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32265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289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94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12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2169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03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60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5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812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78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255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39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B9749E-9D79-4F83-BED5-B32D444C8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08901"/>
            <a:ext cx="8825658" cy="3329581"/>
          </a:xfrm>
        </p:spPr>
        <p:txBody>
          <a:bodyPr/>
          <a:lstStyle/>
          <a:p>
            <a:r>
              <a:rPr lang="hu-HU" dirty="0"/>
              <a:t>Buborékrendezés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A45DDE-3476-45F4-86E1-0EB307984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678" y="4257262"/>
            <a:ext cx="8825658" cy="861420"/>
          </a:xfrm>
        </p:spPr>
        <p:txBody>
          <a:bodyPr>
            <a:noAutofit/>
          </a:bodyPr>
          <a:lstStyle/>
          <a:p>
            <a:r>
              <a:rPr lang="hu-HU" sz="2800" dirty="0"/>
              <a:t>Készítették: </a:t>
            </a:r>
          </a:p>
          <a:p>
            <a:r>
              <a:rPr lang="hu-HU" sz="2800" dirty="0" err="1"/>
              <a:t>Kricsfalusi</a:t>
            </a:r>
            <a:r>
              <a:rPr lang="hu-HU" sz="2800" dirty="0"/>
              <a:t> Dávid 11. B</a:t>
            </a:r>
          </a:p>
          <a:p>
            <a:r>
              <a:rPr lang="hu-HU" sz="2800" dirty="0" err="1"/>
              <a:t>Muskovszky</a:t>
            </a:r>
            <a:r>
              <a:rPr lang="hu-HU" sz="2800" dirty="0"/>
              <a:t> Tamás 11. B</a:t>
            </a:r>
          </a:p>
          <a:p>
            <a:r>
              <a:rPr lang="hu-HU" sz="2800" dirty="0"/>
              <a:t>Orosz Zsombor 11. B</a:t>
            </a:r>
          </a:p>
        </p:txBody>
      </p:sp>
    </p:spTree>
    <p:extLst>
      <p:ext uri="{BB962C8B-B14F-4D97-AF65-F5344CB8AC3E}">
        <p14:creationId xmlns:p14="http://schemas.microsoft.com/office/powerpoint/2010/main" val="234681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78C311-E38D-4542-A3C5-6D8FE2CC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dirty="0"/>
              <a:t>Buborékrendezés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8417A8-43FA-41E6-9CDB-D5D37EB1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rendezés során összehasonlítjuk az összes elemet a jobb oldali szomszédjával. Ha az összehasonlított két elem nem a megfelelő sorrendben van, akkor kicseréljük őket.</a:t>
            </a:r>
          </a:p>
          <a:p>
            <a:r>
              <a:rPr lang="hu-HU" sz="2800" dirty="0"/>
              <a:t>Tárigénye, az összehasonlítások és a mozgatások száma a tömb méretének négyzetével arányos.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A6934D5-E03F-44EF-9D3A-9477C73CC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163" y="4840449"/>
            <a:ext cx="6499609" cy="188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7F465F-9FF9-4796-926F-4D57F18A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B20FBA-9D63-4DDA-81AC-ACA79EFE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a fejlesztett kód eltárolja az utolsó csere helyét, az ettől jobbra elhelyezkedőket már nem vizsgálja, hiszen ezek már rendezett sorban vannak.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D17BF93-4892-462F-B32C-8AA43BE74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19" y="3180301"/>
            <a:ext cx="871595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0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71</TotalTime>
  <Words>86</Words>
  <Application>Microsoft Office PowerPoint</Application>
  <PresentationFormat>Szélesvásznú</PresentationFormat>
  <Paragraphs>10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5" baseType="lpstr">
      <vt:lpstr>Franklin Gothic Book</vt:lpstr>
      <vt:lpstr>Körülvágás</vt:lpstr>
      <vt:lpstr>Buborékrendezés</vt:lpstr>
      <vt:lpstr>Buborékrendezés</vt:lpstr>
      <vt:lpstr>Fejlesztése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Buborékrendezés</dc:title>
  <dc:creator>tanulo</dc:creator>
  <cp:lastModifiedBy>tanulo</cp:lastModifiedBy>
  <cp:revision>14</cp:revision>
  <dcterms:created xsi:type="dcterms:W3CDTF">2022-09-08T10:24:10Z</dcterms:created>
  <dcterms:modified xsi:type="dcterms:W3CDTF">2022-09-08T11:36:04Z</dcterms:modified>
</cp:coreProperties>
</file>