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0"/>
  </p:notesMasterIdLst>
  <p:sldIdLst>
    <p:sldId id="267" r:id="rId2"/>
    <p:sldId id="268" r:id="rId3"/>
    <p:sldId id="262" r:id="rId4"/>
    <p:sldId id="269" r:id="rId5"/>
    <p:sldId id="287" r:id="rId6"/>
    <p:sldId id="263" r:id="rId7"/>
    <p:sldId id="288" r:id="rId8"/>
    <p:sldId id="265" r:id="rId9"/>
  </p:sldIdLst>
  <p:sldSz cx="12192000" cy="6858000"/>
  <p:notesSz cx="6858000" cy="9144000"/>
  <p:defaultTextStyle>
    <a:defPPr>
      <a:defRPr lang="hu-H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D806-728B-4FE1-B5F2-2B3D4651567E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19FC-B41A-42CA-8984-5F35C4D496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2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85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3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1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6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0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2467367" y="1543900"/>
            <a:ext cx="7257200" cy="3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3309200" y="5260800"/>
            <a:ext cx="55736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717996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4717996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8038071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8038071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397929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397929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397933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4718000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8038067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27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2583117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2583117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6422084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6422084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72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0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 +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6716700" y="2212367"/>
            <a:ext cx="4249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6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3913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3" r:id="rId2"/>
    <p:sldLayoutId id="2147483694" r:id="rId3"/>
    <p:sldLayoutId id="2147483695" r:id="rId4"/>
    <p:sldLayoutId id="2147483696" r:id="rId5"/>
    <p:sldLayoutId id="2147483703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hu-HU" dirty="0" err="1"/>
              <a:t>Cluster</a:t>
            </a:r>
            <a:r>
              <a:rPr lang="hu-HU" dirty="0"/>
              <a:t> – IDK++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725600" y="3807011"/>
            <a:ext cx="6740800" cy="6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2000" dirty="0" err="1"/>
              <a:t>Dusza</a:t>
            </a:r>
            <a:r>
              <a:rPr lang="hu-HU" sz="2000" dirty="0"/>
              <a:t> Árpád Programozói Emlékverseny</a:t>
            </a:r>
          </a:p>
          <a:p>
            <a:endParaRPr lang="hu-HU" sz="2000" dirty="0"/>
          </a:p>
          <a:p>
            <a:r>
              <a:rPr lang="hu-HU" sz="2000" dirty="0"/>
              <a:t>Felkészítő tanárunk: </a:t>
            </a:r>
            <a:r>
              <a:rPr lang="hu-HU" sz="2000" dirty="0" err="1"/>
              <a:t>Hagymási</a:t>
            </a:r>
            <a:r>
              <a:rPr lang="hu-HU" sz="2000" dirty="0"/>
              <a:t> Gyula Levente</a:t>
            </a:r>
          </a:p>
          <a:p>
            <a:endParaRPr lang="hu-HU" sz="2000" dirty="0"/>
          </a:p>
          <a:p>
            <a:r>
              <a:rPr lang="hu-HU" sz="2000" dirty="0"/>
              <a:t>Debreceni SZC Mechwart András Gépipari és Informatikai Technikum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34202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4720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274251" y="2376356"/>
            <a:ext cx="3003364" cy="96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Gál Bálint Szelim</a:t>
            </a:r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707984" y="3554649"/>
            <a:ext cx="3744000" cy="1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Versenyfeladat alapkövetelményeinek tervezése és implementálása</a:t>
            </a:r>
          </a:p>
        </p:txBody>
      </p:sp>
      <p:cxnSp>
        <p:nvCxnSpPr>
          <p:cNvPr id="187" name="Google Shape;187;p40"/>
          <p:cNvCxnSpPr/>
          <p:nvPr/>
        </p:nvCxnSpPr>
        <p:spPr>
          <a:xfrm>
            <a:off x="2511133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831200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9151267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Google Shape;184;p40">
            <a:extLst>
              <a:ext uri="{FF2B5EF4-FFF2-40B4-BE49-F238E27FC236}">
                <a16:creationId xmlns:a16="http://schemas.microsoft.com/office/drawing/2014/main" id="{ECE22336-DA37-460A-B1BF-91638AA3841B}"/>
              </a:ext>
            </a:extLst>
          </p:cNvPr>
          <p:cNvSpPr txBox="1">
            <a:spLocks/>
          </p:cNvSpPr>
          <p:nvPr/>
        </p:nvSpPr>
        <p:spPr>
          <a:xfrm>
            <a:off x="4175965" y="3555588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UI tervezés, grafikai munka és adatmegjelenítési funkciók</a:t>
            </a:r>
          </a:p>
        </p:txBody>
      </p:sp>
      <p:sp>
        <p:nvSpPr>
          <p:cNvPr id="20" name="Google Shape;184;p40">
            <a:extLst>
              <a:ext uri="{FF2B5EF4-FFF2-40B4-BE49-F238E27FC236}">
                <a16:creationId xmlns:a16="http://schemas.microsoft.com/office/drawing/2014/main" id="{FE020939-6935-498D-A1AA-312728617BA0}"/>
              </a:ext>
            </a:extLst>
          </p:cNvPr>
          <p:cNvSpPr txBox="1">
            <a:spLocks/>
          </p:cNvSpPr>
          <p:nvPr/>
        </p:nvSpPr>
        <p:spPr>
          <a:xfrm>
            <a:off x="7544066" y="3503294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Klaszter műveletek implementálása és fájlkezelés megvalósítása</a:t>
            </a:r>
          </a:p>
        </p:txBody>
      </p:sp>
      <p:sp>
        <p:nvSpPr>
          <p:cNvPr id="21" name="Google Shape;178;p40">
            <a:extLst>
              <a:ext uri="{FF2B5EF4-FFF2-40B4-BE49-F238E27FC236}">
                <a16:creationId xmlns:a16="http://schemas.microsoft.com/office/drawing/2014/main" id="{D516B98E-E712-4D94-8D5E-0998C9184A3D}"/>
              </a:ext>
            </a:extLst>
          </p:cNvPr>
          <p:cNvSpPr txBox="1">
            <a:spLocks/>
          </p:cNvSpPr>
          <p:nvPr/>
        </p:nvSpPr>
        <p:spPr>
          <a:xfrm>
            <a:off x="4451984" y="213241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/>
              <a:t>Szidor Mihály</a:t>
            </a:r>
          </a:p>
        </p:txBody>
      </p:sp>
      <p:sp>
        <p:nvSpPr>
          <p:cNvPr id="23" name="Google Shape;178;p40">
            <a:extLst>
              <a:ext uri="{FF2B5EF4-FFF2-40B4-BE49-F238E27FC236}">
                <a16:creationId xmlns:a16="http://schemas.microsoft.com/office/drawing/2014/main" id="{FD3E0409-932F-4F53-8887-99BE1C4C4DF5}"/>
              </a:ext>
            </a:extLst>
          </p:cNvPr>
          <p:cNvSpPr txBox="1">
            <a:spLocks/>
          </p:cNvSpPr>
          <p:nvPr/>
        </p:nvSpPr>
        <p:spPr>
          <a:xfrm>
            <a:off x="7701567" y="238950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 err="1"/>
              <a:t>Muskovszky</a:t>
            </a:r>
            <a:r>
              <a:rPr lang="hu-HU" sz="3200" b="1" kern="0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260201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Inaktív programpéldány aktiválása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Felhasználó barát felület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Adatkimutatás grafikonnal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Új program létrehozása a klaszteren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3790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2800" dirty="0"/>
              <a:t>Klaszter management</a:t>
            </a:r>
          </a:p>
          <a:p>
            <a:pPr lvl="1"/>
            <a:r>
              <a:rPr lang="hu-HU" sz="2400" dirty="0"/>
              <a:t>Klaszterek összefonása</a:t>
            </a:r>
          </a:p>
          <a:p>
            <a:pPr lvl="1"/>
            <a:r>
              <a:rPr lang="hu-HU" sz="2400" dirty="0"/>
              <a:t>Programpéldány átvitele</a:t>
            </a:r>
          </a:p>
          <a:p>
            <a:pPr lvl="1"/>
            <a:r>
              <a:rPr lang="hu-HU" sz="2400" dirty="0"/>
              <a:t>Számítógép átvitele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253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9"/>
          <p:cNvSpPr txBox="1">
            <a:spLocks noGrp="1"/>
          </p:cNvSpPr>
          <p:nvPr>
            <p:ph type="title"/>
          </p:nvPr>
        </p:nvSpPr>
        <p:spPr>
          <a:xfrm>
            <a:off x="1220851" y="129351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Amit tanultunk a verseny során</a:t>
            </a:r>
            <a:endParaRPr dirty="0"/>
          </a:p>
        </p:txBody>
      </p:sp>
      <p:sp>
        <p:nvSpPr>
          <p:cNvPr id="2180" name="Google Shape;2180;p69"/>
          <p:cNvSpPr txBox="1">
            <a:spLocks noGrp="1"/>
          </p:cNvSpPr>
          <p:nvPr>
            <p:ph type="body" idx="1"/>
          </p:nvPr>
        </p:nvSpPr>
        <p:spPr>
          <a:xfrm>
            <a:off x="6721949" y="2468684"/>
            <a:ext cx="4249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 err="1"/>
              <a:t>Github</a:t>
            </a:r>
            <a:r>
              <a:rPr lang="hu-HU" sz="2400" dirty="0"/>
              <a:t> projekt használata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Hosszabb távon milyen a csapatmunka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Hogy hogyan működnek a klaszterek a motorháztető alatt.</a:t>
            </a:r>
          </a:p>
        </p:txBody>
      </p:sp>
      <p:cxnSp>
        <p:nvCxnSpPr>
          <p:cNvPr id="2181" name="Google Shape;2181;p69"/>
          <p:cNvCxnSpPr/>
          <p:nvPr/>
        </p:nvCxnSpPr>
        <p:spPr>
          <a:xfrm>
            <a:off x="1337785" y="125217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182" name="Google Shape;21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67" y="2179783"/>
            <a:ext cx="3385924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569" y="2179783"/>
            <a:ext cx="2635448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794609" y="3494521"/>
            <a:ext cx="3919425" cy="9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0851" y="4722633"/>
            <a:ext cx="5066935" cy="1170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65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3600" dirty="0"/>
              <a:t>Felmerülő nehézségeink</a:t>
            </a:r>
            <a:endParaRPr sz="3600"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2735517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Időbeosztás</a:t>
            </a:r>
            <a:endParaRPr sz="3200"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2735517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 csapat legtöbbször nem tudott működni teljes létszámban betegségek, egyéb versenyek és elutazások miatt.</a:t>
            </a:r>
            <a:endParaRPr sz="2200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6574484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Github</a:t>
            </a:r>
            <a:r>
              <a:rPr lang="hu-HU" sz="3200" dirty="0"/>
              <a:t> kezelése</a:t>
            </a:r>
            <a:endParaRPr sz="3200"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6574484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Az első pár </a:t>
            </a:r>
            <a:r>
              <a:rPr lang="hu-HU" sz="2200" dirty="0" err="1"/>
              <a:t>merge-elések</a:t>
            </a:r>
            <a:r>
              <a:rPr lang="hu-HU" sz="2200" dirty="0"/>
              <a:t> </a:t>
            </a:r>
            <a:r>
              <a:rPr lang="hu-HU" sz="2200" dirty="0" err="1"/>
              <a:t>problémásak</a:t>
            </a:r>
            <a:r>
              <a:rPr lang="hu-HU" sz="2200" dirty="0"/>
              <a:t> voltak a kommunikáció hiánya miatt.</a:t>
            </a:r>
            <a:endParaRPr sz="2200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4147717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7986684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7286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3C35DA67-38B4-43FB-A73B-5705D28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974" y="2885712"/>
            <a:ext cx="3176044" cy="731200"/>
          </a:xfrm>
        </p:spPr>
        <p:txBody>
          <a:bodyPr/>
          <a:lstStyle/>
          <a:p>
            <a:pPr algn="ctr"/>
            <a:r>
              <a:rPr lang="hu-HU" sz="3200" dirty="0"/>
              <a:t>Klaszter </a:t>
            </a:r>
            <a:r>
              <a:rPr lang="hu-HU" sz="3200" dirty="0" err="1"/>
              <a:t>manager</a:t>
            </a:r>
            <a:endParaRPr lang="hu-HU" sz="3200" dirty="0"/>
          </a:p>
        </p:txBody>
      </p:sp>
      <p:sp>
        <p:nvSpPr>
          <p:cNvPr id="11" name="Alcím 10">
            <a:extLst>
              <a:ext uri="{FF2B5EF4-FFF2-40B4-BE49-F238E27FC236}">
                <a16:creationId xmlns:a16="http://schemas.microsoft.com/office/drawing/2014/main" id="{0B289278-2EE9-4023-9310-DAE5CCC9E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8060" y="3831093"/>
            <a:ext cx="4052667" cy="1646800"/>
          </a:xfrm>
        </p:spPr>
        <p:txBody>
          <a:bodyPr/>
          <a:lstStyle/>
          <a:p>
            <a:pPr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További funkciók hozzáadása a klaszterek kezeléshez:</a:t>
            </a:r>
          </a:p>
          <a:p>
            <a:pPr lvl="1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Klaszter eltávolítása, hozzáadása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hu-HU" sz="2000" dirty="0"/>
              <a:t>Klaszter felosztása</a:t>
            </a:r>
          </a:p>
        </p:txBody>
      </p:sp>
      <p:sp>
        <p:nvSpPr>
          <p:cNvPr id="12" name="Cím 11">
            <a:extLst>
              <a:ext uri="{FF2B5EF4-FFF2-40B4-BE49-F238E27FC236}">
                <a16:creationId xmlns:a16="http://schemas.microsoft.com/office/drawing/2014/main" id="{1AFBA11A-BB79-46D8-9D09-DD1A81CCF1F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38067" y="2929176"/>
            <a:ext cx="2756000" cy="731200"/>
          </a:xfrm>
        </p:spPr>
        <p:txBody>
          <a:bodyPr/>
          <a:lstStyle/>
          <a:p>
            <a:r>
              <a:rPr lang="hu-HU" sz="3200" dirty="0"/>
              <a:t>Algoritmusok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B1509CE-1760-4CEB-8A6E-3628A4C2A6A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038071" y="3878651"/>
            <a:ext cx="3480013" cy="164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400" dirty="0"/>
              <a:t>Többféle </a:t>
            </a:r>
            <a:r>
              <a:rPr lang="hu-HU" sz="2400" dirty="0" err="1"/>
              <a:t>tehelés</a:t>
            </a:r>
            <a:r>
              <a:rPr lang="hu-HU" sz="2400" dirty="0"/>
              <a:t> </a:t>
            </a:r>
            <a:r>
              <a:rPr lang="hu-HU" sz="2400" dirty="0" err="1"/>
              <a:t>elosztásos</a:t>
            </a:r>
            <a:r>
              <a:rPr lang="hu-HU" sz="2400" dirty="0"/>
              <a:t> algoritmus bevezetése</a:t>
            </a:r>
          </a:p>
        </p:txBody>
      </p:sp>
      <p:sp>
        <p:nvSpPr>
          <p:cNvPr id="14" name="Cím 13">
            <a:extLst>
              <a:ext uri="{FF2B5EF4-FFF2-40B4-BE49-F238E27FC236}">
                <a16:creationId xmlns:a16="http://schemas.microsoft.com/office/drawing/2014/main" id="{851EF310-BE56-4137-91A7-EEA432C5B01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97925" y="2885712"/>
            <a:ext cx="2756000" cy="731200"/>
          </a:xfrm>
        </p:spPr>
        <p:txBody>
          <a:bodyPr/>
          <a:lstStyle/>
          <a:p>
            <a:r>
              <a:rPr lang="hu-HU" sz="3200" dirty="0"/>
              <a:t>Hiba javítás</a:t>
            </a:r>
          </a:p>
        </p:txBody>
      </p:sp>
      <p:sp>
        <p:nvSpPr>
          <p:cNvPr id="15" name="Alcím 14">
            <a:extLst>
              <a:ext uri="{FF2B5EF4-FFF2-40B4-BE49-F238E27FC236}">
                <a16:creationId xmlns:a16="http://schemas.microsoft.com/office/drawing/2014/main" id="{E395BB62-988B-4C83-96A9-EE654B1BD8C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520569" y="3878651"/>
            <a:ext cx="2756000" cy="164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200" dirty="0"/>
              <a:t>Jelenlegi verzió stabilitása</a:t>
            </a:r>
          </a:p>
        </p:txBody>
      </p:sp>
      <p:sp>
        <p:nvSpPr>
          <p:cNvPr id="16" name="Cím 15">
            <a:extLst>
              <a:ext uri="{FF2B5EF4-FFF2-40B4-BE49-F238E27FC236}">
                <a16:creationId xmlns:a16="http://schemas.microsoft.com/office/drawing/2014/main" id="{147833B6-E7AD-4B94-9638-C03FF1B6BE7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325126" y="1414184"/>
            <a:ext cx="5541740" cy="965200"/>
          </a:xfrm>
        </p:spPr>
        <p:txBody>
          <a:bodyPr/>
          <a:lstStyle/>
          <a:p>
            <a:r>
              <a:rPr lang="hu-HU" dirty="0"/>
              <a:t>Projektünk jövője</a:t>
            </a:r>
          </a:p>
        </p:txBody>
      </p:sp>
    </p:spTree>
    <p:extLst>
      <p:ext uri="{BB962C8B-B14F-4D97-AF65-F5344CB8AC3E}">
        <p14:creationId xmlns:p14="http://schemas.microsoft.com/office/powerpoint/2010/main" val="30889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965960" y="1693600"/>
            <a:ext cx="8260080" cy="34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600"/>
            </a:pPr>
            <a:r>
              <a:rPr lang="hu-HU" sz="4800" dirty="0"/>
              <a:t>Köszönjük a figyelmet, a szervezőknek a verseny lebonyolítását és az érdekes feladat kidolgozását!</a:t>
            </a:r>
          </a:p>
        </p:txBody>
      </p:sp>
    </p:spTree>
    <p:extLst>
      <p:ext uri="{BB962C8B-B14F-4D97-AF65-F5344CB8AC3E}">
        <p14:creationId xmlns:p14="http://schemas.microsoft.com/office/powerpoint/2010/main" val="61184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ppt35C4.tmp</Template>
  <TotalTime>0</TotalTime>
  <Words>168</Words>
  <Application>Microsoft Office PowerPoint</Application>
  <PresentationFormat>Szélesvásznú</PresentationFormat>
  <Paragraphs>43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Montserrat ExtraBold</vt:lpstr>
      <vt:lpstr>Futuristic Background by Slidesgo</vt:lpstr>
      <vt:lpstr>Cluster – IDK++</vt:lpstr>
      <vt:lpstr>Gál Bálint Szelim</vt:lpstr>
      <vt:lpstr>TOVÁBBFEJLESZTÉSEINK</vt:lpstr>
      <vt:lpstr>TOVÁBBFEJLESZTÉSEINK</vt:lpstr>
      <vt:lpstr>Amit tanultunk a verseny során</vt:lpstr>
      <vt:lpstr>Felmerülő nehézségeink</vt:lpstr>
      <vt:lpstr>Klaszter manager</vt:lpstr>
      <vt:lpstr>Köszönjük a figyelmet, a szervezőknek a verseny lebonyolítását és az érdekes feladat kidolgozását!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– IDK++</dc:title>
  <dc:creator>Muskovszky Tamás</dc:creator>
  <cp:lastModifiedBy>Szidor Mihály</cp:lastModifiedBy>
  <cp:revision>22</cp:revision>
  <dcterms:created xsi:type="dcterms:W3CDTF">2025-02-21T19:58:47Z</dcterms:created>
  <dcterms:modified xsi:type="dcterms:W3CDTF">2025-02-28T10:10:14Z</dcterms:modified>
</cp:coreProperties>
</file>