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sldIdLst>
    <p:sldId id="267" r:id="rId2"/>
    <p:sldId id="268" r:id="rId3"/>
    <p:sldId id="262" r:id="rId4"/>
    <p:sldId id="269" r:id="rId5"/>
    <p:sldId id="287" r:id="rId6"/>
    <p:sldId id="263" r:id="rId7"/>
    <p:sldId id="265" r:id="rId8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807011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000" dirty="0" err="1"/>
              <a:t>Dusza</a:t>
            </a:r>
            <a:r>
              <a:rPr lang="hu-HU" sz="2000" dirty="0"/>
              <a:t> Árpád Programozói Emlékverseny</a:t>
            </a:r>
          </a:p>
          <a:p>
            <a:endParaRPr lang="hu-HU" sz="2000" dirty="0"/>
          </a:p>
          <a:p>
            <a:r>
              <a:rPr lang="hu-HU" sz="2000" dirty="0"/>
              <a:t>Felkészítő tanárunk: </a:t>
            </a:r>
            <a:r>
              <a:rPr lang="hu-HU" sz="2000" dirty="0" err="1"/>
              <a:t>Hagymási</a:t>
            </a:r>
            <a:r>
              <a:rPr lang="hu-HU" sz="2000" dirty="0"/>
              <a:t> Gyula Levente</a:t>
            </a:r>
          </a:p>
          <a:p>
            <a:endParaRPr lang="hu-HU" sz="2000" dirty="0"/>
          </a:p>
          <a:p>
            <a:r>
              <a:rPr lang="hu-HU" sz="20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0130" y="2360933"/>
            <a:ext cx="3428999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összefonása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137</Words>
  <Application>Microsoft Office PowerPoint</Application>
  <PresentationFormat>Szélesvásznú</PresentationFormat>
  <Paragraphs>34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18</cp:revision>
  <dcterms:created xsi:type="dcterms:W3CDTF">2025-02-21T19:58:47Z</dcterms:created>
  <dcterms:modified xsi:type="dcterms:W3CDTF">2025-02-28T08:40:00Z</dcterms:modified>
</cp:coreProperties>
</file>