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6179716-01F6-4174-B3CB-11BA6254C614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C873533-06C7-4AFC-8990-426B934908FC}" type="slidenum">
              <a:rPr lang="hu-HU" smtClean="0"/>
              <a:t>‹#›</a:t>
            </a:fld>
            <a:endParaRPr lang="hu-H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53159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9716-01F6-4174-B3CB-11BA6254C614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3533-06C7-4AFC-8990-426B934908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01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9716-01F6-4174-B3CB-11BA6254C614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3533-06C7-4AFC-8990-426B934908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919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9716-01F6-4174-B3CB-11BA6254C614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3533-06C7-4AFC-8990-426B934908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633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179716-01F6-4174-B3CB-11BA6254C614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873533-06C7-4AFC-8990-426B934908FC}" type="slidenum">
              <a:rPr lang="hu-HU" smtClean="0"/>
              <a:t>‹#›</a:t>
            </a:fld>
            <a:endParaRPr lang="hu-H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52815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9716-01F6-4174-B3CB-11BA6254C614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3533-06C7-4AFC-8990-426B934908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42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9716-01F6-4174-B3CB-11BA6254C614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3533-06C7-4AFC-8990-426B934908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532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9716-01F6-4174-B3CB-11BA6254C614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3533-06C7-4AFC-8990-426B934908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792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9716-01F6-4174-B3CB-11BA6254C614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3533-06C7-4AFC-8990-426B934908F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8439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179716-01F6-4174-B3CB-11BA6254C614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873533-06C7-4AFC-8990-426B934908FC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685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179716-01F6-4174-B3CB-11BA6254C614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873533-06C7-4AFC-8990-426B934908FC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138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6179716-01F6-4174-B3CB-11BA6254C614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C873533-06C7-4AFC-8990-426B934908FC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073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9D2336-7BA8-4DBD-9940-89CE314D5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Cluster</a:t>
            </a:r>
            <a:r>
              <a:rPr lang="hu-HU" dirty="0"/>
              <a:t> – IDK++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B31904F-AEA4-4AE4-9279-5C8EB8F78C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Dusza</a:t>
            </a:r>
            <a:r>
              <a:rPr lang="hu-HU" dirty="0"/>
              <a:t> Árpád Programozói Emlékverseny</a:t>
            </a:r>
          </a:p>
          <a:p>
            <a:r>
              <a:rPr lang="hu-HU" dirty="0"/>
              <a:t>Felkészítő tanárunk: </a:t>
            </a:r>
            <a:r>
              <a:rPr lang="hu-HU" dirty="0" err="1"/>
              <a:t>Hagymási</a:t>
            </a:r>
            <a:r>
              <a:rPr lang="hu-HU" dirty="0"/>
              <a:t> Gyula Levente</a:t>
            </a:r>
          </a:p>
        </p:txBody>
      </p:sp>
    </p:spTree>
    <p:extLst>
      <p:ext uri="{BB962C8B-B14F-4D97-AF65-F5344CB8AC3E}">
        <p14:creationId xmlns:p14="http://schemas.microsoft.com/office/powerpoint/2010/main" val="147677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E50176-9B24-47D2-9FD9-FD2CCE537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hu-HU" dirty="0"/>
              <a:t>Csapat és feladat felosztás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31E0EDB5-4838-4BE9-991D-0F6CE297A973}"/>
              </a:ext>
            </a:extLst>
          </p:cNvPr>
          <p:cNvSpPr txBox="1">
            <a:spLocks/>
          </p:cNvSpPr>
          <p:nvPr/>
        </p:nvSpPr>
        <p:spPr>
          <a:xfrm>
            <a:off x="1115585" y="2399243"/>
            <a:ext cx="3065794" cy="2369880"/>
          </a:xfrm>
          <a:prstGeom prst="rect">
            <a:avLst/>
          </a:prstGeom>
          <a:solidFill>
            <a:schemeClr val="bg1">
              <a:alpha val="68000"/>
            </a:schemeClr>
          </a:solidFill>
          <a:ln cap="rnd">
            <a:solidFill>
              <a:schemeClr val="tx1"/>
            </a:solidFill>
          </a:ln>
          <a:effectLst>
            <a:softEdge rad="25400"/>
          </a:effectLst>
        </p:spPr>
        <p:txBody>
          <a:bodyPr wrap="square" rtlCol="0">
            <a:spAutoFit/>
          </a:bodyPr>
          <a:lstStyle/>
          <a:p>
            <a:r>
              <a:rPr lang="hu-HU" sz="2800" b="1" dirty="0"/>
              <a:t>Gál Bálint Szelim</a:t>
            </a:r>
          </a:p>
          <a:p>
            <a:endParaRPr lang="hu-H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Versenyfeladat alapkövetelményeinek tervezése és implementálása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C2FB46D7-C3F4-45F9-AFCD-053BB21547F0}"/>
              </a:ext>
            </a:extLst>
          </p:cNvPr>
          <p:cNvSpPr txBox="1">
            <a:spLocks/>
          </p:cNvSpPr>
          <p:nvPr/>
        </p:nvSpPr>
        <p:spPr>
          <a:xfrm>
            <a:off x="4600748" y="2399243"/>
            <a:ext cx="3065794" cy="2369880"/>
          </a:xfrm>
          <a:prstGeom prst="rect">
            <a:avLst/>
          </a:prstGeom>
          <a:solidFill>
            <a:schemeClr val="bg1">
              <a:alpha val="68000"/>
            </a:schemeClr>
          </a:solidFill>
          <a:ln cap="rnd">
            <a:solidFill>
              <a:schemeClr val="tx1"/>
            </a:solidFill>
          </a:ln>
          <a:effectLst>
            <a:softEdge rad="25400"/>
          </a:effectLst>
        </p:spPr>
        <p:txBody>
          <a:bodyPr wrap="square" rtlCol="0">
            <a:spAutoFit/>
          </a:bodyPr>
          <a:lstStyle/>
          <a:p>
            <a:r>
              <a:rPr lang="hu-HU" sz="2800" b="1" dirty="0"/>
              <a:t>Szidor Mihály</a:t>
            </a:r>
          </a:p>
          <a:p>
            <a:endParaRPr lang="hu-H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UI tervezés, grafikai munka és adatmegjelenítési funkciók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B4B5AF00-424E-4AA9-B757-238AF2C6D4FB}"/>
              </a:ext>
            </a:extLst>
          </p:cNvPr>
          <p:cNvSpPr txBox="1">
            <a:spLocks/>
          </p:cNvSpPr>
          <p:nvPr/>
        </p:nvSpPr>
        <p:spPr>
          <a:xfrm>
            <a:off x="8085911" y="2401043"/>
            <a:ext cx="3065794" cy="2369880"/>
          </a:xfrm>
          <a:prstGeom prst="rect">
            <a:avLst/>
          </a:prstGeom>
          <a:solidFill>
            <a:schemeClr val="bg1">
              <a:alpha val="68000"/>
            </a:schemeClr>
          </a:solidFill>
          <a:ln cap="rnd">
            <a:solidFill>
              <a:schemeClr val="tx1"/>
            </a:solidFill>
          </a:ln>
          <a:effectLst>
            <a:softEdge rad="25400"/>
          </a:effectLst>
        </p:spPr>
        <p:txBody>
          <a:bodyPr wrap="square" rtlCol="0">
            <a:spAutoFit/>
          </a:bodyPr>
          <a:lstStyle/>
          <a:p>
            <a:r>
              <a:rPr lang="hu-HU" sz="2800" b="1" dirty="0"/>
              <a:t>Muskovszky Tamás</a:t>
            </a:r>
          </a:p>
          <a:p>
            <a:endParaRPr lang="hu-H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Klaszter műveletek implementálása és fájlkezelés megvalósítása</a:t>
            </a:r>
          </a:p>
        </p:txBody>
      </p:sp>
    </p:spTree>
    <p:extLst>
      <p:ext uri="{BB962C8B-B14F-4D97-AF65-F5344CB8AC3E}">
        <p14:creationId xmlns:p14="http://schemas.microsoft.com/office/powerpoint/2010/main" val="4117695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2A997C-2857-4523-BE62-FC0D57B0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Amit tanultunk a verseny során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5C63A8-DEFE-4B7A-8F53-CF6766C33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Hogy hogyan működnek a klaszterek a motorháztető alatt.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8753689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04AF69-3C7F-4F9F-8A59-2708F4222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4000" b="1" dirty="0"/>
              <a:t>Köszönjük a figyelmet, a szervezőknek a verseny lebonyolítását és az érdekes feladat kidolgozását!</a:t>
            </a:r>
          </a:p>
        </p:txBody>
      </p:sp>
    </p:spTree>
    <p:extLst>
      <p:ext uri="{BB962C8B-B14F-4D97-AF65-F5344CB8AC3E}">
        <p14:creationId xmlns:p14="http://schemas.microsoft.com/office/powerpoint/2010/main" val="2506732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örülvágás">
  <a:themeElements>
    <a:clrScheme name="Kék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Körülvágás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örülvágás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TM10001105[[fn=Körülvágás]]</Template>
  <TotalTime>48</TotalTime>
  <Words>73</Words>
  <Application>Microsoft Office PowerPoint</Application>
  <PresentationFormat>Szélesvásznú</PresentationFormat>
  <Paragraphs>16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7" baseType="lpstr">
      <vt:lpstr>Arial</vt:lpstr>
      <vt:lpstr>Franklin Gothic Book</vt:lpstr>
      <vt:lpstr>Körülvágás</vt:lpstr>
      <vt:lpstr>Cluster – IDK++</vt:lpstr>
      <vt:lpstr>Csapat és feladat felosztás</vt:lpstr>
      <vt:lpstr>Amit tanultunk a verseny során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– IDK++</dc:title>
  <dc:creator>Muskovszky Tamás</dc:creator>
  <cp:lastModifiedBy>Muskovszky Tamás</cp:lastModifiedBy>
  <cp:revision>6</cp:revision>
  <dcterms:created xsi:type="dcterms:W3CDTF">2025-02-21T19:58:47Z</dcterms:created>
  <dcterms:modified xsi:type="dcterms:W3CDTF">2025-02-21T20:47:16Z</dcterms:modified>
</cp:coreProperties>
</file>