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5360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6B"/>
    <a:srgbClr val="81C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79419"/>
            <a:ext cx="7315200" cy="1658056"/>
          </a:xfrm>
        </p:spPr>
        <p:txBody>
          <a:bodyPr anchor="b"/>
          <a:lstStyle>
            <a:lvl1pPr algn="ctr">
              <a:defRPr sz="4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01415"/>
            <a:ext cx="7315200" cy="1149835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480" indent="0" algn="ctr">
              <a:buNone/>
              <a:defRPr sz="1389"/>
            </a:lvl2pPr>
            <a:lvl3pPr marL="634959" indent="0" algn="ctr">
              <a:buNone/>
              <a:defRPr sz="1250"/>
            </a:lvl3pPr>
            <a:lvl4pPr marL="952439" indent="0" algn="ctr">
              <a:buNone/>
              <a:defRPr sz="1111"/>
            </a:lvl4pPr>
            <a:lvl5pPr marL="1269919" indent="0" algn="ctr">
              <a:buNone/>
              <a:defRPr sz="1111"/>
            </a:lvl5pPr>
            <a:lvl6pPr marL="1587398" indent="0" algn="ctr">
              <a:buNone/>
              <a:defRPr sz="1111"/>
            </a:lvl6pPr>
            <a:lvl7pPr marL="1904878" indent="0" algn="ctr">
              <a:buNone/>
              <a:defRPr sz="1111"/>
            </a:lvl7pPr>
            <a:lvl8pPr marL="2222358" indent="0" algn="ctr">
              <a:buNone/>
              <a:defRPr sz="1111"/>
            </a:lvl8pPr>
            <a:lvl9pPr marL="2539837" indent="0" algn="ctr">
              <a:buNone/>
              <a:defRPr sz="11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7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53559"/>
            <a:ext cx="2103120" cy="40359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53559"/>
            <a:ext cx="6187440" cy="4035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187319"/>
            <a:ext cx="8412480" cy="1981067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187127"/>
            <a:ext cx="8412480" cy="1041797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17480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49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43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4pPr>
            <a:lvl5pPr marL="126991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5pPr>
            <a:lvl6pPr marL="158739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6pPr>
            <a:lvl7pPr marL="190487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7pPr>
            <a:lvl8pPr marL="222235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8pPr>
            <a:lvl9pPr marL="2539837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267795"/>
            <a:ext cx="4145280" cy="302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267795"/>
            <a:ext cx="4145280" cy="302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1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53559"/>
            <a:ext cx="8412480" cy="9205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167474"/>
            <a:ext cx="4126230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1739635"/>
            <a:ext cx="4126230" cy="2558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167474"/>
            <a:ext cx="4146550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1739635"/>
            <a:ext cx="4146550" cy="2558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500"/>
            <a:ext cx="3145790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685712"/>
            <a:ext cx="4937760" cy="3384462"/>
          </a:xfrm>
        </p:spPr>
        <p:txBody>
          <a:bodyPr/>
          <a:lstStyle>
            <a:lvl1pPr>
              <a:defRPr sz="2222"/>
            </a:lvl1pPr>
            <a:lvl2pPr>
              <a:defRPr sz="1944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8750"/>
            <a:ext cx="3145790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5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500"/>
            <a:ext cx="3145790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685712"/>
            <a:ext cx="4937760" cy="3384462"/>
          </a:xfrm>
        </p:spPr>
        <p:txBody>
          <a:bodyPr anchor="t"/>
          <a:lstStyle>
            <a:lvl1pPr marL="0" indent="0">
              <a:buNone/>
              <a:defRPr sz="2222"/>
            </a:lvl1pPr>
            <a:lvl2pPr marL="317480" indent="0">
              <a:buNone/>
              <a:defRPr sz="1944"/>
            </a:lvl2pPr>
            <a:lvl3pPr marL="634959" indent="0">
              <a:buNone/>
              <a:defRPr sz="1667"/>
            </a:lvl3pPr>
            <a:lvl4pPr marL="952439" indent="0">
              <a:buNone/>
              <a:defRPr sz="1389"/>
            </a:lvl4pPr>
            <a:lvl5pPr marL="1269919" indent="0">
              <a:buNone/>
              <a:defRPr sz="1389"/>
            </a:lvl5pPr>
            <a:lvl6pPr marL="1587398" indent="0">
              <a:buNone/>
              <a:defRPr sz="1389"/>
            </a:lvl6pPr>
            <a:lvl7pPr marL="1904878" indent="0">
              <a:buNone/>
              <a:defRPr sz="1389"/>
            </a:lvl7pPr>
            <a:lvl8pPr marL="2222358" indent="0">
              <a:buNone/>
              <a:defRPr sz="1389"/>
            </a:lvl8pPr>
            <a:lvl9pPr marL="2539837" indent="0">
              <a:buNone/>
              <a:defRPr sz="13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8750"/>
            <a:ext cx="3145790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6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53559"/>
            <a:ext cx="8412480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267795"/>
            <a:ext cx="8412480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4414132"/>
            <a:ext cx="219456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1FEF-B33F-4CA6-B930-AB184EA6FE7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4414132"/>
            <a:ext cx="329184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4414132"/>
            <a:ext cx="219456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437B-9183-44D6-88F3-4DD4F638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4959" rtl="0" eaLnBrk="1" latinLnBrk="1" hangingPunct="1">
        <a:lnSpc>
          <a:spcPct val="90000"/>
        </a:lnSpc>
        <a:spcBef>
          <a:spcPct val="0"/>
        </a:spcBef>
        <a:buNone/>
        <a:defRPr sz="3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40" indent="-158740" algn="l" defTabSz="634959" rtl="0" eaLnBrk="1" latinLnBrk="1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76220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3699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179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59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138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3618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1098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8577" indent="-158740" algn="l" defTabSz="634959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1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7852F2D-4365-4B39-AE43-7BDB0D86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0" y="764878"/>
            <a:ext cx="2284586" cy="476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FC9967-4254-43FA-B325-6CBEE6A4D7CB}"/>
              </a:ext>
            </a:extLst>
          </p:cNvPr>
          <p:cNvSpPr txBox="1"/>
          <p:nvPr/>
        </p:nvSpPr>
        <p:spPr>
          <a:xfrm>
            <a:off x="623246" y="1773900"/>
            <a:ext cx="406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텃밭일기</a:t>
            </a:r>
            <a:endParaRPr lang="en-US" altLang="ko-KR" sz="6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C59E86-B7FC-49D5-8A5E-7DF8017A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9" y="447099"/>
            <a:ext cx="2028822" cy="20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Kwak myeong su</dc:creator>
  <cp:lastModifiedBy>Kwak myeong su</cp:lastModifiedBy>
  <cp:revision>1</cp:revision>
  <dcterms:created xsi:type="dcterms:W3CDTF">2022-03-26T18:58:47Z</dcterms:created>
  <dcterms:modified xsi:type="dcterms:W3CDTF">2022-03-26T19:09:11Z</dcterms:modified>
</cp:coreProperties>
</file>