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0287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96B"/>
    <a:srgbClr val="2FC082"/>
    <a:srgbClr val="54D6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 varScale="1">
        <p:scale>
          <a:sx n="45" d="100"/>
          <a:sy n="45" d="100"/>
        </p:scale>
        <p:origin x="502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992968"/>
            <a:ext cx="8743950" cy="6366933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9605435"/>
            <a:ext cx="7715250" cy="4415365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7FD2-4577-4653-BCD2-7861490BE36D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4C1A-9302-48B3-AACB-99041D063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51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7FD2-4577-4653-BCD2-7861490BE36D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4C1A-9302-48B3-AACB-99041D063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68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973667"/>
            <a:ext cx="2218134" cy="154982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973667"/>
            <a:ext cx="6525816" cy="1549823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7FD2-4577-4653-BCD2-7861490BE36D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4C1A-9302-48B3-AACB-99041D063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7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7FD2-4577-4653-BCD2-7861490BE36D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4C1A-9302-48B3-AACB-99041D063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8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4559305"/>
            <a:ext cx="8872538" cy="7607299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12238572"/>
            <a:ext cx="8872538" cy="4000499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/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7FD2-4577-4653-BCD2-7861490BE36D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4C1A-9302-48B3-AACB-99041D063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4868333"/>
            <a:ext cx="4371975" cy="1160356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4868333"/>
            <a:ext cx="4371975" cy="1160356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7FD2-4577-4653-BCD2-7861490BE36D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4C1A-9302-48B3-AACB-99041D063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98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973671"/>
            <a:ext cx="8872538" cy="353483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2" y="4483101"/>
            <a:ext cx="4351883" cy="219709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2" y="6680200"/>
            <a:ext cx="4351883" cy="982556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4483101"/>
            <a:ext cx="4373315" cy="219709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6680200"/>
            <a:ext cx="4373315" cy="982556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7FD2-4577-4653-BCD2-7861490BE36D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4C1A-9302-48B3-AACB-99041D063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67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7FD2-4577-4653-BCD2-7861490BE36D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4C1A-9302-48B3-AACB-99041D063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81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7FD2-4577-4653-BCD2-7861490BE36D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4C1A-9302-48B3-AACB-99041D063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56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1219200"/>
            <a:ext cx="3317825" cy="4267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2633138"/>
            <a:ext cx="5207794" cy="12996333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5486400"/>
            <a:ext cx="3317825" cy="10164235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7FD2-4577-4653-BCD2-7861490BE36D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4C1A-9302-48B3-AACB-99041D063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92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1219200"/>
            <a:ext cx="3317825" cy="4267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315" y="2633138"/>
            <a:ext cx="5207794" cy="12996333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5486400"/>
            <a:ext cx="3317825" cy="10164235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7FD2-4577-4653-BCD2-7861490BE36D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4C1A-9302-48B3-AACB-99041D063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11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1" y="973671"/>
            <a:ext cx="8872538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1" y="4868333"/>
            <a:ext cx="8872538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16950271"/>
            <a:ext cx="2314575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F7FD2-4577-4653-BCD2-7861490BE36D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16950271"/>
            <a:ext cx="3471863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16950271"/>
            <a:ext cx="2314575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A4C1A-9302-48B3-AACB-99041D063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56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28700" rtl="0" eaLnBrk="1" latinLnBrk="1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1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1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1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1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1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1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1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1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1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1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C73DA732-C0C1-4EBB-8AE7-62BAE77CF259}"/>
              </a:ext>
            </a:extLst>
          </p:cNvPr>
          <p:cNvGrpSpPr/>
          <p:nvPr/>
        </p:nvGrpSpPr>
        <p:grpSpPr>
          <a:xfrm>
            <a:off x="1794510" y="5509260"/>
            <a:ext cx="6697980" cy="13967460"/>
            <a:chOff x="1794510" y="5509260"/>
            <a:chExt cx="6697980" cy="1396746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B28FD26-7033-409A-890D-8AB250694A18}"/>
                </a:ext>
              </a:extLst>
            </p:cNvPr>
            <p:cNvSpPr/>
            <p:nvPr/>
          </p:nvSpPr>
          <p:spPr>
            <a:xfrm>
              <a:off x="1794510" y="5509260"/>
              <a:ext cx="6697980" cy="1396746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9308A36-92E1-4961-8A1C-8BEF6BB93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5859" y="5920740"/>
              <a:ext cx="6143861" cy="1239012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02E3625-B1BD-4E5B-9780-44226FD43110}"/>
                </a:ext>
              </a:extLst>
            </p:cNvPr>
            <p:cNvSpPr/>
            <p:nvPr/>
          </p:nvSpPr>
          <p:spPr>
            <a:xfrm>
              <a:off x="2105859" y="5920740"/>
              <a:ext cx="6143861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4C3097F-4C68-4A21-9AFC-2D3298D56A07}"/>
              </a:ext>
            </a:extLst>
          </p:cNvPr>
          <p:cNvSpPr txBox="1"/>
          <p:nvPr/>
        </p:nvSpPr>
        <p:spPr>
          <a:xfrm>
            <a:off x="1280159" y="1560017"/>
            <a:ext cx="779526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+mj-ea"/>
                <a:ea typeface="+mj-ea"/>
              </a:rPr>
              <a:t>내 식물을 관리해보세요</a:t>
            </a:r>
            <a:endParaRPr lang="en-US" altLang="ko-KR" sz="44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ko-KR" sz="6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6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텃밭일기</a:t>
            </a:r>
            <a:endParaRPr lang="en-US" altLang="ko-KR" sz="6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727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287B6E5-8D5D-459E-82C7-E895EBAC723D}"/>
              </a:ext>
            </a:extLst>
          </p:cNvPr>
          <p:cNvGrpSpPr/>
          <p:nvPr/>
        </p:nvGrpSpPr>
        <p:grpSpPr>
          <a:xfrm>
            <a:off x="1794510" y="5509260"/>
            <a:ext cx="6697980" cy="13967460"/>
            <a:chOff x="1794510" y="5509260"/>
            <a:chExt cx="6697980" cy="1396746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64BF8E84-0F37-4687-8932-D3A560B87B13}"/>
                </a:ext>
              </a:extLst>
            </p:cNvPr>
            <p:cNvSpPr/>
            <p:nvPr/>
          </p:nvSpPr>
          <p:spPr>
            <a:xfrm>
              <a:off x="1794510" y="5509260"/>
              <a:ext cx="6697980" cy="1396746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AA3A585-8B0F-4008-8B95-3E14180E0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105859" y="5923562"/>
              <a:ext cx="6143861" cy="12384475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A19D60F-4D2B-479D-A5E3-76E5D5379B97}"/>
                </a:ext>
              </a:extLst>
            </p:cNvPr>
            <p:cNvSpPr/>
            <p:nvPr/>
          </p:nvSpPr>
          <p:spPr>
            <a:xfrm>
              <a:off x="2105859" y="5920740"/>
              <a:ext cx="6143861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B8CBFE2-A942-48AC-80CA-727F80679950}"/>
              </a:ext>
            </a:extLst>
          </p:cNvPr>
          <p:cNvSpPr txBox="1"/>
          <p:nvPr/>
        </p:nvSpPr>
        <p:spPr>
          <a:xfrm>
            <a:off x="1245870" y="1909142"/>
            <a:ext cx="779526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물주기 알림</a:t>
            </a:r>
            <a:endParaRPr lang="en-US" altLang="ko-KR" sz="6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6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n-ea"/>
              </a:rPr>
              <a:t>주기를 설정하고 알림을 받아보세요</a:t>
            </a:r>
            <a:endParaRPr lang="en-US" altLang="ko-KR" sz="32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846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AA3A585-8B0F-4008-8B95-3E14180E0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4806" y="5507665"/>
            <a:ext cx="6477387" cy="13056781"/>
          </a:xfrm>
          <a:prstGeom prst="rect">
            <a:avLst/>
          </a:prstGeom>
        </p:spPr>
      </p:pic>
      <p:sp>
        <p:nvSpPr>
          <p:cNvPr id="9" name="달 8">
            <a:extLst>
              <a:ext uri="{FF2B5EF4-FFF2-40B4-BE49-F238E27FC236}">
                <a16:creationId xmlns:a16="http://schemas.microsoft.com/office/drawing/2014/main" id="{DACF6DEB-E044-4921-88E0-DD0DDC608405}"/>
              </a:ext>
            </a:extLst>
          </p:cNvPr>
          <p:cNvSpPr/>
          <p:nvPr/>
        </p:nvSpPr>
        <p:spPr>
          <a:xfrm rot="2727126">
            <a:off x="1668251" y="4865447"/>
            <a:ext cx="1035768" cy="1734433"/>
          </a:xfrm>
          <a:prstGeom prst="moon">
            <a:avLst>
              <a:gd name="adj" fmla="val 43091"/>
            </a:avLst>
          </a:prstGeom>
          <a:solidFill>
            <a:srgbClr val="007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달 9">
            <a:extLst>
              <a:ext uri="{FF2B5EF4-FFF2-40B4-BE49-F238E27FC236}">
                <a16:creationId xmlns:a16="http://schemas.microsoft.com/office/drawing/2014/main" id="{C2505297-27B6-4B92-AF30-61A69F08F4A1}"/>
              </a:ext>
            </a:extLst>
          </p:cNvPr>
          <p:cNvSpPr/>
          <p:nvPr/>
        </p:nvSpPr>
        <p:spPr>
          <a:xfrm rot="8135706">
            <a:off x="7572516" y="4932467"/>
            <a:ext cx="1035768" cy="1734433"/>
          </a:xfrm>
          <a:prstGeom prst="moon">
            <a:avLst>
              <a:gd name="adj" fmla="val 43091"/>
            </a:avLst>
          </a:prstGeom>
          <a:solidFill>
            <a:srgbClr val="007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295895-0C3C-420D-A854-23F10AD483CA}"/>
              </a:ext>
            </a:extLst>
          </p:cNvPr>
          <p:cNvSpPr txBox="1"/>
          <p:nvPr/>
        </p:nvSpPr>
        <p:spPr>
          <a:xfrm>
            <a:off x="1245870" y="1909142"/>
            <a:ext cx="779526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식물 상세페이지</a:t>
            </a:r>
            <a:endParaRPr lang="en-US" altLang="ko-KR" sz="6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6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n-ea"/>
              </a:rPr>
              <a:t>식물을 등록하고 텃밭을 가꿔보세요</a:t>
            </a:r>
            <a:endParaRPr lang="en-US" altLang="ko-KR" sz="32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4062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287B6E5-8D5D-459E-82C7-E895EBAC723D}"/>
              </a:ext>
            </a:extLst>
          </p:cNvPr>
          <p:cNvGrpSpPr/>
          <p:nvPr/>
        </p:nvGrpSpPr>
        <p:grpSpPr>
          <a:xfrm>
            <a:off x="1794510" y="5509260"/>
            <a:ext cx="6697980" cy="13967460"/>
            <a:chOff x="1794510" y="5509260"/>
            <a:chExt cx="6697980" cy="1396746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64BF8E84-0F37-4687-8932-D3A560B87B13}"/>
                </a:ext>
              </a:extLst>
            </p:cNvPr>
            <p:cNvSpPr/>
            <p:nvPr/>
          </p:nvSpPr>
          <p:spPr>
            <a:xfrm>
              <a:off x="1794510" y="5509260"/>
              <a:ext cx="6697980" cy="1396746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AA3A585-8B0F-4008-8B95-3E14180E0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105859" y="5923562"/>
              <a:ext cx="6143860" cy="12384475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A19D60F-4D2B-479D-A5E3-76E5D5379B97}"/>
                </a:ext>
              </a:extLst>
            </p:cNvPr>
            <p:cNvSpPr/>
            <p:nvPr/>
          </p:nvSpPr>
          <p:spPr>
            <a:xfrm>
              <a:off x="2105859" y="5920740"/>
              <a:ext cx="6143861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EF2764F-D6A8-4F7B-BF66-0108C7BBA212}"/>
              </a:ext>
            </a:extLst>
          </p:cNvPr>
          <p:cNvSpPr txBox="1"/>
          <p:nvPr/>
        </p:nvSpPr>
        <p:spPr>
          <a:xfrm>
            <a:off x="1245870" y="1909142"/>
            <a:ext cx="779526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식물 일기</a:t>
            </a:r>
            <a:endParaRPr lang="en-US" altLang="ko-KR" sz="6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6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n-ea"/>
              </a:rPr>
              <a:t>사진 및 메모로 </a:t>
            </a:r>
            <a:endParaRPr lang="en-US" altLang="ko-KR" sz="32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n-ea"/>
              </a:rPr>
              <a:t>가꾸기 기록을 남겨보세요</a:t>
            </a:r>
            <a:endParaRPr lang="en-US" altLang="ko-KR" sz="32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197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287B6E5-8D5D-459E-82C7-E895EBAC723D}"/>
              </a:ext>
            </a:extLst>
          </p:cNvPr>
          <p:cNvGrpSpPr/>
          <p:nvPr/>
        </p:nvGrpSpPr>
        <p:grpSpPr>
          <a:xfrm>
            <a:off x="1794510" y="5509260"/>
            <a:ext cx="6697980" cy="13967460"/>
            <a:chOff x="1794510" y="5509260"/>
            <a:chExt cx="6697980" cy="1396746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64BF8E84-0F37-4687-8932-D3A560B87B13}"/>
                </a:ext>
              </a:extLst>
            </p:cNvPr>
            <p:cNvSpPr/>
            <p:nvPr/>
          </p:nvSpPr>
          <p:spPr>
            <a:xfrm>
              <a:off x="1794510" y="5509260"/>
              <a:ext cx="6697980" cy="1396746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AA3A585-8B0F-4008-8B95-3E14180E0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105859" y="5923563"/>
              <a:ext cx="6143860" cy="12384473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A19D60F-4D2B-479D-A5E3-76E5D5379B97}"/>
                </a:ext>
              </a:extLst>
            </p:cNvPr>
            <p:cNvSpPr/>
            <p:nvPr/>
          </p:nvSpPr>
          <p:spPr>
            <a:xfrm>
              <a:off x="2105859" y="5920740"/>
              <a:ext cx="6143861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952BBF2-50EB-486F-BB5C-3C29274C0C0C}"/>
              </a:ext>
            </a:extLst>
          </p:cNvPr>
          <p:cNvSpPr txBox="1"/>
          <p:nvPr/>
        </p:nvSpPr>
        <p:spPr>
          <a:xfrm>
            <a:off x="1245870" y="1909142"/>
            <a:ext cx="779526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일기 페이지</a:t>
            </a:r>
            <a:endParaRPr lang="en-US" altLang="ko-KR" sz="6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6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n-ea"/>
              </a:rPr>
              <a:t>월별로 일기를 모아보세요</a:t>
            </a:r>
            <a:endParaRPr lang="en-US" altLang="ko-KR" sz="32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323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29</Words>
  <Application>Microsoft Office PowerPoint</Application>
  <PresentationFormat>사용자 지정</PresentationFormat>
  <Paragraphs>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HY헤드라인M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Kwak myeong su</dc:creator>
  <cp:lastModifiedBy>Kwak myeong su</cp:lastModifiedBy>
  <cp:revision>3</cp:revision>
  <dcterms:created xsi:type="dcterms:W3CDTF">2022-03-26T18:06:33Z</dcterms:created>
  <dcterms:modified xsi:type="dcterms:W3CDTF">2022-03-26T19:25:42Z</dcterms:modified>
</cp:coreProperties>
</file>