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napToObjects="1">
      <p:cViewPr varScale="1">
        <p:scale>
          <a:sx n="49" d="100"/>
          <a:sy n="49" d="100"/>
        </p:scale>
        <p:origin x="4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FDEDE-4F14-4E02-A5A0-4B7CBE9A1DF5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B94D7-5CCB-4428-ADF7-17F81F50A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8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B94D7-5CCB-4428-ADF7-17F81F50A4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0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14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02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64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006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8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6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51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61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003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18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224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4512-F5C2-AC46-AEE8-273175483300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25AF-E23C-FB40-9A87-E15DECBEB7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29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64853"/>
              </p:ext>
            </p:extLst>
          </p:nvPr>
        </p:nvGraphicFramePr>
        <p:xfrm>
          <a:off x="135920" y="1893558"/>
          <a:ext cx="11961344" cy="44207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5168"/>
                <a:gridCol w="1495168"/>
                <a:gridCol w="1495168"/>
                <a:gridCol w="1495168"/>
                <a:gridCol w="1495168"/>
                <a:gridCol w="1495168"/>
                <a:gridCol w="1495168"/>
                <a:gridCol w="1495168"/>
              </a:tblGrid>
              <a:tr h="367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주</a:t>
                      </a:r>
                      <a:r>
                        <a:rPr lang="en-US" altLang="ko-KR" sz="1400" b="0" dirty="0" smtClean="0"/>
                        <a:t>(9</a:t>
                      </a:r>
                      <a:r>
                        <a:rPr lang="ko-KR" altLang="en-US" sz="1400" b="0" dirty="0" smtClean="0"/>
                        <a:t>월</a:t>
                      </a: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일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ko-KR" altLang="en-US" sz="1400" b="0" dirty="0" smtClean="0"/>
                        <a:t> 월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주</a:t>
                      </a:r>
                      <a:r>
                        <a:rPr lang="en-US" altLang="ko-KR" sz="1400" b="0" dirty="0" smtClean="0"/>
                        <a:t>(9</a:t>
                      </a:r>
                      <a:r>
                        <a:rPr lang="ko-KR" altLang="en-US" sz="1400" b="0" dirty="0" smtClean="0"/>
                        <a:t>월</a:t>
                      </a:r>
                      <a:r>
                        <a:rPr lang="en-US" altLang="ko-KR" sz="1400" b="0" dirty="0" smtClean="0"/>
                        <a:t>4</a:t>
                      </a:r>
                      <a:r>
                        <a:rPr lang="ko-KR" altLang="en-US" sz="1400" b="0" dirty="0" smtClean="0"/>
                        <a:t>일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ko-KR" altLang="en-US" sz="1400" b="0" dirty="0" smtClean="0"/>
                        <a:t> 수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주</a:t>
                      </a:r>
                      <a:r>
                        <a:rPr lang="en-US" altLang="ko-KR" sz="1400" b="0" dirty="0" smtClean="0"/>
                        <a:t>(9</a:t>
                      </a:r>
                      <a:r>
                        <a:rPr lang="ko-KR" altLang="en-US" sz="1400" b="0" dirty="0" smtClean="0"/>
                        <a:t>월</a:t>
                      </a:r>
                      <a:r>
                        <a:rPr lang="en-US" altLang="ko-KR" sz="1400" b="0" dirty="0" smtClean="0"/>
                        <a:t>9</a:t>
                      </a:r>
                      <a:r>
                        <a:rPr lang="ko-KR" altLang="en-US" sz="1400" b="0" dirty="0" smtClean="0"/>
                        <a:t>일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ko-KR" altLang="en-US" sz="1400" b="0" dirty="0" smtClean="0"/>
                        <a:t> 월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주</a:t>
                      </a:r>
                      <a:r>
                        <a:rPr lang="en-US" altLang="ko-KR" sz="1400" b="0" dirty="0" smtClean="0"/>
                        <a:t>(9</a:t>
                      </a:r>
                      <a:r>
                        <a:rPr lang="ko-KR" altLang="en-US" sz="1400" b="0" dirty="0" smtClean="0"/>
                        <a:t>월</a:t>
                      </a:r>
                      <a:r>
                        <a:rPr lang="en-US" altLang="ko-KR" sz="1400" b="0" dirty="0" smtClean="0"/>
                        <a:t>11</a:t>
                      </a:r>
                      <a:r>
                        <a:rPr lang="ko-KR" altLang="en-US" sz="1400" b="0" dirty="0" smtClean="0"/>
                        <a:t>일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ko-KR" altLang="en-US" sz="1400" b="0" dirty="0" smtClean="0"/>
                        <a:t> 수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3</a:t>
                      </a:r>
                      <a:r>
                        <a:rPr lang="ko-KR" altLang="en-US" sz="1400" b="0" dirty="0" smtClean="0"/>
                        <a:t>주</a:t>
                      </a:r>
                      <a:r>
                        <a:rPr lang="en-US" altLang="ko-KR" sz="1400" b="0" dirty="0" smtClean="0"/>
                        <a:t>(9</a:t>
                      </a:r>
                      <a:r>
                        <a:rPr lang="ko-KR" altLang="en-US" sz="1400" b="0" dirty="0" smtClean="0"/>
                        <a:t>월</a:t>
                      </a:r>
                      <a:r>
                        <a:rPr lang="en-US" altLang="ko-KR" sz="1400" b="0" dirty="0" smtClean="0"/>
                        <a:t>16</a:t>
                      </a:r>
                      <a:r>
                        <a:rPr lang="ko-KR" altLang="en-US" sz="1400" b="0" dirty="0" smtClean="0"/>
                        <a:t>일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ko-KR" altLang="en-US" sz="1400" b="0" dirty="0" smtClean="0"/>
                        <a:t> 월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3</a:t>
                      </a:r>
                      <a:r>
                        <a:rPr lang="ko-KR" altLang="en-US" sz="1400" b="0" dirty="0" smtClean="0"/>
                        <a:t>주</a:t>
                      </a:r>
                      <a:r>
                        <a:rPr lang="en-US" altLang="ko-KR" sz="1400" b="0" dirty="0" smtClean="0"/>
                        <a:t>(9</a:t>
                      </a:r>
                      <a:r>
                        <a:rPr lang="ko-KR" altLang="en-US" sz="1400" b="0" dirty="0" smtClean="0"/>
                        <a:t>월</a:t>
                      </a:r>
                      <a:r>
                        <a:rPr lang="en-US" altLang="ko-KR" sz="1400" b="0" dirty="0" smtClean="0"/>
                        <a:t>18</a:t>
                      </a:r>
                      <a:r>
                        <a:rPr lang="ko-KR" altLang="en-US" sz="1400" b="0" dirty="0" smtClean="0"/>
                        <a:t>일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ko-KR" altLang="en-US" sz="1400" b="0" dirty="0" smtClean="0"/>
                        <a:t> 수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4</a:t>
                      </a:r>
                      <a:r>
                        <a:rPr lang="ko-KR" altLang="en-US" sz="1400" b="0" dirty="0" smtClean="0"/>
                        <a:t>주</a:t>
                      </a:r>
                      <a:r>
                        <a:rPr lang="en-US" altLang="ko-KR" sz="1400" b="0" dirty="0" smtClean="0"/>
                        <a:t>(9</a:t>
                      </a:r>
                      <a:r>
                        <a:rPr lang="ko-KR" altLang="en-US" sz="1400" b="0" dirty="0" smtClean="0"/>
                        <a:t>월</a:t>
                      </a:r>
                      <a:r>
                        <a:rPr lang="en-US" altLang="ko-KR" sz="1400" b="0" dirty="0" smtClean="0"/>
                        <a:t>23</a:t>
                      </a:r>
                      <a:r>
                        <a:rPr lang="ko-KR" altLang="en-US" sz="1400" b="0" dirty="0" smtClean="0"/>
                        <a:t>일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ko-KR" altLang="en-US" sz="1400" b="0" dirty="0" smtClean="0"/>
                        <a:t> 월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4</a:t>
                      </a:r>
                      <a:r>
                        <a:rPr lang="ko-KR" altLang="en-US" sz="1400" b="0" dirty="0" smtClean="0"/>
                        <a:t>주</a:t>
                      </a:r>
                      <a:r>
                        <a:rPr lang="en-US" altLang="ko-KR" sz="1400" b="0" dirty="0" smtClean="0"/>
                        <a:t>(9</a:t>
                      </a:r>
                      <a:r>
                        <a:rPr lang="ko-KR" altLang="en-US" sz="1400" b="0" dirty="0" smtClean="0"/>
                        <a:t>월</a:t>
                      </a:r>
                      <a:r>
                        <a:rPr lang="en-US" altLang="ko-KR" sz="1400" b="0" dirty="0" smtClean="0"/>
                        <a:t>25</a:t>
                      </a:r>
                      <a:r>
                        <a:rPr lang="ko-KR" altLang="en-US" sz="1400" b="0" dirty="0" smtClean="0"/>
                        <a:t>일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ko-KR" altLang="en-US" sz="1400" b="0" dirty="0" smtClean="0"/>
                        <a:t>수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-Introduction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Camera Model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Milestone 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Color model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OpenCV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설치 및 실습</a:t>
                      </a:r>
                      <a:endParaRPr lang="en-US" altLang="ko-KR" sz="14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Histogram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김익재 교수님 특강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휴강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출장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(9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(10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(10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(10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14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(10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(10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(10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23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프로그램 실습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Milestone 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-Transform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공휴일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-Edge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-Hough Transform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RANSAC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중간고사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휴강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(10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28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(10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(11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(11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(11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(11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(11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18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(11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프로그램 실습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Local Feature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SIFT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프로그램 실습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 Milestone 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Eigenface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김익재 교수님 특강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 Segmentation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(11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25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(11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27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(12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(12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(12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r>
                        <a:rPr lang="ko-KR" altLang="en-US" sz="1400" dirty="0" smtClean="0"/>
                        <a:t>주</a:t>
                      </a:r>
                      <a:r>
                        <a:rPr lang="en-US" altLang="ko-KR" sz="1400" dirty="0" smtClean="0"/>
                        <a:t>(12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7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프로그램 실습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 Optical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 Recognition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-Deep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learning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프로그램 실습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기말고사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최종 계획서 제출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7~16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13~25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/>
          <p:nvPr/>
        </p:nvSpPr>
        <p:spPr>
          <a:xfrm>
            <a:off x="2827871" y="494270"/>
            <a:ext cx="6577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2019</a:t>
            </a:r>
            <a:r>
              <a:rPr kumimoji="1" lang="ko-KR" altLang="en-US" sz="2800" dirty="0" smtClean="0"/>
              <a:t>년도 </a:t>
            </a:r>
            <a:r>
              <a:rPr kumimoji="1" lang="en-US" altLang="ko-KR" sz="2800" dirty="0" smtClean="0"/>
              <a:t>2</a:t>
            </a:r>
            <a:r>
              <a:rPr kumimoji="1" lang="ko-KR" altLang="en-US" sz="2800" dirty="0" smtClean="0"/>
              <a:t>학기 컴퓨터비전 수업계획표</a:t>
            </a:r>
            <a:endParaRPr kumimoji="1" lang="en-US" altLang="ko-KR" sz="2800" dirty="0" smtClean="0"/>
          </a:p>
          <a:p>
            <a:endParaRPr kumimoji="1" lang="ko-KR" altLang="en-US" sz="28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338175" y="130163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담당교수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윤상민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김익재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386</Words>
  <Application>Microsoft Office PowerPoint</Application>
  <PresentationFormat>와이드스크린</PresentationFormat>
  <Paragraphs>68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</dc:creator>
  <cp:lastModifiedBy>Sang Min Yoon</cp:lastModifiedBy>
  <cp:revision>8</cp:revision>
  <dcterms:created xsi:type="dcterms:W3CDTF">2019-07-20T00:27:47Z</dcterms:created>
  <dcterms:modified xsi:type="dcterms:W3CDTF">2019-07-21T01:29:35Z</dcterms:modified>
</cp:coreProperties>
</file>