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2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BE103-030D-43A4-B7B5-8002D9A6ED81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FCA28F7-C684-4ACC-8B2F-CE99A2FE190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일정</a:t>
          </a:r>
          <a:br>
            <a:rPr lang="en-US" altLang="ko-KR" sz="1400" dirty="0"/>
          </a:br>
          <a:r>
            <a:rPr lang="ko-KR" altLang="en-US" sz="1400" dirty="0"/>
            <a:t>추가하기</a:t>
          </a:r>
        </a:p>
      </dgm:t>
    </dgm:pt>
    <dgm:pt modelId="{DAC12BFB-7D05-4607-A4F5-DB6161D0194F}" type="parTrans" cxnId="{08393F72-977F-4842-8180-2B4970DD6D69}">
      <dgm:prSet/>
      <dgm:spPr/>
      <dgm:t>
        <a:bodyPr/>
        <a:lstStyle/>
        <a:p>
          <a:pPr latinLnBrk="1"/>
          <a:endParaRPr lang="ko-KR" altLang="en-US"/>
        </a:p>
      </dgm:t>
    </dgm:pt>
    <dgm:pt modelId="{F1FAEDE6-20B0-4E38-8481-03B349DFD320}" type="sibTrans" cxnId="{08393F72-977F-4842-8180-2B4970DD6D69}">
      <dgm:prSet/>
      <dgm:spPr/>
      <dgm:t>
        <a:bodyPr/>
        <a:lstStyle/>
        <a:p>
          <a:pPr latinLnBrk="1"/>
          <a:endParaRPr lang="ko-KR" altLang="en-US"/>
        </a:p>
      </dgm:t>
    </dgm:pt>
    <dgm:pt modelId="{F7EE4299-6C0F-4FD4-B400-F2521C8D9FFA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여행</a:t>
          </a:r>
          <a:br>
            <a:rPr lang="en-US" altLang="ko-KR" sz="1600" b="1" dirty="0"/>
          </a:br>
          <a:r>
            <a:rPr lang="ko-KR" altLang="en-US" sz="1600" b="1" dirty="0"/>
            <a:t>일정공유</a:t>
          </a:r>
        </a:p>
      </dgm:t>
    </dgm:pt>
    <dgm:pt modelId="{7DFE3E62-F094-4D00-9A46-D9102B54040E}" type="parTrans" cxnId="{DD6C7ABA-0463-4C23-9093-CDDFA59F0F18}">
      <dgm:prSet/>
      <dgm:spPr/>
      <dgm:t>
        <a:bodyPr/>
        <a:lstStyle/>
        <a:p>
          <a:pPr latinLnBrk="1"/>
          <a:endParaRPr lang="ko-KR" altLang="en-US"/>
        </a:p>
      </dgm:t>
    </dgm:pt>
    <dgm:pt modelId="{5977F86D-E49A-4486-BE33-0C30BAC2EC57}" type="sibTrans" cxnId="{DD6C7ABA-0463-4C23-9093-CDDFA59F0F18}">
      <dgm:prSet/>
      <dgm:spPr/>
      <dgm:t>
        <a:bodyPr/>
        <a:lstStyle/>
        <a:p>
          <a:pPr latinLnBrk="1"/>
          <a:endParaRPr lang="ko-KR" altLang="en-US"/>
        </a:p>
      </dgm:t>
    </dgm:pt>
    <dgm:pt modelId="{891E89C9-6EE2-44A0-B2E2-78540D3B68D6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추가하기</a:t>
          </a:r>
        </a:p>
      </dgm:t>
    </dgm:pt>
    <dgm:pt modelId="{F3E0DCD8-2213-4356-B44F-C8B10F650A66}" type="parTrans" cxnId="{09C3D7E6-9B54-4719-A15E-9BE92B882E65}">
      <dgm:prSet/>
      <dgm:spPr/>
      <dgm:t>
        <a:bodyPr/>
        <a:lstStyle/>
        <a:p>
          <a:pPr latinLnBrk="1"/>
          <a:endParaRPr lang="ko-KR" altLang="en-US"/>
        </a:p>
      </dgm:t>
    </dgm:pt>
    <dgm:pt modelId="{C249BF7B-0031-446A-AD54-8DFA1487E242}" type="sibTrans" cxnId="{09C3D7E6-9B54-4719-A15E-9BE92B882E65}">
      <dgm:prSet/>
      <dgm:spPr/>
      <dgm:t>
        <a:bodyPr/>
        <a:lstStyle/>
        <a:p>
          <a:pPr latinLnBrk="1"/>
          <a:endParaRPr lang="ko-KR" altLang="en-US"/>
        </a:p>
      </dgm:t>
    </dgm:pt>
    <dgm:pt modelId="{DECDE387-BBE2-4FC3-8B46-D4ADF03B8F82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일정</a:t>
          </a:r>
          <a:br>
            <a:rPr lang="en-US" altLang="ko-KR" sz="1400" dirty="0"/>
          </a:br>
          <a:r>
            <a:rPr lang="ko-KR" altLang="en-US" sz="1400" dirty="0"/>
            <a:t>수정하기</a:t>
          </a:r>
        </a:p>
      </dgm:t>
    </dgm:pt>
    <dgm:pt modelId="{B6FBC619-5630-4BA0-A379-58732C5FF167}" type="parTrans" cxnId="{9EEB3084-414F-4EED-B8C7-A7B51C5F4013}">
      <dgm:prSet/>
      <dgm:spPr/>
      <dgm:t>
        <a:bodyPr/>
        <a:lstStyle/>
        <a:p>
          <a:pPr latinLnBrk="1"/>
          <a:endParaRPr lang="ko-KR" altLang="en-US"/>
        </a:p>
      </dgm:t>
    </dgm:pt>
    <dgm:pt modelId="{86D0BDCB-0430-4C03-82D2-690D9D791087}" type="sibTrans" cxnId="{9EEB3084-414F-4EED-B8C7-A7B51C5F4013}">
      <dgm:prSet/>
      <dgm:spPr/>
      <dgm:t>
        <a:bodyPr/>
        <a:lstStyle/>
        <a:p>
          <a:pPr latinLnBrk="1"/>
          <a:endParaRPr lang="ko-KR" altLang="en-US"/>
        </a:p>
      </dgm:t>
    </dgm:pt>
    <dgm:pt modelId="{70E0AD82-AE03-42F2-8317-EDAAFC529529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여행일정 </a:t>
          </a:r>
          <a:br>
            <a:rPr lang="en-US" altLang="ko-KR" sz="1400" dirty="0"/>
          </a:br>
          <a:r>
            <a:rPr lang="ko-KR" altLang="en-US" sz="1400" dirty="0"/>
            <a:t>삭제하기</a:t>
          </a:r>
        </a:p>
      </dgm:t>
    </dgm:pt>
    <dgm:pt modelId="{9A901271-7D11-47C6-917C-230FCC012940}" type="parTrans" cxnId="{90020A1F-4907-4B6A-BEFC-956FAA6EC7DF}">
      <dgm:prSet/>
      <dgm:spPr/>
      <dgm:t>
        <a:bodyPr/>
        <a:lstStyle/>
        <a:p>
          <a:pPr latinLnBrk="1"/>
          <a:endParaRPr lang="ko-KR" altLang="en-US"/>
        </a:p>
      </dgm:t>
    </dgm:pt>
    <dgm:pt modelId="{F902A544-43E1-4EEB-BADE-1F8871F25119}" type="sibTrans" cxnId="{90020A1F-4907-4B6A-BEFC-956FAA6EC7DF}">
      <dgm:prSet/>
      <dgm:spPr/>
      <dgm:t>
        <a:bodyPr/>
        <a:lstStyle/>
        <a:p>
          <a:pPr latinLnBrk="1"/>
          <a:endParaRPr lang="ko-KR" altLang="en-US"/>
        </a:p>
      </dgm:t>
    </dgm:pt>
    <dgm:pt modelId="{6EBFB3AD-7538-4D6B-BEDB-480968FE883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세부일정 </a:t>
          </a:r>
          <a:br>
            <a:rPr lang="en-US" altLang="ko-KR" sz="1400" dirty="0"/>
          </a:br>
          <a:r>
            <a:rPr lang="ko-KR" altLang="en-US" sz="1400" dirty="0"/>
            <a:t>수정하기</a:t>
          </a:r>
        </a:p>
      </dgm:t>
    </dgm:pt>
    <dgm:pt modelId="{B5814C48-D5E0-44C7-B18E-449C2B87EA00}" type="parTrans" cxnId="{D6BDDEE6-79B1-4DEC-A493-FB10B2F8C6C2}">
      <dgm:prSet/>
      <dgm:spPr/>
      <dgm:t>
        <a:bodyPr/>
        <a:lstStyle/>
        <a:p>
          <a:pPr latinLnBrk="1"/>
          <a:endParaRPr lang="ko-KR" altLang="en-US"/>
        </a:p>
      </dgm:t>
    </dgm:pt>
    <dgm:pt modelId="{740CC43D-ADBA-4351-B095-12AE7CC980F4}" type="sibTrans" cxnId="{D6BDDEE6-79B1-4DEC-A493-FB10B2F8C6C2}">
      <dgm:prSet/>
      <dgm:spPr/>
      <dgm:t>
        <a:bodyPr/>
        <a:lstStyle/>
        <a:p>
          <a:pPr latinLnBrk="1"/>
          <a:endParaRPr lang="ko-KR" altLang="en-US"/>
        </a:p>
      </dgm:t>
    </dgm:pt>
    <dgm:pt modelId="{68F74DE7-9254-4F30-AF8F-EDBE8F1DF2A8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세부일정</a:t>
          </a:r>
          <a:br>
            <a:rPr lang="en-US" altLang="ko-KR" sz="1400" dirty="0"/>
          </a:br>
          <a:r>
            <a:rPr lang="ko-KR" altLang="en-US" sz="1400" dirty="0"/>
            <a:t>삭제하기</a:t>
          </a:r>
        </a:p>
      </dgm:t>
    </dgm:pt>
    <dgm:pt modelId="{22D137C1-C70E-4246-B5AB-23EC7D6B8058}" type="parTrans" cxnId="{3DADDAC7-0066-449B-B914-21E61D52AF0F}">
      <dgm:prSet/>
      <dgm:spPr/>
      <dgm:t>
        <a:bodyPr/>
        <a:lstStyle/>
        <a:p>
          <a:pPr latinLnBrk="1"/>
          <a:endParaRPr lang="ko-KR" altLang="en-US"/>
        </a:p>
      </dgm:t>
    </dgm:pt>
    <dgm:pt modelId="{B06534BC-2150-4C44-AF6E-30C7A937B4D9}" type="sibTrans" cxnId="{3DADDAC7-0066-449B-B914-21E61D52AF0F}">
      <dgm:prSet/>
      <dgm:spPr/>
      <dgm:t>
        <a:bodyPr/>
        <a:lstStyle/>
        <a:p>
          <a:pPr latinLnBrk="1"/>
          <a:endParaRPr lang="ko-KR" altLang="en-US"/>
        </a:p>
      </dgm:t>
    </dgm:pt>
    <dgm:pt modelId="{610C3B92-91D9-49D7-8CCA-E03EDE5C417E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여행지</a:t>
          </a:r>
          <a:br>
            <a:rPr lang="en-US" altLang="ko-KR" sz="1200" dirty="0"/>
          </a:br>
          <a:r>
            <a:rPr lang="ko-KR" altLang="en-US" sz="1200" dirty="0"/>
            <a:t>추가하기</a:t>
          </a:r>
        </a:p>
      </dgm:t>
    </dgm:pt>
    <dgm:pt modelId="{003A0745-6AB2-4E31-9653-D7EC0D76441E}" type="parTrans" cxnId="{2B0FE230-605E-455F-83A0-012869E8CDEE}">
      <dgm:prSet/>
      <dgm:spPr/>
      <dgm:t>
        <a:bodyPr/>
        <a:lstStyle/>
        <a:p>
          <a:pPr latinLnBrk="1"/>
          <a:endParaRPr lang="ko-KR" altLang="en-US"/>
        </a:p>
      </dgm:t>
    </dgm:pt>
    <dgm:pt modelId="{17C876EC-AE1E-4A9A-9219-630673D9FD7A}" type="sibTrans" cxnId="{2B0FE230-605E-455F-83A0-012869E8CDEE}">
      <dgm:prSet/>
      <dgm:spPr/>
      <dgm:t>
        <a:bodyPr/>
        <a:lstStyle/>
        <a:p>
          <a:pPr latinLnBrk="1"/>
          <a:endParaRPr lang="ko-KR" altLang="en-US"/>
        </a:p>
      </dgm:t>
    </dgm:pt>
    <dgm:pt modelId="{7C73F6B8-AC67-42F3-B25D-F50B81F1674F}">
      <dgm:prSet phldrT="[텍스트]" custT="1"/>
      <dgm:spPr/>
      <dgm:t>
        <a:bodyPr/>
        <a:lstStyle/>
        <a:p>
          <a:pPr latinLnBrk="1"/>
          <a:r>
            <a:rPr lang="ko-KR" altLang="en-US" sz="1200" dirty="0"/>
            <a:t>활동</a:t>
          </a:r>
          <a:br>
            <a:rPr lang="en-US" altLang="ko-KR" sz="1200" dirty="0"/>
          </a:br>
          <a:r>
            <a:rPr lang="ko-KR" altLang="en-US" sz="1200" dirty="0"/>
            <a:t>추가하기</a:t>
          </a:r>
        </a:p>
      </dgm:t>
    </dgm:pt>
    <dgm:pt modelId="{5A383305-1883-466E-899B-23EC20F36988}" type="parTrans" cxnId="{8A3FD482-B626-4F58-9344-0C94442DE1C8}">
      <dgm:prSet/>
      <dgm:spPr/>
      <dgm:t>
        <a:bodyPr/>
        <a:lstStyle/>
        <a:p>
          <a:pPr latinLnBrk="1"/>
          <a:endParaRPr lang="ko-KR" altLang="en-US"/>
        </a:p>
      </dgm:t>
    </dgm:pt>
    <dgm:pt modelId="{ED813D48-4FDD-4DF9-8CE8-C5421DE685E9}" type="sibTrans" cxnId="{8A3FD482-B626-4F58-9344-0C94442DE1C8}">
      <dgm:prSet/>
      <dgm:spPr/>
      <dgm:t>
        <a:bodyPr/>
        <a:lstStyle/>
        <a:p>
          <a:pPr latinLnBrk="1"/>
          <a:endParaRPr lang="ko-KR" altLang="en-US"/>
        </a:p>
      </dgm:t>
    </dgm:pt>
    <dgm:pt modelId="{A5370AFE-A284-4777-918B-05534932AD17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여행지</a:t>
          </a:r>
          <a:br>
            <a:rPr lang="en-US" altLang="ko-KR" sz="1200" dirty="0"/>
          </a:br>
          <a:r>
            <a:rPr lang="ko-KR" altLang="en-US" sz="1200" dirty="0"/>
            <a:t>삭제하기</a:t>
          </a:r>
        </a:p>
      </dgm:t>
    </dgm:pt>
    <dgm:pt modelId="{ABE3CDD2-A91B-4387-B539-441A32E53F21}" type="parTrans" cxnId="{9A00A99C-E07E-4E46-AEF2-DF10367F16E1}">
      <dgm:prSet/>
      <dgm:spPr/>
      <dgm:t>
        <a:bodyPr/>
        <a:lstStyle/>
        <a:p>
          <a:pPr latinLnBrk="1"/>
          <a:endParaRPr lang="ko-KR" altLang="en-US"/>
        </a:p>
      </dgm:t>
    </dgm:pt>
    <dgm:pt modelId="{63F8EEB3-3CF3-4A62-9BA8-44976146CA10}" type="sibTrans" cxnId="{9A00A99C-E07E-4E46-AEF2-DF10367F16E1}">
      <dgm:prSet/>
      <dgm:spPr/>
      <dgm:t>
        <a:bodyPr/>
        <a:lstStyle/>
        <a:p>
          <a:pPr latinLnBrk="1"/>
          <a:endParaRPr lang="ko-KR" altLang="en-US"/>
        </a:p>
      </dgm:t>
    </dgm:pt>
    <dgm:pt modelId="{21CCD49A-990F-4D80-BD3D-6CB468DE3078}">
      <dgm:prSet phldrT="[텍스트]" custT="1"/>
      <dgm:spPr/>
      <dgm:t>
        <a:bodyPr/>
        <a:lstStyle/>
        <a:p>
          <a:pPr latinLnBrk="1"/>
          <a:r>
            <a:rPr lang="ko-KR" altLang="en-US" sz="1200" dirty="0"/>
            <a:t>활동</a:t>
          </a:r>
          <a:br>
            <a:rPr lang="en-US" altLang="ko-KR" sz="1200" dirty="0"/>
          </a:br>
          <a:r>
            <a:rPr lang="ko-KR" altLang="en-US" sz="1200" dirty="0"/>
            <a:t>삭제하기</a:t>
          </a:r>
        </a:p>
      </dgm:t>
    </dgm:pt>
    <dgm:pt modelId="{572C570A-C5E9-49C9-8EEA-D266FAEC0B3C}" type="parTrans" cxnId="{72791E00-F966-456D-8287-77525623E3B4}">
      <dgm:prSet/>
      <dgm:spPr/>
      <dgm:t>
        <a:bodyPr/>
        <a:lstStyle/>
        <a:p>
          <a:pPr latinLnBrk="1"/>
          <a:endParaRPr lang="ko-KR" altLang="en-US"/>
        </a:p>
      </dgm:t>
    </dgm:pt>
    <dgm:pt modelId="{77D6C5CC-4DBB-45D8-9091-0D6D196F02AA}" type="sibTrans" cxnId="{72791E00-F966-456D-8287-77525623E3B4}">
      <dgm:prSet/>
      <dgm:spPr/>
      <dgm:t>
        <a:bodyPr/>
        <a:lstStyle/>
        <a:p>
          <a:pPr latinLnBrk="1"/>
          <a:endParaRPr lang="ko-KR" altLang="en-US"/>
        </a:p>
      </dgm:t>
    </dgm:pt>
    <dgm:pt modelId="{9C311219-BC0B-4B29-8AF6-34F2C482F1E3}" type="pres">
      <dgm:prSet presAssocID="{78BBE103-030D-43A4-B7B5-8002D9A6ED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AD2685-16A7-45A5-9242-56D1E1F39885}" type="pres">
      <dgm:prSet presAssocID="{F7EE4299-6C0F-4FD4-B400-F2521C8D9FFA}" presName="hierRoot1" presStyleCnt="0">
        <dgm:presLayoutVars>
          <dgm:hierBranch val="init"/>
        </dgm:presLayoutVars>
      </dgm:prSet>
      <dgm:spPr/>
    </dgm:pt>
    <dgm:pt modelId="{E15A3CFB-65F5-4CFC-92F6-50E4F540307B}" type="pres">
      <dgm:prSet presAssocID="{F7EE4299-6C0F-4FD4-B400-F2521C8D9FFA}" presName="rootComposite1" presStyleCnt="0"/>
      <dgm:spPr/>
    </dgm:pt>
    <dgm:pt modelId="{82CE0A67-F446-4D06-895B-9D5E0A76B467}" type="pres">
      <dgm:prSet presAssocID="{F7EE4299-6C0F-4FD4-B400-F2521C8D9FFA}" presName="rootText1" presStyleLbl="node0" presStyleIdx="0" presStyleCnt="2">
        <dgm:presLayoutVars>
          <dgm:chPref val="3"/>
        </dgm:presLayoutVars>
      </dgm:prSet>
      <dgm:spPr/>
    </dgm:pt>
    <dgm:pt modelId="{908A0032-3BDA-4932-91FD-FC9919A1B349}" type="pres">
      <dgm:prSet presAssocID="{F7EE4299-6C0F-4FD4-B400-F2521C8D9FFA}" presName="rootConnector1" presStyleLbl="node1" presStyleIdx="0" presStyleCnt="0"/>
      <dgm:spPr/>
    </dgm:pt>
    <dgm:pt modelId="{BAE33943-653A-46C4-B300-7E0AC30CBE33}" type="pres">
      <dgm:prSet presAssocID="{F7EE4299-6C0F-4FD4-B400-F2521C8D9FFA}" presName="hierChild2" presStyleCnt="0"/>
      <dgm:spPr/>
    </dgm:pt>
    <dgm:pt modelId="{287EA2A4-BDFC-4C6B-A21F-BAF1D04F87D9}" type="pres">
      <dgm:prSet presAssocID="{DAC12BFB-7D05-4607-A4F5-DB6161D0194F}" presName="Name37" presStyleLbl="parChTrans1D2" presStyleIdx="0" presStyleCnt="7"/>
      <dgm:spPr/>
    </dgm:pt>
    <dgm:pt modelId="{CD47C953-EAF1-4F51-94ED-0AD95C00B3CF}" type="pres">
      <dgm:prSet presAssocID="{CFCA28F7-C684-4ACC-8B2F-CE99A2FE1904}" presName="hierRoot2" presStyleCnt="0">
        <dgm:presLayoutVars>
          <dgm:hierBranch val="init"/>
        </dgm:presLayoutVars>
      </dgm:prSet>
      <dgm:spPr/>
    </dgm:pt>
    <dgm:pt modelId="{45E6E853-3EFE-486F-8A9C-8FB592F4CCF3}" type="pres">
      <dgm:prSet presAssocID="{CFCA28F7-C684-4ACC-8B2F-CE99A2FE1904}" presName="rootComposite" presStyleCnt="0"/>
      <dgm:spPr/>
    </dgm:pt>
    <dgm:pt modelId="{D8E63663-FF7E-491D-82DF-4D956BD6C9B9}" type="pres">
      <dgm:prSet presAssocID="{CFCA28F7-C684-4ACC-8B2F-CE99A2FE1904}" presName="rootText" presStyleLbl="node2" presStyleIdx="0" presStyleCnt="7">
        <dgm:presLayoutVars>
          <dgm:chPref val="3"/>
        </dgm:presLayoutVars>
      </dgm:prSet>
      <dgm:spPr/>
    </dgm:pt>
    <dgm:pt modelId="{5D39B819-FDC3-407A-B478-853BA42C945B}" type="pres">
      <dgm:prSet presAssocID="{CFCA28F7-C684-4ACC-8B2F-CE99A2FE1904}" presName="rootConnector" presStyleLbl="node2" presStyleIdx="0" presStyleCnt="7"/>
      <dgm:spPr/>
    </dgm:pt>
    <dgm:pt modelId="{EDF5BCCA-F002-405D-8E09-066BC1B241DA}" type="pres">
      <dgm:prSet presAssocID="{CFCA28F7-C684-4ACC-8B2F-CE99A2FE1904}" presName="hierChild4" presStyleCnt="0"/>
      <dgm:spPr/>
    </dgm:pt>
    <dgm:pt modelId="{3D8546CF-D8A5-4436-9A1A-5D8D8A1C5D96}" type="pres">
      <dgm:prSet presAssocID="{CFCA28F7-C684-4ACC-8B2F-CE99A2FE1904}" presName="hierChild5" presStyleCnt="0"/>
      <dgm:spPr/>
    </dgm:pt>
    <dgm:pt modelId="{D32EBBAB-5751-453A-B14E-76794D4E5193}" type="pres">
      <dgm:prSet presAssocID="{B6FBC619-5630-4BA0-A379-58732C5FF167}" presName="Name37" presStyleLbl="parChTrans1D2" presStyleIdx="1" presStyleCnt="7"/>
      <dgm:spPr/>
    </dgm:pt>
    <dgm:pt modelId="{B1F66713-8E3F-4E1A-B6D4-A81CE203EFF0}" type="pres">
      <dgm:prSet presAssocID="{DECDE387-BBE2-4FC3-8B46-D4ADF03B8F82}" presName="hierRoot2" presStyleCnt="0">
        <dgm:presLayoutVars>
          <dgm:hierBranch val="init"/>
        </dgm:presLayoutVars>
      </dgm:prSet>
      <dgm:spPr/>
    </dgm:pt>
    <dgm:pt modelId="{3A410888-CD25-46C6-AF2D-C2A01B87B8C5}" type="pres">
      <dgm:prSet presAssocID="{DECDE387-BBE2-4FC3-8B46-D4ADF03B8F82}" presName="rootComposite" presStyleCnt="0"/>
      <dgm:spPr/>
    </dgm:pt>
    <dgm:pt modelId="{83B0B5AC-C120-40DB-B753-2526578D4816}" type="pres">
      <dgm:prSet presAssocID="{DECDE387-BBE2-4FC3-8B46-D4ADF03B8F82}" presName="rootText" presStyleLbl="node2" presStyleIdx="1" presStyleCnt="7">
        <dgm:presLayoutVars>
          <dgm:chPref val="3"/>
        </dgm:presLayoutVars>
      </dgm:prSet>
      <dgm:spPr/>
    </dgm:pt>
    <dgm:pt modelId="{1DFAC3B0-DCD7-4F09-A54E-B7297FD89092}" type="pres">
      <dgm:prSet presAssocID="{DECDE387-BBE2-4FC3-8B46-D4ADF03B8F82}" presName="rootConnector" presStyleLbl="node2" presStyleIdx="1" presStyleCnt="7"/>
      <dgm:spPr/>
    </dgm:pt>
    <dgm:pt modelId="{0840B3BF-6A73-42E9-8DA2-E9AEBAE95FE4}" type="pres">
      <dgm:prSet presAssocID="{DECDE387-BBE2-4FC3-8B46-D4ADF03B8F82}" presName="hierChild4" presStyleCnt="0"/>
      <dgm:spPr/>
    </dgm:pt>
    <dgm:pt modelId="{8756E8CB-9CB7-4211-9103-5901FC15CB44}" type="pres">
      <dgm:prSet presAssocID="{B5814C48-D5E0-44C7-B18E-449C2B87EA00}" presName="Name37" presStyleLbl="parChTrans1D3" presStyleIdx="0" presStyleCnt="2"/>
      <dgm:spPr/>
    </dgm:pt>
    <dgm:pt modelId="{E28C0CB7-72F5-40BB-89EE-73FC70D78634}" type="pres">
      <dgm:prSet presAssocID="{6EBFB3AD-7538-4D6B-BEDB-480968FE8834}" presName="hierRoot2" presStyleCnt="0">
        <dgm:presLayoutVars>
          <dgm:hierBranch val="init"/>
        </dgm:presLayoutVars>
      </dgm:prSet>
      <dgm:spPr/>
    </dgm:pt>
    <dgm:pt modelId="{20381ABD-E98C-4BEE-8410-9CD4DA22F50C}" type="pres">
      <dgm:prSet presAssocID="{6EBFB3AD-7538-4D6B-BEDB-480968FE8834}" presName="rootComposite" presStyleCnt="0"/>
      <dgm:spPr/>
    </dgm:pt>
    <dgm:pt modelId="{2305AE24-2D8E-489F-85FE-D08D1F0AFF8C}" type="pres">
      <dgm:prSet presAssocID="{6EBFB3AD-7538-4D6B-BEDB-480968FE8834}" presName="rootText" presStyleLbl="node3" presStyleIdx="0" presStyleCnt="2">
        <dgm:presLayoutVars>
          <dgm:chPref val="3"/>
        </dgm:presLayoutVars>
      </dgm:prSet>
      <dgm:spPr/>
    </dgm:pt>
    <dgm:pt modelId="{00B039BA-76A6-4985-B32D-D5912455EBAB}" type="pres">
      <dgm:prSet presAssocID="{6EBFB3AD-7538-4D6B-BEDB-480968FE8834}" presName="rootConnector" presStyleLbl="node3" presStyleIdx="0" presStyleCnt="2"/>
      <dgm:spPr/>
    </dgm:pt>
    <dgm:pt modelId="{47E03D3C-9F65-40F0-B05F-802EE210D72A}" type="pres">
      <dgm:prSet presAssocID="{6EBFB3AD-7538-4D6B-BEDB-480968FE8834}" presName="hierChild4" presStyleCnt="0"/>
      <dgm:spPr/>
    </dgm:pt>
    <dgm:pt modelId="{76C05ABC-E0C2-4B08-8049-49971CDF0456}" type="pres">
      <dgm:prSet presAssocID="{6EBFB3AD-7538-4D6B-BEDB-480968FE8834}" presName="hierChild5" presStyleCnt="0"/>
      <dgm:spPr/>
    </dgm:pt>
    <dgm:pt modelId="{244B97F0-7D2B-496C-8810-31571A087891}" type="pres">
      <dgm:prSet presAssocID="{22D137C1-C70E-4246-B5AB-23EC7D6B8058}" presName="Name37" presStyleLbl="parChTrans1D3" presStyleIdx="1" presStyleCnt="2"/>
      <dgm:spPr/>
    </dgm:pt>
    <dgm:pt modelId="{25417DAC-5910-479C-A923-D2342889DAC2}" type="pres">
      <dgm:prSet presAssocID="{68F74DE7-9254-4F30-AF8F-EDBE8F1DF2A8}" presName="hierRoot2" presStyleCnt="0">
        <dgm:presLayoutVars>
          <dgm:hierBranch val="init"/>
        </dgm:presLayoutVars>
      </dgm:prSet>
      <dgm:spPr/>
    </dgm:pt>
    <dgm:pt modelId="{1072496F-D11D-41C5-9A06-2006B61EBD2E}" type="pres">
      <dgm:prSet presAssocID="{68F74DE7-9254-4F30-AF8F-EDBE8F1DF2A8}" presName="rootComposite" presStyleCnt="0"/>
      <dgm:spPr/>
    </dgm:pt>
    <dgm:pt modelId="{618F3580-F885-4647-8A1F-0D2C8A45F1D1}" type="pres">
      <dgm:prSet presAssocID="{68F74DE7-9254-4F30-AF8F-EDBE8F1DF2A8}" presName="rootText" presStyleLbl="node3" presStyleIdx="1" presStyleCnt="2">
        <dgm:presLayoutVars>
          <dgm:chPref val="3"/>
        </dgm:presLayoutVars>
      </dgm:prSet>
      <dgm:spPr/>
    </dgm:pt>
    <dgm:pt modelId="{12D1B6BB-E81B-4856-9101-54895457A9C3}" type="pres">
      <dgm:prSet presAssocID="{68F74DE7-9254-4F30-AF8F-EDBE8F1DF2A8}" presName="rootConnector" presStyleLbl="node3" presStyleIdx="1" presStyleCnt="2"/>
      <dgm:spPr/>
    </dgm:pt>
    <dgm:pt modelId="{4353BB2A-37F4-4286-A613-6752A0FE7F16}" type="pres">
      <dgm:prSet presAssocID="{68F74DE7-9254-4F30-AF8F-EDBE8F1DF2A8}" presName="hierChild4" presStyleCnt="0"/>
      <dgm:spPr/>
    </dgm:pt>
    <dgm:pt modelId="{876B97B9-05F6-437C-87A8-7CBC93B79EE0}" type="pres">
      <dgm:prSet presAssocID="{68F74DE7-9254-4F30-AF8F-EDBE8F1DF2A8}" presName="hierChild5" presStyleCnt="0"/>
      <dgm:spPr/>
    </dgm:pt>
    <dgm:pt modelId="{DC33340A-5F5B-4FBE-BCAF-88E1F8121371}" type="pres">
      <dgm:prSet presAssocID="{DECDE387-BBE2-4FC3-8B46-D4ADF03B8F82}" presName="hierChild5" presStyleCnt="0"/>
      <dgm:spPr/>
    </dgm:pt>
    <dgm:pt modelId="{41A15ECF-61EE-4A79-BEAD-936E26839D1E}" type="pres">
      <dgm:prSet presAssocID="{9A901271-7D11-47C6-917C-230FCC012940}" presName="Name37" presStyleLbl="parChTrans1D2" presStyleIdx="2" presStyleCnt="7"/>
      <dgm:spPr/>
    </dgm:pt>
    <dgm:pt modelId="{96C4F2C8-9E26-47B7-9CAB-79A0CDB4CF8F}" type="pres">
      <dgm:prSet presAssocID="{70E0AD82-AE03-42F2-8317-EDAAFC529529}" presName="hierRoot2" presStyleCnt="0">
        <dgm:presLayoutVars>
          <dgm:hierBranch val="init"/>
        </dgm:presLayoutVars>
      </dgm:prSet>
      <dgm:spPr/>
    </dgm:pt>
    <dgm:pt modelId="{A8181E63-FBD7-43D2-8E8A-D0B2B91CF787}" type="pres">
      <dgm:prSet presAssocID="{70E0AD82-AE03-42F2-8317-EDAAFC529529}" presName="rootComposite" presStyleCnt="0"/>
      <dgm:spPr/>
    </dgm:pt>
    <dgm:pt modelId="{B4B391D6-C6CB-4577-A80A-8116610D2CBD}" type="pres">
      <dgm:prSet presAssocID="{70E0AD82-AE03-42F2-8317-EDAAFC529529}" presName="rootText" presStyleLbl="node2" presStyleIdx="2" presStyleCnt="7">
        <dgm:presLayoutVars>
          <dgm:chPref val="3"/>
        </dgm:presLayoutVars>
      </dgm:prSet>
      <dgm:spPr/>
    </dgm:pt>
    <dgm:pt modelId="{778B95BD-FB0E-4E9C-A6B4-F31D79FD791E}" type="pres">
      <dgm:prSet presAssocID="{70E0AD82-AE03-42F2-8317-EDAAFC529529}" presName="rootConnector" presStyleLbl="node2" presStyleIdx="2" presStyleCnt="7"/>
      <dgm:spPr/>
    </dgm:pt>
    <dgm:pt modelId="{9DCE9E00-AAA3-4925-8D15-91BE767C7173}" type="pres">
      <dgm:prSet presAssocID="{70E0AD82-AE03-42F2-8317-EDAAFC529529}" presName="hierChild4" presStyleCnt="0"/>
      <dgm:spPr/>
    </dgm:pt>
    <dgm:pt modelId="{524A7750-774F-48E0-B54F-7133A4AE7C4F}" type="pres">
      <dgm:prSet presAssocID="{70E0AD82-AE03-42F2-8317-EDAAFC529529}" presName="hierChild5" presStyleCnt="0"/>
      <dgm:spPr/>
    </dgm:pt>
    <dgm:pt modelId="{604B2182-E623-4928-9AA7-5FF6ABA6F5C7}" type="pres">
      <dgm:prSet presAssocID="{F7EE4299-6C0F-4FD4-B400-F2521C8D9FFA}" presName="hierChild3" presStyleCnt="0"/>
      <dgm:spPr/>
    </dgm:pt>
    <dgm:pt modelId="{7D998242-8409-4EAC-B807-423670D502F3}" type="pres">
      <dgm:prSet presAssocID="{891E89C9-6EE2-44A0-B2E2-78540D3B68D6}" presName="hierRoot1" presStyleCnt="0">
        <dgm:presLayoutVars>
          <dgm:hierBranch val="init"/>
        </dgm:presLayoutVars>
      </dgm:prSet>
      <dgm:spPr/>
    </dgm:pt>
    <dgm:pt modelId="{90F5BB05-6B85-4095-BA3F-09E1CD0FD37D}" type="pres">
      <dgm:prSet presAssocID="{891E89C9-6EE2-44A0-B2E2-78540D3B68D6}" presName="rootComposite1" presStyleCnt="0"/>
      <dgm:spPr/>
    </dgm:pt>
    <dgm:pt modelId="{77AAF1D1-BB4B-47E8-ABA6-51F5AF184A81}" type="pres">
      <dgm:prSet presAssocID="{891E89C9-6EE2-44A0-B2E2-78540D3B68D6}" presName="rootText1" presStyleLbl="node0" presStyleIdx="1" presStyleCnt="2">
        <dgm:presLayoutVars>
          <dgm:chPref val="3"/>
        </dgm:presLayoutVars>
      </dgm:prSet>
      <dgm:spPr/>
    </dgm:pt>
    <dgm:pt modelId="{4EA06A64-3F71-4DB3-ACE6-67DD23A80800}" type="pres">
      <dgm:prSet presAssocID="{891E89C9-6EE2-44A0-B2E2-78540D3B68D6}" presName="rootConnector1" presStyleLbl="node1" presStyleIdx="0" presStyleCnt="0"/>
      <dgm:spPr/>
    </dgm:pt>
    <dgm:pt modelId="{0E6B373E-CABD-4135-B81D-1AF0EA75B82E}" type="pres">
      <dgm:prSet presAssocID="{891E89C9-6EE2-44A0-B2E2-78540D3B68D6}" presName="hierChild2" presStyleCnt="0"/>
      <dgm:spPr/>
    </dgm:pt>
    <dgm:pt modelId="{2D1B6E35-85F2-4BE0-AB28-A70A2932B725}" type="pres">
      <dgm:prSet presAssocID="{003A0745-6AB2-4E31-9653-D7EC0D76441E}" presName="Name37" presStyleLbl="parChTrans1D2" presStyleIdx="3" presStyleCnt="7"/>
      <dgm:spPr/>
    </dgm:pt>
    <dgm:pt modelId="{499198BA-0C64-4F5A-A197-DD4FE8B8570F}" type="pres">
      <dgm:prSet presAssocID="{610C3B92-91D9-49D7-8CCA-E03EDE5C417E}" presName="hierRoot2" presStyleCnt="0">
        <dgm:presLayoutVars>
          <dgm:hierBranch val="init"/>
        </dgm:presLayoutVars>
      </dgm:prSet>
      <dgm:spPr/>
    </dgm:pt>
    <dgm:pt modelId="{2BC15B7B-084E-4F73-B5B3-EC226133FA13}" type="pres">
      <dgm:prSet presAssocID="{610C3B92-91D9-49D7-8CCA-E03EDE5C417E}" presName="rootComposite" presStyleCnt="0"/>
      <dgm:spPr/>
    </dgm:pt>
    <dgm:pt modelId="{EBF74FD6-D3AF-44C5-850B-24332333D9A1}" type="pres">
      <dgm:prSet presAssocID="{610C3B92-91D9-49D7-8CCA-E03EDE5C417E}" presName="rootText" presStyleLbl="node2" presStyleIdx="3" presStyleCnt="7">
        <dgm:presLayoutVars>
          <dgm:chPref val="3"/>
        </dgm:presLayoutVars>
      </dgm:prSet>
      <dgm:spPr/>
    </dgm:pt>
    <dgm:pt modelId="{025C9282-7097-46E2-ADC2-F43BD1013133}" type="pres">
      <dgm:prSet presAssocID="{610C3B92-91D9-49D7-8CCA-E03EDE5C417E}" presName="rootConnector" presStyleLbl="node2" presStyleIdx="3" presStyleCnt="7"/>
      <dgm:spPr/>
    </dgm:pt>
    <dgm:pt modelId="{11750B8F-6F0A-4921-8FBD-DC5C24A6DE19}" type="pres">
      <dgm:prSet presAssocID="{610C3B92-91D9-49D7-8CCA-E03EDE5C417E}" presName="hierChild4" presStyleCnt="0"/>
      <dgm:spPr/>
    </dgm:pt>
    <dgm:pt modelId="{6CA8E3BE-BD8A-467C-8555-472DE4064E0E}" type="pres">
      <dgm:prSet presAssocID="{610C3B92-91D9-49D7-8CCA-E03EDE5C417E}" presName="hierChild5" presStyleCnt="0"/>
      <dgm:spPr/>
    </dgm:pt>
    <dgm:pt modelId="{C835E0AB-00C4-4EE3-96E1-6C25280C03FE}" type="pres">
      <dgm:prSet presAssocID="{5A383305-1883-466E-899B-23EC20F36988}" presName="Name37" presStyleLbl="parChTrans1D2" presStyleIdx="4" presStyleCnt="7"/>
      <dgm:spPr/>
    </dgm:pt>
    <dgm:pt modelId="{7F3A6D3D-0A6B-4D17-8BF8-3E81AD065CA6}" type="pres">
      <dgm:prSet presAssocID="{7C73F6B8-AC67-42F3-B25D-F50B81F1674F}" presName="hierRoot2" presStyleCnt="0">
        <dgm:presLayoutVars>
          <dgm:hierBranch val="init"/>
        </dgm:presLayoutVars>
      </dgm:prSet>
      <dgm:spPr/>
    </dgm:pt>
    <dgm:pt modelId="{8B5B370D-7E43-42D8-BD71-A1263E987615}" type="pres">
      <dgm:prSet presAssocID="{7C73F6B8-AC67-42F3-B25D-F50B81F1674F}" presName="rootComposite" presStyleCnt="0"/>
      <dgm:spPr/>
    </dgm:pt>
    <dgm:pt modelId="{7C411D71-8166-4586-8072-357B0E520E3B}" type="pres">
      <dgm:prSet presAssocID="{7C73F6B8-AC67-42F3-B25D-F50B81F1674F}" presName="rootText" presStyleLbl="node2" presStyleIdx="4" presStyleCnt="7">
        <dgm:presLayoutVars>
          <dgm:chPref val="3"/>
        </dgm:presLayoutVars>
      </dgm:prSet>
      <dgm:spPr/>
    </dgm:pt>
    <dgm:pt modelId="{CE959587-8E6F-4902-9DE0-9DC4C9F56AA5}" type="pres">
      <dgm:prSet presAssocID="{7C73F6B8-AC67-42F3-B25D-F50B81F1674F}" presName="rootConnector" presStyleLbl="node2" presStyleIdx="4" presStyleCnt="7"/>
      <dgm:spPr/>
    </dgm:pt>
    <dgm:pt modelId="{BA2EB1AB-4B3E-4C4A-8B09-D09A846136E2}" type="pres">
      <dgm:prSet presAssocID="{7C73F6B8-AC67-42F3-B25D-F50B81F1674F}" presName="hierChild4" presStyleCnt="0"/>
      <dgm:spPr/>
    </dgm:pt>
    <dgm:pt modelId="{DF2AF23C-259C-44EA-9B6B-AAFDCF1296E0}" type="pres">
      <dgm:prSet presAssocID="{7C73F6B8-AC67-42F3-B25D-F50B81F1674F}" presName="hierChild5" presStyleCnt="0"/>
      <dgm:spPr/>
    </dgm:pt>
    <dgm:pt modelId="{1A0D2FAF-DBE1-4476-9DEB-87A2B9B60AEC}" type="pres">
      <dgm:prSet presAssocID="{ABE3CDD2-A91B-4387-B539-441A32E53F21}" presName="Name37" presStyleLbl="parChTrans1D2" presStyleIdx="5" presStyleCnt="7"/>
      <dgm:spPr/>
    </dgm:pt>
    <dgm:pt modelId="{9CFCB354-63A8-4A1A-BCB9-1D95905D64B7}" type="pres">
      <dgm:prSet presAssocID="{A5370AFE-A284-4777-918B-05534932AD17}" presName="hierRoot2" presStyleCnt="0">
        <dgm:presLayoutVars>
          <dgm:hierBranch val="init"/>
        </dgm:presLayoutVars>
      </dgm:prSet>
      <dgm:spPr/>
    </dgm:pt>
    <dgm:pt modelId="{490B8CB0-1FDB-4515-B2B6-C59562E735B8}" type="pres">
      <dgm:prSet presAssocID="{A5370AFE-A284-4777-918B-05534932AD17}" presName="rootComposite" presStyleCnt="0"/>
      <dgm:spPr/>
    </dgm:pt>
    <dgm:pt modelId="{431D4886-3F17-4CFF-A325-3A0AE6462A92}" type="pres">
      <dgm:prSet presAssocID="{A5370AFE-A284-4777-918B-05534932AD17}" presName="rootText" presStyleLbl="node2" presStyleIdx="5" presStyleCnt="7">
        <dgm:presLayoutVars>
          <dgm:chPref val="3"/>
        </dgm:presLayoutVars>
      </dgm:prSet>
      <dgm:spPr/>
    </dgm:pt>
    <dgm:pt modelId="{5E1E14D7-9243-46EE-B8BF-068F5DB86DBA}" type="pres">
      <dgm:prSet presAssocID="{A5370AFE-A284-4777-918B-05534932AD17}" presName="rootConnector" presStyleLbl="node2" presStyleIdx="5" presStyleCnt="7"/>
      <dgm:spPr/>
    </dgm:pt>
    <dgm:pt modelId="{520AE1CC-B723-4197-BBFC-9B9DF3FBD9C4}" type="pres">
      <dgm:prSet presAssocID="{A5370AFE-A284-4777-918B-05534932AD17}" presName="hierChild4" presStyleCnt="0"/>
      <dgm:spPr/>
    </dgm:pt>
    <dgm:pt modelId="{4863C47E-4FCF-411A-8AC4-165049E1E0B6}" type="pres">
      <dgm:prSet presAssocID="{A5370AFE-A284-4777-918B-05534932AD17}" presName="hierChild5" presStyleCnt="0"/>
      <dgm:spPr/>
    </dgm:pt>
    <dgm:pt modelId="{4557D100-63A5-4554-A195-12383B23D6CA}" type="pres">
      <dgm:prSet presAssocID="{572C570A-C5E9-49C9-8EEA-D266FAEC0B3C}" presName="Name37" presStyleLbl="parChTrans1D2" presStyleIdx="6" presStyleCnt="7"/>
      <dgm:spPr/>
    </dgm:pt>
    <dgm:pt modelId="{4E9D73D1-4844-40B7-88B1-B81FA660FB46}" type="pres">
      <dgm:prSet presAssocID="{21CCD49A-990F-4D80-BD3D-6CB468DE3078}" presName="hierRoot2" presStyleCnt="0">
        <dgm:presLayoutVars>
          <dgm:hierBranch val="init"/>
        </dgm:presLayoutVars>
      </dgm:prSet>
      <dgm:spPr/>
    </dgm:pt>
    <dgm:pt modelId="{73BE1529-1826-42C9-8BAA-9889217881A0}" type="pres">
      <dgm:prSet presAssocID="{21CCD49A-990F-4D80-BD3D-6CB468DE3078}" presName="rootComposite" presStyleCnt="0"/>
      <dgm:spPr/>
    </dgm:pt>
    <dgm:pt modelId="{BA80149E-2569-4C95-BE11-535B83A22615}" type="pres">
      <dgm:prSet presAssocID="{21CCD49A-990F-4D80-BD3D-6CB468DE3078}" presName="rootText" presStyleLbl="node2" presStyleIdx="6" presStyleCnt="7">
        <dgm:presLayoutVars>
          <dgm:chPref val="3"/>
        </dgm:presLayoutVars>
      </dgm:prSet>
      <dgm:spPr/>
    </dgm:pt>
    <dgm:pt modelId="{73DC8400-5E79-4211-9F15-F19FEAF00B28}" type="pres">
      <dgm:prSet presAssocID="{21CCD49A-990F-4D80-BD3D-6CB468DE3078}" presName="rootConnector" presStyleLbl="node2" presStyleIdx="6" presStyleCnt="7"/>
      <dgm:spPr/>
    </dgm:pt>
    <dgm:pt modelId="{6906AD62-8F3A-434D-A893-BC0436C97119}" type="pres">
      <dgm:prSet presAssocID="{21CCD49A-990F-4D80-BD3D-6CB468DE3078}" presName="hierChild4" presStyleCnt="0"/>
      <dgm:spPr/>
    </dgm:pt>
    <dgm:pt modelId="{1A36C44A-A7C9-4912-ACA6-E3C89BA3BD3B}" type="pres">
      <dgm:prSet presAssocID="{21CCD49A-990F-4D80-BD3D-6CB468DE3078}" presName="hierChild5" presStyleCnt="0"/>
      <dgm:spPr/>
    </dgm:pt>
    <dgm:pt modelId="{F628BEB1-385E-40D2-80B5-68D21BA1CAF8}" type="pres">
      <dgm:prSet presAssocID="{891E89C9-6EE2-44A0-B2E2-78540D3B68D6}" presName="hierChild3" presStyleCnt="0"/>
      <dgm:spPr/>
    </dgm:pt>
  </dgm:ptLst>
  <dgm:cxnLst>
    <dgm:cxn modelId="{72791E00-F966-456D-8287-77525623E3B4}" srcId="{891E89C9-6EE2-44A0-B2E2-78540D3B68D6}" destId="{21CCD49A-990F-4D80-BD3D-6CB468DE3078}" srcOrd="3" destOrd="0" parTransId="{572C570A-C5E9-49C9-8EEA-D266FAEC0B3C}" sibTransId="{77D6C5CC-4DBB-45D8-9091-0D6D196F02AA}"/>
    <dgm:cxn modelId="{E4809107-9777-477D-A33E-08471A6412D5}" type="presOf" srcId="{70E0AD82-AE03-42F2-8317-EDAAFC529529}" destId="{778B95BD-FB0E-4E9C-A6B4-F31D79FD791E}" srcOrd="1" destOrd="0" presId="urn:microsoft.com/office/officeart/2005/8/layout/orgChart1"/>
    <dgm:cxn modelId="{E3D26A12-7203-462A-9DB0-65BA4693C7E5}" type="presOf" srcId="{6EBFB3AD-7538-4D6B-BEDB-480968FE8834}" destId="{2305AE24-2D8E-489F-85FE-D08D1F0AFF8C}" srcOrd="0" destOrd="0" presId="urn:microsoft.com/office/officeart/2005/8/layout/orgChart1"/>
    <dgm:cxn modelId="{A6059712-33E2-4663-BF96-AC0FD361048A}" type="presOf" srcId="{610C3B92-91D9-49D7-8CCA-E03EDE5C417E}" destId="{025C9282-7097-46E2-ADC2-F43BD1013133}" srcOrd="1" destOrd="0" presId="urn:microsoft.com/office/officeart/2005/8/layout/orgChart1"/>
    <dgm:cxn modelId="{90020A1F-4907-4B6A-BEFC-956FAA6EC7DF}" srcId="{F7EE4299-6C0F-4FD4-B400-F2521C8D9FFA}" destId="{70E0AD82-AE03-42F2-8317-EDAAFC529529}" srcOrd="2" destOrd="0" parTransId="{9A901271-7D11-47C6-917C-230FCC012940}" sibTransId="{F902A544-43E1-4EEB-BADE-1F8871F25119}"/>
    <dgm:cxn modelId="{E3A1421F-C6FF-42FF-8F65-10B4029A3F84}" type="presOf" srcId="{F7EE4299-6C0F-4FD4-B400-F2521C8D9FFA}" destId="{82CE0A67-F446-4D06-895B-9D5E0A76B467}" srcOrd="0" destOrd="0" presId="urn:microsoft.com/office/officeart/2005/8/layout/orgChart1"/>
    <dgm:cxn modelId="{882A9E1F-1EBA-49B8-B6EA-3046EE10BB7A}" type="presOf" srcId="{F7EE4299-6C0F-4FD4-B400-F2521C8D9FFA}" destId="{908A0032-3BDA-4932-91FD-FC9919A1B349}" srcOrd="1" destOrd="0" presId="urn:microsoft.com/office/officeart/2005/8/layout/orgChart1"/>
    <dgm:cxn modelId="{FDD74E2A-9F8C-4663-8298-80FDE912B91B}" type="presOf" srcId="{7C73F6B8-AC67-42F3-B25D-F50B81F1674F}" destId="{CE959587-8E6F-4902-9DE0-9DC4C9F56AA5}" srcOrd="1" destOrd="0" presId="urn:microsoft.com/office/officeart/2005/8/layout/orgChart1"/>
    <dgm:cxn modelId="{62620D2C-C248-4474-95B6-1C62C88CFCFD}" type="presOf" srcId="{9A901271-7D11-47C6-917C-230FCC012940}" destId="{41A15ECF-61EE-4A79-BEAD-936E26839D1E}" srcOrd="0" destOrd="0" presId="urn:microsoft.com/office/officeart/2005/8/layout/orgChart1"/>
    <dgm:cxn modelId="{2B0FE230-605E-455F-83A0-012869E8CDEE}" srcId="{891E89C9-6EE2-44A0-B2E2-78540D3B68D6}" destId="{610C3B92-91D9-49D7-8CCA-E03EDE5C417E}" srcOrd="0" destOrd="0" parTransId="{003A0745-6AB2-4E31-9653-D7EC0D76441E}" sibTransId="{17C876EC-AE1E-4A9A-9219-630673D9FD7A}"/>
    <dgm:cxn modelId="{7D5D6837-1001-4007-B241-8DA31EE5BAD5}" type="presOf" srcId="{22D137C1-C70E-4246-B5AB-23EC7D6B8058}" destId="{244B97F0-7D2B-496C-8810-31571A087891}" srcOrd="0" destOrd="0" presId="urn:microsoft.com/office/officeart/2005/8/layout/orgChart1"/>
    <dgm:cxn modelId="{81FA8C38-283B-4726-B439-931D7C2A191A}" type="presOf" srcId="{6EBFB3AD-7538-4D6B-BEDB-480968FE8834}" destId="{00B039BA-76A6-4985-B32D-D5912455EBAB}" srcOrd="1" destOrd="0" presId="urn:microsoft.com/office/officeart/2005/8/layout/orgChart1"/>
    <dgm:cxn modelId="{C1B2B140-E06B-4FEB-8F46-BD1CA39A4714}" type="presOf" srcId="{A5370AFE-A284-4777-918B-05534932AD17}" destId="{5E1E14D7-9243-46EE-B8BF-068F5DB86DBA}" srcOrd="1" destOrd="0" presId="urn:microsoft.com/office/officeart/2005/8/layout/orgChart1"/>
    <dgm:cxn modelId="{692F9C5C-983C-41AF-9BAF-40B36D3295BA}" type="presOf" srcId="{21CCD49A-990F-4D80-BD3D-6CB468DE3078}" destId="{BA80149E-2569-4C95-BE11-535B83A22615}" srcOrd="0" destOrd="0" presId="urn:microsoft.com/office/officeart/2005/8/layout/orgChart1"/>
    <dgm:cxn modelId="{810FC15C-66EC-499B-AFBD-788BF90A40A4}" type="presOf" srcId="{DECDE387-BBE2-4FC3-8B46-D4ADF03B8F82}" destId="{83B0B5AC-C120-40DB-B753-2526578D4816}" srcOrd="0" destOrd="0" presId="urn:microsoft.com/office/officeart/2005/8/layout/orgChart1"/>
    <dgm:cxn modelId="{1B7A0849-4584-42CE-B36A-1B88FB4B9165}" type="presOf" srcId="{68F74DE7-9254-4F30-AF8F-EDBE8F1DF2A8}" destId="{12D1B6BB-E81B-4856-9101-54895457A9C3}" srcOrd="1" destOrd="0" presId="urn:microsoft.com/office/officeart/2005/8/layout/orgChart1"/>
    <dgm:cxn modelId="{F0FE3649-5C66-4FBC-B9D3-1C7BD30427D6}" type="presOf" srcId="{B6FBC619-5630-4BA0-A379-58732C5FF167}" destId="{D32EBBAB-5751-453A-B14E-76794D4E5193}" srcOrd="0" destOrd="0" presId="urn:microsoft.com/office/officeart/2005/8/layout/orgChart1"/>
    <dgm:cxn modelId="{83DDA949-06D7-466A-BCF9-F96F5B047561}" type="presOf" srcId="{891E89C9-6EE2-44A0-B2E2-78540D3B68D6}" destId="{4EA06A64-3F71-4DB3-ACE6-67DD23A80800}" srcOrd="1" destOrd="0" presId="urn:microsoft.com/office/officeart/2005/8/layout/orgChart1"/>
    <dgm:cxn modelId="{08393F72-977F-4842-8180-2B4970DD6D69}" srcId="{F7EE4299-6C0F-4FD4-B400-F2521C8D9FFA}" destId="{CFCA28F7-C684-4ACC-8B2F-CE99A2FE1904}" srcOrd="0" destOrd="0" parTransId="{DAC12BFB-7D05-4607-A4F5-DB6161D0194F}" sibTransId="{F1FAEDE6-20B0-4E38-8481-03B349DFD320}"/>
    <dgm:cxn modelId="{072D9152-AA5C-4FC7-95A8-DD5AFA4A9F30}" type="presOf" srcId="{003A0745-6AB2-4E31-9653-D7EC0D76441E}" destId="{2D1B6E35-85F2-4BE0-AB28-A70A2932B725}" srcOrd="0" destOrd="0" presId="urn:microsoft.com/office/officeart/2005/8/layout/orgChart1"/>
    <dgm:cxn modelId="{7C67165A-E537-477B-9970-D05B3841F2BF}" type="presOf" srcId="{ABE3CDD2-A91B-4387-B539-441A32E53F21}" destId="{1A0D2FAF-DBE1-4476-9DEB-87A2B9B60AEC}" srcOrd="0" destOrd="0" presId="urn:microsoft.com/office/officeart/2005/8/layout/orgChart1"/>
    <dgm:cxn modelId="{8A3FD482-B626-4F58-9344-0C94442DE1C8}" srcId="{891E89C9-6EE2-44A0-B2E2-78540D3B68D6}" destId="{7C73F6B8-AC67-42F3-B25D-F50B81F1674F}" srcOrd="1" destOrd="0" parTransId="{5A383305-1883-466E-899B-23EC20F36988}" sibTransId="{ED813D48-4FDD-4DF9-8CE8-C5421DE685E9}"/>
    <dgm:cxn modelId="{9EEB3084-414F-4EED-B8C7-A7B51C5F4013}" srcId="{F7EE4299-6C0F-4FD4-B400-F2521C8D9FFA}" destId="{DECDE387-BBE2-4FC3-8B46-D4ADF03B8F82}" srcOrd="1" destOrd="0" parTransId="{B6FBC619-5630-4BA0-A379-58732C5FF167}" sibTransId="{86D0BDCB-0430-4C03-82D2-690D9D791087}"/>
    <dgm:cxn modelId="{294E0C90-E9C0-4E42-9638-A75D527C2CE8}" type="presOf" srcId="{CFCA28F7-C684-4ACC-8B2F-CE99A2FE1904}" destId="{5D39B819-FDC3-407A-B478-853BA42C945B}" srcOrd="1" destOrd="0" presId="urn:microsoft.com/office/officeart/2005/8/layout/orgChart1"/>
    <dgm:cxn modelId="{CCDCCE96-DAAB-4354-9322-10B62EC3C938}" type="presOf" srcId="{B5814C48-D5E0-44C7-B18E-449C2B87EA00}" destId="{8756E8CB-9CB7-4211-9103-5901FC15CB44}" srcOrd="0" destOrd="0" presId="urn:microsoft.com/office/officeart/2005/8/layout/orgChart1"/>
    <dgm:cxn modelId="{EA758897-FC6D-448C-A9CB-A5D7129FACE8}" type="presOf" srcId="{891E89C9-6EE2-44A0-B2E2-78540D3B68D6}" destId="{77AAF1D1-BB4B-47E8-ABA6-51F5AF184A81}" srcOrd="0" destOrd="0" presId="urn:microsoft.com/office/officeart/2005/8/layout/orgChart1"/>
    <dgm:cxn modelId="{9A00A99C-E07E-4E46-AEF2-DF10367F16E1}" srcId="{891E89C9-6EE2-44A0-B2E2-78540D3B68D6}" destId="{A5370AFE-A284-4777-918B-05534932AD17}" srcOrd="2" destOrd="0" parTransId="{ABE3CDD2-A91B-4387-B539-441A32E53F21}" sibTransId="{63F8EEB3-3CF3-4A62-9BA8-44976146CA10}"/>
    <dgm:cxn modelId="{46010CA8-16C8-4E6C-816D-CAAE40339ABC}" type="presOf" srcId="{21CCD49A-990F-4D80-BD3D-6CB468DE3078}" destId="{73DC8400-5E79-4211-9F15-F19FEAF00B28}" srcOrd="1" destOrd="0" presId="urn:microsoft.com/office/officeart/2005/8/layout/orgChart1"/>
    <dgm:cxn modelId="{D6485CB7-9388-46D6-BB19-A0A1BD85890F}" type="presOf" srcId="{CFCA28F7-C684-4ACC-8B2F-CE99A2FE1904}" destId="{D8E63663-FF7E-491D-82DF-4D956BD6C9B9}" srcOrd="0" destOrd="0" presId="urn:microsoft.com/office/officeart/2005/8/layout/orgChart1"/>
    <dgm:cxn modelId="{920247B8-752A-4613-8BDF-AA33CC7C4672}" type="presOf" srcId="{78BBE103-030D-43A4-B7B5-8002D9A6ED81}" destId="{9C311219-BC0B-4B29-8AF6-34F2C482F1E3}" srcOrd="0" destOrd="0" presId="urn:microsoft.com/office/officeart/2005/8/layout/orgChart1"/>
    <dgm:cxn modelId="{DD6C7ABA-0463-4C23-9093-CDDFA59F0F18}" srcId="{78BBE103-030D-43A4-B7B5-8002D9A6ED81}" destId="{F7EE4299-6C0F-4FD4-B400-F2521C8D9FFA}" srcOrd="0" destOrd="0" parTransId="{7DFE3E62-F094-4D00-9A46-D9102B54040E}" sibTransId="{5977F86D-E49A-4486-BE33-0C30BAC2EC57}"/>
    <dgm:cxn modelId="{DEF877C3-25B2-42B7-BD3D-B9BCAC93F105}" type="presOf" srcId="{DAC12BFB-7D05-4607-A4F5-DB6161D0194F}" destId="{287EA2A4-BDFC-4C6B-A21F-BAF1D04F87D9}" srcOrd="0" destOrd="0" presId="urn:microsoft.com/office/officeart/2005/8/layout/orgChart1"/>
    <dgm:cxn modelId="{ADF48AC6-18CA-4D1A-B3BD-275D74559BCD}" type="presOf" srcId="{572C570A-C5E9-49C9-8EEA-D266FAEC0B3C}" destId="{4557D100-63A5-4554-A195-12383B23D6CA}" srcOrd="0" destOrd="0" presId="urn:microsoft.com/office/officeart/2005/8/layout/orgChart1"/>
    <dgm:cxn modelId="{3DADDAC7-0066-449B-B914-21E61D52AF0F}" srcId="{DECDE387-BBE2-4FC3-8B46-D4ADF03B8F82}" destId="{68F74DE7-9254-4F30-AF8F-EDBE8F1DF2A8}" srcOrd="1" destOrd="0" parTransId="{22D137C1-C70E-4246-B5AB-23EC7D6B8058}" sibTransId="{B06534BC-2150-4C44-AF6E-30C7A937B4D9}"/>
    <dgm:cxn modelId="{B40478DB-AE15-4BA1-92CC-8B2E253A9F86}" type="presOf" srcId="{610C3B92-91D9-49D7-8CCA-E03EDE5C417E}" destId="{EBF74FD6-D3AF-44C5-850B-24332333D9A1}" srcOrd="0" destOrd="0" presId="urn:microsoft.com/office/officeart/2005/8/layout/orgChart1"/>
    <dgm:cxn modelId="{334DC5E0-7CBD-44A5-BB9F-94AA42E07B15}" type="presOf" srcId="{68F74DE7-9254-4F30-AF8F-EDBE8F1DF2A8}" destId="{618F3580-F885-4647-8A1F-0D2C8A45F1D1}" srcOrd="0" destOrd="0" presId="urn:microsoft.com/office/officeart/2005/8/layout/orgChart1"/>
    <dgm:cxn modelId="{35F5D0E1-639D-40F1-8C68-567F1C6D695E}" type="presOf" srcId="{7C73F6B8-AC67-42F3-B25D-F50B81F1674F}" destId="{7C411D71-8166-4586-8072-357B0E520E3B}" srcOrd="0" destOrd="0" presId="urn:microsoft.com/office/officeart/2005/8/layout/orgChart1"/>
    <dgm:cxn modelId="{09C3D7E6-9B54-4719-A15E-9BE92B882E65}" srcId="{78BBE103-030D-43A4-B7B5-8002D9A6ED81}" destId="{891E89C9-6EE2-44A0-B2E2-78540D3B68D6}" srcOrd="1" destOrd="0" parTransId="{F3E0DCD8-2213-4356-B44F-C8B10F650A66}" sibTransId="{C249BF7B-0031-446A-AD54-8DFA1487E242}"/>
    <dgm:cxn modelId="{D6BDDEE6-79B1-4DEC-A493-FB10B2F8C6C2}" srcId="{DECDE387-BBE2-4FC3-8B46-D4ADF03B8F82}" destId="{6EBFB3AD-7538-4D6B-BEDB-480968FE8834}" srcOrd="0" destOrd="0" parTransId="{B5814C48-D5E0-44C7-B18E-449C2B87EA00}" sibTransId="{740CC43D-ADBA-4351-B095-12AE7CC980F4}"/>
    <dgm:cxn modelId="{BFFB2AE8-696F-40BD-B8A9-955EBC491044}" type="presOf" srcId="{70E0AD82-AE03-42F2-8317-EDAAFC529529}" destId="{B4B391D6-C6CB-4577-A80A-8116610D2CBD}" srcOrd="0" destOrd="0" presId="urn:microsoft.com/office/officeart/2005/8/layout/orgChart1"/>
    <dgm:cxn modelId="{2356A4F6-CE50-4995-B2EC-311695D32D5B}" type="presOf" srcId="{5A383305-1883-466E-899B-23EC20F36988}" destId="{C835E0AB-00C4-4EE3-96E1-6C25280C03FE}" srcOrd="0" destOrd="0" presId="urn:microsoft.com/office/officeart/2005/8/layout/orgChart1"/>
    <dgm:cxn modelId="{0132E4FA-2C03-495E-AF87-BE35C1200A25}" type="presOf" srcId="{DECDE387-BBE2-4FC3-8B46-D4ADF03B8F82}" destId="{1DFAC3B0-DCD7-4F09-A54E-B7297FD89092}" srcOrd="1" destOrd="0" presId="urn:microsoft.com/office/officeart/2005/8/layout/orgChart1"/>
    <dgm:cxn modelId="{C09A45FE-94FB-47E5-B796-6D982ABE47E3}" type="presOf" srcId="{A5370AFE-A284-4777-918B-05534932AD17}" destId="{431D4886-3F17-4CFF-A325-3A0AE6462A92}" srcOrd="0" destOrd="0" presId="urn:microsoft.com/office/officeart/2005/8/layout/orgChart1"/>
    <dgm:cxn modelId="{60321F0E-A311-4B7F-86A7-43F499E37862}" type="presParOf" srcId="{9C311219-BC0B-4B29-8AF6-34F2C482F1E3}" destId="{31AD2685-16A7-45A5-9242-56D1E1F39885}" srcOrd="0" destOrd="0" presId="urn:microsoft.com/office/officeart/2005/8/layout/orgChart1"/>
    <dgm:cxn modelId="{A22B241F-35F5-4381-A253-CC185E217B75}" type="presParOf" srcId="{31AD2685-16A7-45A5-9242-56D1E1F39885}" destId="{E15A3CFB-65F5-4CFC-92F6-50E4F540307B}" srcOrd="0" destOrd="0" presId="urn:microsoft.com/office/officeart/2005/8/layout/orgChart1"/>
    <dgm:cxn modelId="{F019BAEF-B357-4E59-8918-9E095BA5EFB6}" type="presParOf" srcId="{E15A3CFB-65F5-4CFC-92F6-50E4F540307B}" destId="{82CE0A67-F446-4D06-895B-9D5E0A76B467}" srcOrd="0" destOrd="0" presId="urn:microsoft.com/office/officeart/2005/8/layout/orgChart1"/>
    <dgm:cxn modelId="{D5AC3A2F-78CC-436F-88E7-46C08A27C71F}" type="presParOf" srcId="{E15A3CFB-65F5-4CFC-92F6-50E4F540307B}" destId="{908A0032-3BDA-4932-91FD-FC9919A1B349}" srcOrd="1" destOrd="0" presId="urn:microsoft.com/office/officeart/2005/8/layout/orgChart1"/>
    <dgm:cxn modelId="{138F40C8-6444-4B32-9740-0D0AC2980353}" type="presParOf" srcId="{31AD2685-16A7-45A5-9242-56D1E1F39885}" destId="{BAE33943-653A-46C4-B300-7E0AC30CBE33}" srcOrd="1" destOrd="0" presId="urn:microsoft.com/office/officeart/2005/8/layout/orgChart1"/>
    <dgm:cxn modelId="{66E7149D-3BE5-4CAE-B0A6-B61661CF3B7D}" type="presParOf" srcId="{BAE33943-653A-46C4-B300-7E0AC30CBE33}" destId="{287EA2A4-BDFC-4C6B-A21F-BAF1D04F87D9}" srcOrd="0" destOrd="0" presId="urn:microsoft.com/office/officeart/2005/8/layout/orgChart1"/>
    <dgm:cxn modelId="{7358E865-2BE1-4CA9-961D-941D7BD59A0B}" type="presParOf" srcId="{BAE33943-653A-46C4-B300-7E0AC30CBE33}" destId="{CD47C953-EAF1-4F51-94ED-0AD95C00B3CF}" srcOrd="1" destOrd="0" presId="urn:microsoft.com/office/officeart/2005/8/layout/orgChart1"/>
    <dgm:cxn modelId="{21390E78-A0A3-425A-8155-D3C5D2A97D55}" type="presParOf" srcId="{CD47C953-EAF1-4F51-94ED-0AD95C00B3CF}" destId="{45E6E853-3EFE-486F-8A9C-8FB592F4CCF3}" srcOrd="0" destOrd="0" presId="urn:microsoft.com/office/officeart/2005/8/layout/orgChart1"/>
    <dgm:cxn modelId="{6A3B4CBF-02AA-4775-B8B6-61FF17758B92}" type="presParOf" srcId="{45E6E853-3EFE-486F-8A9C-8FB592F4CCF3}" destId="{D8E63663-FF7E-491D-82DF-4D956BD6C9B9}" srcOrd="0" destOrd="0" presId="urn:microsoft.com/office/officeart/2005/8/layout/orgChart1"/>
    <dgm:cxn modelId="{6EB6EBE8-6FB9-483D-B9C9-E44A93B988EB}" type="presParOf" srcId="{45E6E853-3EFE-486F-8A9C-8FB592F4CCF3}" destId="{5D39B819-FDC3-407A-B478-853BA42C945B}" srcOrd="1" destOrd="0" presId="urn:microsoft.com/office/officeart/2005/8/layout/orgChart1"/>
    <dgm:cxn modelId="{E9D6298B-49D7-44BA-A987-61DE5FC4A40E}" type="presParOf" srcId="{CD47C953-EAF1-4F51-94ED-0AD95C00B3CF}" destId="{EDF5BCCA-F002-405D-8E09-066BC1B241DA}" srcOrd="1" destOrd="0" presId="urn:microsoft.com/office/officeart/2005/8/layout/orgChart1"/>
    <dgm:cxn modelId="{DF9D99F9-61E1-4B2D-93AB-CFBDB6BAEA52}" type="presParOf" srcId="{CD47C953-EAF1-4F51-94ED-0AD95C00B3CF}" destId="{3D8546CF-D8A5-4436-9A1A-5D8D8A1C5D96}" srcOrd="2" destOrd="0" presId="urn:microsoft.com/office/officeart/2005/8/layout/orgChart1"/>
    <dgm:cxn modelId="{AD636BF2-1613-47A2-A9F1-7A0875AF2BFA}" type="presParOf" srcId="{BAE33943-653A-46C4-B300-7E0AC30CBE33}" destId="{D32EBBAB-5751-453A-B14E-76794D4E5193}" srcOrd="2" destOrd="0" presId="urn:microsoft.com/office/officeart/2005/8/layout/orgChart1"/>
    <dgm:cxn modelId="{E01CDD65-3470-4198-B35C-FC5C26E88981}" type="presParOf" srcId="{BAE33943-653A-46C4-B300-7E0AC30CBE33}" destId="{B1F66713-8E3F-4E1A-B6D4-A81CE203EFF0}" srcOrd="3" destOrd="0" presId="urn:microsoft.com/office/officeart/2005/8/layout/orgChart1"/>
    <dgm:cxn modelId="{473462FE-9391-46B7-A822-799F739B756F}" type="presParOf" srcId="{B1F66713-8E3F-4E1A-B6D4-A81CE203EFF0}" destId="{3A410888-CD25-46C6-AF2D-C2A01B87B8C5}" srcOrd="0" destOrd="0" presId="urn:microsoft.com/office/officeart/2005/8/layout/orgChart1"/>
    <dgm:cxn modelId="{892E381E-1773-48C5-97BE-466B31A756DE}" type="presParOf" srcId="{3A410888-CD25-46C6-AF2D-C2A01B87B8C5}" destId="{83B0B5AC-C120-40DB-B753-2526578D4816}" srcOrd="0" destOrd="0" presId="urn:microsoft.com/office/officeart/2005/8/layout/orgChart1"/>
    <dgm:cxn modelId="{533503F9-4C04-4BB2-8E36-2B956AC43E53}" type="presParOf" srcId="{3A410888-CD25-46C6-AF2D-C2A01B87B8C5}" destId="{1DFAC3B0-DCD7-4F09-A54E-B7297FD89092}" srcOrd="1" destOrd="0" presId="urn:microsoft.com/office/officeart/2005/8/layout/orgChart1"/>
    <dgm:cxn modelId="{C0571479-05A4-4506-B961-4E153344CA97}" type="presParOf" srcId="{B1F66713-8E3F-4E1A-B6D4-A81CE203EFF0}" destId="{0840B3BF-6A73-42E9-8DA2-E9AEBAE95FE4}" srcOrd="1" destOrd="0" presId="urn:microsoft.com/office/officeart/2005/8/layout/orgChart1"/>
    <dgm:cxn modelId="{7F0C5379-C659-488A-B23F-8C46EC00910C}" type="presParOf" srcId="{0840B3BF-6A73-42E9-8DA2-E9AEBAE95FE4}" destId="{8756E8CB-9CB7-4211-9103-5901FC15CB44}" srcOrd="0" destOrd="0" presId="urn:microsoft.com/office/officeart/2005/8/layout/orgChart1"/>
    <dgm:cxn modelId="{EF2CA63A-33CA-47C1-8EF6-89A5CB8602F4}" type="presParOf" srcId="{0840B3BF-6A73-42E9-8DA2-E9AEBAE95FE4}" destId="{E28C0CB7-72F5-40BB-89EE-73FC70D78634}" srcOrd="1" destOrd="0" presId="urn:microsoft.com/office/officeart/2005/8/layout/orgChart1"/>
    <dgm:cxn modelId="{C3857120-2581-4C6F-933B-3589C49197D6}" type="presParOf" srcId="{E28C0CB7-72F5-40BB-89EE-73FC70D78634}" destId="{20381ABD-E98C-4BEE-8410-9CD4DA22F50C}" srcOrd="0" destOrd="0" presId="urn:microsoft.com/office/officeart/2005/8/layout/orgChart1"/>
    <dgm:cxn modelId="{6F950391-BD54-43B6-A297-472E4EAB88ED}" type="presParOf" srcId="{20381ABD-E98C-4BEE-8410-9CD4DA22F50C}" destId="{2305AE24-2D8E-489F-85FE-D08D1F0AFF8C}" srcOrd="0" destOrd="0" presId="urn:microsoft.com/office/officeart/2005/8/layout/orgChart1"/>
    <dgm:cxn modelId="{B9F072DF-CF46-44EA-BA3F-2BA3FD03E3A1}" type="presParOf" srcId="{20381ABD-E98C-4BEE-8410-9CD4DA22F50C}" destId="{00B039BA-76A6-4985-B32D-D5912455EBAB}" srcOrd="1" destOrd="0" presId="urn:microsoft.com/office/officeart/2005/8/layout/orgChart1"/>
    <dgm:cxn modelId="{CF51495E-76F5-472C-A0E5-77BCE9D63DDE}" type="presParOf" srcId="{E28C0CB7-72F5-40BB-89EE-73FC70D78634}" destId="{47E03D3C-9F65-40F0-B05F-802EE210D72A}" srcOrd="1" destOrd="0" presId="urn:microsoft.com/office/officeart/2005/8/layout/orgChart1"/>
    <dgm:cxn modelId="{61A1EF39-5483-436A-A17F-BEF616D2FFD5}" type="presParOf" srcId="{E28C0CB7-72F5-40BB-89EE-73FC70D78634}" destId="{76C05ABC-E0C2-4B08-8049-49971CDF0456}" srcOrd="2" destOrd="0" presId="urn:microsoft.com/office/officeart/2005/8/layout/orgChart1"/>
    <dgm:cxn modelId="{379F344E-B49F-4E82-9E20-EF7B685D9E80}" type="presParOf" srcId="{0840B3BF-6A73-42E9-8DA2-E9AEBAE95FE4}" destId="{244B97F0-7D2B-496C-8810-31571A087891}" srcOrd="2" destOrd="0" presId="urn:microsoft.com/office/officeart/2005/8/layout/orgChart1"/>
    <dgm:cxn modelId="{A45A1F1E-C66F-48F2-B409-7BBD90FF84FC}" type="presParOf" srcId="{0840B3BF-6A73-42E9-8DA2-E9AEBAE95FE4}" destId="{25417DAC-5910-479C-A923-D2342889DAC2}" srcOrd="3" destOrd="0" presId="urn:microsoft.com/office/officeart/2005/8/layout/orgChart1"/>
    <dgm:cxn modelId="{FA7541E5-18F3-4FEC-B3E3-EF9B61997741}" type="presParOf" srcId="{25417DAC-5910-479C-A923-D2342889DAC2}" destId="{1072496F-D11D-41C5-9A06-2006B61EBD2E}" srcOrd="0" destOrd="0" presId="urn:microsoft.com/office/officeart/2005/8/layout/orgChart1"/>
    <dgm:cxn modelId="{885BCFE0-9B66-459E-A3B1-91AB99973822}" type="presParOf" srcId="{1072496F-D11D-41C5-9A06-2006B61EBD2E}" destId="{618F3580-F885-4647-8A1F-0D2C8A45F1D1}" srcOrd="0" destOrd="0" presId="urn:microsoft.com/office/officeart/2005/8/layout/orgChart1"/>
    <dgm:cxn modelId="{B56D2E5A-24FD-4320-BD5F-F3992747E718}" type="presParOf" srcId="{1072496F-D11D-41C5-9A06-2006B61EBD2E}" destId="{12D1B6BB-E81B-4856-9101-54895457A9C3}" srcOrd="1" destOrd="0" presId="urn:microsoft.com/office/officeart/2005/8/layout/orgChart1"/>
    <dgm:cxn modelId="{914BEE5F-C6DE-4EF2-B057-EB89958666E9}" type="presParOf" srcId="{25417DAC-5910-479C-A923-D2342889DAC2}" destId="{4353BB2A-37F4-4286-A613-6752A0FE7F16}" srcOrd="1" destOrd="0" presId="urn:microsoft.com/office/officeart/2005/8/layout/orgChart1"/>
    <dgm:cxn modelId="{9946CB0D-E549-4A77-BBB5-CC6EC0ADA442}" type="presParOf" srcId="{25417DAC-5910-479C-A923-D2342889DAC2}" destId="{876B97B9-05F6-437C-87A8-7CBC93B79EE0}" srcOrd="2" destOrd="0" presId="urn:microsoft.com/office/officeart/2005/8/layout/orgChart1"/>
    <dgm:cxn modelId="{B9B6B466-6B05-491B-93F7-BD3CF6450381}" type="presParOf" srcId="{B1F66713-8E3F-4E1A-B6D4-A81CE203EFF0}" destId="{DC33340A-5F5B-4FBE-BCAF-88E1F8121371}" srcOrd="2" destOrd="0" presId="urn:microsoft.com/office/officeart/2005/8/layout/orgChart1"/>
    <dgm:cxn modelId="{8EAC8F38-BA61-4BE6-9E31-1FADECDA26DA}" type="presParOf" srcId="{BAE33943-653A-46C4-B300-7E0AC30CBE33}" destId="{41A15ECF-61EE-4A79-BEAD-936E26839D1E}" srcOrd="4" destOrd="0" presId="urn:microsoft.com/office/officeart/2005/8/layout/orgChart1"/>
    <dgm:cxn modelId="{61A32BA8-8E5D-4BA5-9C1F-D27F8EF398B1}" type="presParOf" srcId="{BAE33943-653A-46C4-B300-7E0AC30CBE33}" destId="{96C4F2C8-9E26-47B7-9CAB-79A0CDB4CF8F}" srcOrd="5" destOrd="0" presId="urn:microsoft.com/office/officeart/2005/8/layout/orgChart1"/>
    <dgm:cxn modelId="{586E259E-8845-4DC4-A5B8-C08BC2EFEC8C}" type="presParOf" srcId="{96C4F2C8-9E26-47B7-9CAB-79A0CDB4CF8F}" destId="{A8181E63-FBD7-43D2-8E8A-D0B2B91CF787}" srcOrd="0" destOrd="0" presId="urn:microsoft.com/office/officeart/2005/8/layout/orgChart1"/>
    <dgm:cxn modelId="{B3FCD232-07B6-4C2E-BDF5-E69E63FB994C}" type="presParOf" srcId="{A8181E63-FBD7-43D2-8E8A-D0B2B91CF787}" destId="{B4B391D6-C6CB-4577-A80A-8116610D2CBD}" srcOrd="0" destOrd="0" presId="urn:microsoft.com/office/officeart/2005/8/layout/orgChart1"/>
    <dgm:cxn modelId="{0D49A917-D659-4A97-82F0-DACF1A2276A5}" type="presParOf" srcId="{A8181E63-FBD7-43D2-8E8A-D0B2B91CF787}" destId="{778B95BD-FB0E-4E9C-A6B4-F31D79FD791E}" srcOrd="1" destOrd="0" presId="urn:microsoft.com/office/officeart/2005/8/layout/orgChart1"/>
    <dgm:cxn modelId="{32C13528-7A7B-4ABF-8D0D-EAA0D8CAF506}" type="presParOf" srcId="{96C4F2C8-9E26-47B7-9CAB-79A0CDB4CF8F}" destId="{9DCE9E00-AAA3-4925-8D15-91BE767C7173}" srcOrd="1" destOrd="0" presId="urn:microsoft.com/office/officeart/2005/8/layout/orgChart1"/>
    <dgm:cxn modelId="{418A371A-8C84-4EB8-B11A-819439E02DCF}" type="presParOf" srcId="{96C4F2C8-9E26-47B7-9CAB-79A0CDB4CF8F}" destId="{524A7750-774F-48E0-B54F-7133A4AE7C4F}" srcOrd="2" destOrd="0" presId="urn:microsoft.com/office/officeart/2005/8/layout/orgChart1"/>
    <dgm:cxn modelId="{82647C83-CC9D-425C-86A2-D253C889ABA1}" type="presParOf" srcId="{31AD2685-16A7-45A5-9242-56D1E1F39885}" destId="{604B2182-E623-4928-9AA7-5FF6ABA6F5C7}" srcOrd="2" destOrd="0" presId="urn:microsoft.com/office/officeart/2005/8/layout/orgChart1"/>
    <dgm:cxn modelId="{7EB5D814-7204-4A25-86CC-BAA43A2F0D55}" type="presParOf" srcId="{9C311219-BC0B-4B29-8AF6-34F2C482F1E3}" destId="{7D998242-8409-4EAC-B807-423670D502F3}" srcOrd="1" destOrd="0" presId="urn:microsoft.com/office/officeart/2005/8/layout/orgChart1"/>
    <dgm:cxn modelId="{E49CD2C8-EC70-4FDF-82CB-B66D5D156FB6}" type="presParOf" srcId="{7D998242-8409-4EAC-B807-423670D502F3}" destId="{90F5BB05-6B85-4095-BA3F-09E1CD0FD37D}" srcOrd="0" destOrd="0" presId="urn:microsoft.com/office/officeart/2005/8/layout/orgChart1"/>
    <dgm:cxn modelId="{6F9A6D57-DD7C-4E5F-BAE3-189EFFA5BBF6}" type="presParOf" srcId="{90F5BB05-6B85-4095-BA3F-09E1CD0FD37D}" destId="{77AAF1D1-BB4B-47E8-ABA6-51F5AF184A81}" srcOrd="0" destOrd="0" presId="urn:microsoft.com/office/officeart/2005/8/layout/orgChart1"/>
    <dgm:cxn modelId="{0ED769B0-4F14-4C04-8D73-B0FA1FC3C534}" type="presParOf" srcId="{90F5BB05-6B85-4095-BA3F-09E1CD0FD37D}" destId="{4EA06A64-3F71-4DB3-ACE6-67DD23A80800}" srcOrd="1" destOrd="0" presId="urn:microsoft.com/office/officeart/2005/8/layout/orgChart1"/>
    <dgm:cxn modelId="{3A4FEABE-81EC-434C-B3EE-0A885DCD68E2}" type="presParOf" srcId="{7D998242-8409-4EAC-B807-423670D502F3}" destId="{0E6B373E-CABD-4135-B81D-1AF0EA75B82E}" srcOrd="1" destOrd="0" presId="urn:microsoft.com/office/officeart/2005/8/layout/orgChart1"/>
    <dgm:cxn modelId="{D0C149B9-DD86-48D9-B4BF-865D44C79093}" type="presParOf" srcId="{0E6B373E-CABD-4135-B81D-1AF0EA75B82E}" destId="{2D1B6E35-85F2-4BE0-AB28-A70A2932B725}" srcOrd="0" destOrd="0" presId="urn:microsoft.com/office/officeart/2005/8/layout/orgChart1"/>
    <dgm:cxn modelId="{F0AF5A20-54DD-461A-AC2B-49EE42CF6F51}" type="presParOf" srcId="{0E6B373E-CABD-4135-B81D-1AF0EA75B82E}" destId="{499198BA-0C64-4F5A-A197-DD4FE8B8570F}" srcOrd="1" destOrd="0" presId="urn:microsoft.com/office/officeart/2005/8/layout/orgChart1"/>
    <dgm:cxn modelId="{21D6B9AF-7394-421B-88AD-2D86C32449C9}" type="presParOf" srcId="{499198BA-0C64-4F5A-A197-DD4FE8B8570F}" destId="{2BC15B7B-084E-4F73-B5B3-EC226133FA13}" srcOrd="0" destOrd="0" presId="urn:microsoft.com/office/officeart/2005/8/layout/orgChart1"/>
    <dgm:cxn modelId="{BC00456B-B14F-49DB-A1A7-90FD7620FE23}" type="presParOf" srcId="{2BC15B7B-084E-4F73-B5B3-EC226133FA13}" destId="{EBF74FD6-D3AF-44C5-850B-24332333D9A1}" srcOrd="0" destOrd="0" presId="urn:microsoft.com/office/officeart/2005/8/layout/orgChart1"/>
    <dgm:cxn modelId="{8F2E0E79-7CAC-483E-8659-F099E45E13A6}" type="presParOf" srcId="{2BC15B7B-084E-4F73-B5B3-EC226133FA13}" destId="{025C9282-7097-46E2-ADC2-F43BD1013133}" srcOrd="1" destOrd="0" presId="urn:microsoft.com/office/officeart/2005/8/layout/orgChart1"/>
    <dgm:cxn modelId="{E2072EE4-AEA7-49E3-B426-92B2195C27BD}" type="presParOf" srcId="{499198BA-0C64-4F5A-A197-DD4FE8B8570F}" destId="{11750B8F-6F0A-4921-8FBD-DC5C24A6DE19}" srcOrd="1" destOrd="0" presId="urn:microsoft.com/office/officeart/2005/8/layout/orgChart1"/>
    <dgm:cxn modelId="{53C4D39E-4029-4BE6-A012-28A7D2E74A57}" type="presParOf" srcId="{499198BA-0C64-4F5A-A197-DD4FE8B8570F}" destId="{6CA8E3BE-BD8A-467C-8555-472DE4064E0E}" srcOrd="2" destOrd="0" presId="urn:microsoft.com/office/officeart/2005/8/layout/orgChart1"/>
    <dgm:cxn modelId="{7166F133-FA33-4BC7-A34B-735BC967AA02}" type="presParOf" srcId="{0E6B373E-CABD-4135-B81D-1AF0EA75B82E}" destId="{C835E0AB-00C4-4EE3-96E1-6C25280C03FE}" srcOrd="2" destOrd="0" presId="urn:microsoft.com/office/officeart/2005/8/layout/orgChart1"/>
    <dgm:cxn modelId="{41B70488-A53C-4154-A9E7-0761D5793DE4}" type="presParOf" srcId="{0E6B373E-CABD-4135-B81D-1AF0EA75B82E}" destId="{7F3A6D3D-0A6B-4D17-8BF8-3E81AD065CA6}" srcOrd="3" destOrd="0" presId="urn:microsoft.com/office/officeart/2005/8/layout/orgChart1"/>
    <dgm:cxn modelId="{9C42EF82-AC8A-419D-953C-FDB87EE1E3FC}" type="presParOf" srcId="{7F3A6D3D-0A6B-4D17-8BF8-3E81AD065CA6}" destId="{8B5B370D-7E43-42D8-BD71-A1263E987615}" srcOrd="0" destOrd="0" presId="urn:microsoft.com/office/officeart/2005/8/layout/orgChart1"/>
    <dgm:cxn modelId="{3DAB21C6-2348-42D8-93F6-41A1D3A3C50C}" type="presParOf" srcId="{8B5B370D-7E43-42D8-BD71-A1263E987615}" destId="{7C411D71-8166-4586-8072-357B0E520E3B}" srcOrd="0" destOrd="0" presId="urn:microsoft.com/office/officeart/2005/8/layout/orgChart1"/>
    <dgm:cxn modelId="{D205357E-2921-4254-96BC-ECEC63C489A2}" type="presParOf" srcId="{8B5B370D-7E43-42D8-BD71-A1263E987615}" destId="{CE959587-8E6F-4902-9DE0-9DC4C9F56AA5}" srcOrd="1" destOrd="0" presId="urn:microsoft.com/office/officeart/2005/8/layout/orgChart1"/>
    <dgm:cxn modelId="{CE7FADFA-6D28-4A7E-8300-981B5724B1E9}" type="presParOf" srcId="{7F3A6D3D-0A6B-4D17-8BF8-3E81AD065CA6}" destId="{BA2EB1AB-4B3E-4C4A-8B09-D09A846136E2}" srcOrd="1" destOrd="0" presId="urn:microsoft.com/office/officeart/2005/8/layout/orgChart1"/>
    <dgm:cxn modelId="{5E2F0789-0021-4D0F-937C-9FAE0C3EFAB1}" type="presParOf" srcId="{7F3A6D3D-0A6B-4D17-8BF8-3E81AD065CA6}" destId="{DF2AF23C-259C-44EA-9B6B-AAFDCF1296E0}" srcOrd="2" destOrd="0" presId="urn:microsoft.com/office/officeart/2005/8/layout/orgChart1"/>
    <dgm:cxn modelId="{CF97CB71-21E9-4AAE-8CD3-8BED27CFB97E}" type="presParOf" srcId="{0E6B373E-CABD-4135-B81D-1AF0EA75B82E}" destId="{1A0D2FAF-DBE1-4476-9DEB-87A2B9B60AEC}" srcOrd="4" destOrd="0" presId="urn:microsoft.com/office/officeart/2005/8/layout/orgChart1"/>
    <dgm:cxn modelId="{89587473-A256-4FF3-B7B2-7AC95ABAAF4B}" type="presParOf" srcId="{0E6B373E-CABD-4135-B81D-1AF0EA75B82E}" destId="{9CFCB354-63A8-4A1A-BCB9-1D95905D64B7}" srcOrd="5" destOrd="0" presId="urn:microsoft.com/office/officeart/2005/8/layout/orgChart1"/>
    <dgm:cxn modelId="{AC2B25DF-C35A-4049-8757-705C3E509EFA}" type="presParOf" srcId="{9CFCB354-63A8-4A1A-BCB9-1D95905D64B7}" destId="{490B8CB0-1FDB-4515-B2B6-C59562E735B8}" srcOrd="0" destOrd="0" presId="urn:microsoft.com/office/officeart/2005/8/layout/orgChart1"/>
    <dgm:cxn modelId="{1C5615D6-B057-4271-8B31-FCC8308496D5}" type="presParOf" srcId="{490B8CB0-1FDB-4515-B2B6-C59562E735B8}" destId="{431D4886-3F17-4CFF-A325-3A0AE6462A92}" srcOrd="0" destOrd="0" presId="urn:microsoft.com/office/officeart/2005/8/layout/orgChart1"/>
    <dgm:cxn modelId="{BFAF062E-0108-4797-9786-5CE523663E63}" type="presParOf" srcId="{490B8CB0-1FDB-4515-B2B6-C59562E735B8}" destId="{5E1E14D7-9243-46EE-B8BF-068F5DB86DBA}" srcOrd="1" destOrd="0" presId="urn:microsoft.com/office/officeart/2005/8/layout/orgChart1"/>
    <dgm:cxn modelId="{DA1AF220-5D11-4356-ABFA-ECDAA121528D}" type="presParOf" srcId="{9CFCB354-63A8-4A1A-BCB9-1D95905D64B7}" destId="{520AE1CC-B723-4197-BBFC-9B9DF3FBD9C4}" srcOrd="1" destOrd="0" presId="urn:microsoft.com/office/officeart/2005/8/layout/orgChart1"/>
    <dgm:cxn modelId="{2AF9D814-1C61-491E-BE6F-C8B1387FFF5C}" type="presParOf" srcId="{9CFCB354-63A8-4A1A-BCB9-1D95905D64B7}" destId="{4863C47E-4FCF-411A-8AC4-165049E1E0B6}" srcOrd="2" destOrd="0" presId="urn:microsoft.com/office/officeart/2005/8/layout/orgChart1"/>
    <dgm:cxn modelId="{E0B4108C-A88D-4C0E-A9D9-BAFBB0E1AEC7}" type="presParOf" srcId="{0E6B373E-CABD-4135-B81D-1AF0EA75B82E}" destId="{4557D100-63A5-4554-A195-12383B23D6CA}" srcOrd="6" destOrd="0" presId="urn:microsoft.com/office/officeart/2005/8/layout/orgChart1"/>
    <dgm:cxn modelId="{F3A8FC44-55A5-4A5D-B3E2-982CBF29D7CE}" type="presParOf" srcId="{0E6B373E-CABD-4135-B81D-1AF0EA75B82E}" destId="{4E9D73D1-4844-40B7-88B1-B81FA660FB46}" srcOrd="7" destOrd="0" presId="urn:microsoft.com/office/officeart/2005/8/layout/orgChart1"/>
    <dgm:cxn modelId="{A7953116-011A-43AC-BAB6-8C199C76BD82}" type="presParOf" srcId="{4E9D73D1-4844-40B7-88B1-B81FA660FB46}" destId="{73BE1529-1826-42C9-8BAA-9889217881A0}" srcOrd="0" destOrd="0" presId="urn:microsoft.com/office/officeart/2005/8/layout/orgChart1"/>
    <dgm:cxn modelId="{A71D4A95-3D7E-4708-A43D-8DA5AFCB9AAB}" type="presParOf" srcId="{73BE1529-1826-42C9-8BAA-9889217881A0}" destId="{BA80149E-2569-4C95-BE11-535B83A22615}" srcOrd="0" destOrd="0" presId="urn:microsoft.com/office/officeart/2005/8/layout/orgChart1"/>
    <dgm:cxn modelId="{9257112B-B957-471D-ABB8-F44C6F7352A8}" type="presParOf" srcId="{73BE1529-1826-42C9-8BAA-9889217881A0}" destId="{73DC8400-5E79-4211-9F15-F19FEAF00B28}" srcOrd="1" destOrd="0" presId="urn:microsoft.com/office/officeart/2005/8/layout/orgChart1"/>
    <dgm:cxn modelId="{751A173C-195A-4603-8E9D-A6DD2F9A6A9C}" type="presParOf" srcId="{4E9D73D1-4844-40B7-88B1-B81FA660FB46}" destId="{6906AD62-8F3A-434D-A893-BC0436C97119}" srcOrd="1" destOrd="0" presId="urn:microsoft.com/office/officeart/2005/8/layout/orgChart1"/>
    <dgm:cxn modelId="{5E1638C6-E1CB-4A24-ACDA-663FA93E151F}" type="presParOf" srcId="{4E9D73D1-4844-40B7-88B1-B81FA660FB46}" destId="{1A36C44A-A7C9-4912-ACA6-E3C89BA3BD3B}" srcOrd="2" destOrd="0" presId="urn:microsoft.com/office/officeart/2005/8/layout/orgChart1"/>
    <dgm:cxn modelId="{CD90D4B4-842B-4DCF-923C-3BFA5F242986}" type="presParOf" srcId="{7D998242-8409-4EAC-B807-423670D502F3}" destId="{F628BEB1-385E-40D2-80B5-68D21BA1CA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7D100-63A5-4554-A195-12383B23D6CA}">
      <dsp:nvSpPr>
        <dsp:cNvPr id="0" name=""/>
        <dsp:cNvSpPr/>
      </dsp:nvSpPr>
      <dsp:spPr>
        <a:xfrm>
          <a:off x="7888522" y="1329740"/>
          <a:ext cx="2407481" cy="27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5"/>
              </a:lnTo>
              <a:lnTo>
                <a:pt x="2407481" y="139275"/>
              </a:lnTo>
              <a:lnTo>
                <a:pt x="2407481" y="278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D2FAF-DBE1-4476-9DEB-87A2B9B60AEC}">
      <dsp:nvSpPr>
        <dsp:cNvPr id="0" name=""/>
        <dsp:cNvSpPr/>
      </dsp:nvSpPr>
      <dsp:spPr>
        <a:xfrm>
          <a:off x="7888522" y="1329740"/>
          <a:ext cx="802493" cy="27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5"/>
              </a:lnTo>
              <a:lnTo>
                <a:pt x="802493" y="139275"/>
              </a:lnTo>
              <a:lnTo>
                <a:pt x="802493" y="278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5E0AB-00C4-4EE3-96E1-6C25280C03FE}">
      <dsp:nvSpPr>
        <dsp:cNvPr id="0" name=""/>
        <dsp:cNvSpPr/>
      </dsp:nvSpPr>
      <dsp:spPr>
        <a:xfrm>
          <a:off x="7086028" y="1329740"/>
          <a:ext cx="802493" cy="278551"/>
        </a:xfrm>
        <a:custGeom>
          <a:avLst/>
          <a:gdLst/>
          <a:ahLst/>
          <a:cxnLst/>
          <a:rect l="0" t="0" r="0" b="0"/>
          <a:pathLst>
            <a:path>
              <a:moveTo>
                <a:pt x="802493" y="0"/>
              </a:moveTo>
              <a:lnTo>
                <a:pt x="802493" y="139275"/>
              </a:lnTo>
              <a:lnTo>
                <a:pt x="0" y="139275"/>
              </a:lnTo>
              <a:lnTo>
                <a:pt x="0" y="278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B6E35-85F2-4BE0-AB28-A70A2932B725}">
      <dsp:nvSpPr>
        <dsp:cNvPr id="0" name=""/>
        <dsp:cNvSpPr/>
      </dsp:nvSpPr>
      <dsp:spPr>
        <a:xfrm>
          <a:off x="5481041" y="1329740"/>
          <a:ext cx="2407481" cy="278551"/>
        </a:xfrm>
        <a:custGeom>
          <a:avLst/>
          <a:gdLst/>
          <a:ahLst/>
          <a:cxnLst/>
          <a:rect l="0" t="0" r="0" b="0"/>
          <a:pathLst>
            <a:path>
              <a:moveTo>
                <a:pt x="2407481" y="0"/>
              </a:moveTo>
              <a:lnTo>
                <a:pt x="2407481" y="139275"/>
              </a:lnTo>
              <a:lnTo>
                <a:pt x="0" y="139275"/>
              </a:lnTo>
              <a:lnTo>
                <a:pt x="0" y="278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15ECF-61EE-4A79-BEAD-936E26839D1E}">
      <dsp:nvSpPr>
        <dsp:cNvPr id="0" name=""/>
        <dsp:cNvSpPr/>
      </dsp:nvSpPr>
      <dsp:spPr>
        <a:xfrm>
          <a:off x="2271065" y="1329740"/>
          <a:ext cx="1604987" cy="27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5"/>
              </a:lnTo>
              <a:lnTo>
                <a:pt x="1604987" y="139275"/>
              </a:lnTo>
              <a:lnTo>
                <a:pt x="1604987" y="278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B97F0-7D2B-496C-8810-31571A087891}">
      <dsp:nvSpPr>
        <dsp:cNvPr id="0" name=""/>
        <dsp:cNvSpPr/>
      </dsp:nvSpPr>
      <dsp:spPr>
        <a:xfrm>
          <a:off x="1740491" y="2271510"/>
          <a:ext cx="198965" cy="155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930"/>
              </a:lnTo>
              <a:lnTo>
                <a:pt x="198965" y="15519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E8CB-9CB7-4211-9103-5901FC15CB44}">
      <dsp:nvSpPr>
        <dsp:cNvPr id="0" name=""/>
        <dsp:cNvSpPr/>
      </dsp:nvSpPr>
      <dsp:spPr>
        <a:xfrm>
          <a:off x="1740491" y="2271510"/>
          <a:ext cx="198965" cy="610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160"/>
              </a:lnTo>
              <a:lnTo>
                <a:pt x="198965" y="6101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EBBAB-5751-453A-B14E-76794D4E5193}">
      <dsp:nvSpPr>
        <dsp:cNvPr id="0" name=""/>
        <dsp:cNvSpPr/>
      </dsp:nvSpPr>
      <dsp:spPr>
        <a:xfrm>
          <a:off x="2225345" y="1329740"/>
          <a:ext cx="91440" cy="2785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EA2A4-BDFC-4C6B-A21F-BAF1D04F87D9}">
      <dsp:nvSpPr>
        <dsp:cNvPr id="0" name=""/>
        <dsp:cNvSpPr/>
      </dsp:nvSpPr>
      <dsp:spPr>
        <a:xfrm>
          <a:off x="666078" y="1329740"/>
          <a:ext cx="1604987" cy="278551"/>
        </a:xfrm>
        <a:custGeom>
          <a:avLst/>
          <a:gdLst/>
          <a:ahLst/>
          <a:cxnLst/>
          <a:rect l="0" t="0" r="0" b="0"/>
          <a:pathLst>
            <a:path>
              <a:moveTo>
                <a:pt x="1604987" y="0"/>
              </a:moveTo>
              <a:lnTo>
                <a:pt x="1604987" y="139275"/>
              </a:lnTo>
              <a:lnTo>
                <a:pt x="0" y="139275"/>
              </a:lnTo>
              <a:lnTo>
                <a:pt x="0" y="278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E0A67-F446-4D06-895B-9D5E0A76B467}">
      <dsp:nvSpPr>
        <dsp:cNvPr id="0" name=""/>
        <dsp:cNvSpPr/>
      </dsp:nvSpPr>
      <dsp:spPr>
        <a:xfrm>
          <a:off x="1607847" y="666522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여행</a:t>
          </a:r>
          <a:br>
            <a:rPr lang="en-US" altLang="ko-KR" sz="1600" b="1" kern="1200" dirty="0"/>
          </a:br>
          <a:r>
            <a:rPr lang="ko-KR" altLang="en-US" sz="1600" b="1" kern="1200" dirty="0"/>
            <a:t>일정공유</a:t>
          </a:r>
        </a:p>
      </dsp:txBody>
      <dsp:txXfrm>
        <a:off x="1607847" y="666522"/>
        <a:ext cx="1326436" cy="663218"/>
      </dsp:txXfrm>
    </dsp:sp>
    <dsp:sp modelId="{D8E63663-FF7E-491D-82DF-4D956BD6C9B9}">
      <dsp:nvSpPr>
        <dsp:cNvPr id="0" name=""/>
        <dsp:cNvSpPr/>
      </dsp:nvSpPr>
      <dsp:spPr>
        <a:xfrm>
          <a:off x="2860" y="1608292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일정</a:t>
          </a:r>
          <a:br>
            <a:rPr lang="en-US" altLang="ko-KR" sz="1400" kern="1200" dirty="0"/>
          </a:br>
          <a:r>
            <a:rPr lang="ko-KR" altLang="en-US" sz="1400" kern="1200" dirty="0"/>
            <a:t>추가하기</a:t>
          </a:r>
        </a:p>
      </dsp:txBody>
      <dsp:txXfrm>
        <a:off x="2860" y="1608292"/>
        <a:ext cx="1326436" cy="663218"/>
      </dsp:txXfrm>
    </dsp:sp>
    <dsp:sp modelId="{83B0B5AC-C120-40DB-B753-2526578D4816}">
      <dsp:nvSpPr>
        <dsp:cNvPr id="0" name=""/>
        <dsp:cNvSpPr/>
      </dsp:nvSpPr>
      <dsp:spPr>
        <a:xfrm>
          <a:off x="1607847" y="1608292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일정</a:t>
          </a:r>
          <a:br>
            <a:rPr lang="en-US" altLang="ko-KR" sz="1400" kern="1200" dirty="0"/>
          </a:br>
          <a:r>
            <a:rPr lang="ko-KR" altLang="en-US" sz="1400" kern="1200" dirty="0"/>
            <a:t>수정하기</a:t>
          </a:r>
        </a:p>
      </dsp:txBody>
      <dsp:txXfrm>
        <a:off x="1607847" y="1608292"/>
        <a:ext cx="1326436" cy="663218"/>
      </dsp:txXfrm>
    </dsp:sp>
    <dsp:sp modelId="{2305AE24-2D8E-489F-85FE-D08D1F0AFF8C}">
      <dsp:nvSpPr>
        <dsp:cNvPr id="0" name=""/>
        <dsp:cNvSpPr/>
      </dsp:nvSpPr>
      <dsp:spPr>
        <a:xfrm>
          <a:off x="1939456" y="2550061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세부일정 </a:t>
          </a:r>
          <a:br>
            <a:rPr lang="en-US" altLang="ko-KR" sz="1400" kern="1200" dirty="0"/>
          </a:br>
          <a:r>
            <a:rPr lang="ko-KR" altLang="en-US" sz="1400" kern="1200" dirty="0"/>
            <a:t>수정하기</a:t>
          </a:r>
        </a:p>
      </dsp:txBody>
      <dsp:txXfrm>
        <a:off x="1939456" y="2550061"/>
        <a:ext cx="1326436" cy="663218"/>
      </dsp:txXfrm>
    </dsp:sp>
    <dsp:sp modelId="{618F3580-F885-4647-8A1F-0D2C8A45F1D1}">
      <dsp:nvSpPr>
        <dsp:cNvPr id="0" name=""/>
        <dsp:cNvSpPr/>
      </dsp:nvSpPr>
      <dsp:spPr>
        <a:xfrm>
          <a:off x="1939456" y="3491831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세부일정</a:t>
          </a:r>
          <a:br>
            <a:rPr lang="en-US" altLang="ko-KR" sz="1400" kern="1200" dirty="0"/>
          </a:br>
          <a:r>
            <a:rPr lang="ko-KR" altLang="en-US" sz="1400" kern="1200" dirty="0"/>
            <a:t>삭제하기</a:t>
          </a:r>
        </a:p>
      </dsp:txBody>
      <dsp:txXfrm>
        <a:off x="1939456" y="3491831"/>
        <a:ext cx="1326436" cy="663218"/>
      </dsp:txXfrm>
    </dsp:sp>
    <dsp:sp modelId="{B4B391D6-C6CB-4577-A80A-8116610D2CBD}">
      <dsp:nvSpPr>
        <dsp:cNvPr id="0" name=""/>
        <dsp:cNvSpPr/>
      </dsp:nvSpPr>
      <dsp:spPr>
        <a:xfrm>
          <a:off x="3212835" y="1608292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여행일정 </a:t>
          </a:r>
          <a:br>
            <a:rPr lang="en-US" altLang="ko-KR" sz="1400" kern="1200" dirty="0"/>
          </a:br>
          <a:r>
            <a:rPr lang="ko-KR" altLang="en-US" sz="1400" kern="1200" dirty="0"/>
            <a:t>삭제하기</a:t>
          </a:r>
        </a:p>
      </dsp:txBody>
      <dsp:txXfrm>
        <a:off x="3212835" y="1608292"/>
        <a:ext cx="1326436" cy="663218"/>
      </dsp:txXfrm>
    </dsp:sp>
    <dsp:sp modelId="{77AAF1D1-BB4B-47E8-ABA6-51F5AF184A81}">
      <dsp:nvSpPr>
        <dsp:cNvPr id="0" name=""/>
        <dsp:cNvSpPr/>
      </dsp:nvSpPr>
      <dsp:spPr>
        <a:xfrm>
          <a:off x="7225304" y="666522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추가하기</a:t>
          </a:r>
        </a:p>
      </dsp:txBody>
      <dsp:txXfrm>
        <a:off x="7225304" y="666522"/>
        <a:ext cx="1326436" cy="663218"/>
      </dsp:txXfrm>
    </dsp:sp>
    <dsp:sp modelId="{EBF74FD6-D3AF-44C5-850B-24332333D9A1}">
      <dsp:nvSpPr>
        <dsp:cNvPr id="0" name=""/>
        <dsp:cNvSpPr/>
      </dsp:nvSpPr>
      <dsp:spPr>
        <a:xfrm>
          <a:off x="4817822" y="1608292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여행지</a:t>
          </a:r>
          <a:br>
            <a:rPr lang="en-US" altLang="ko-KR" sz="1200" kern="1200" dirty="0"/>
          </a:br>
          <a:r>
            <a:rPr lang="ko-KR" altLang="en-US" sz="1200" kern="1200" dirty="0"/>
            <a:t>추가하기</a:t>
          </a:r>
        </a:p>
      </dsp:txBody>
      <dsp:txXfrm>
        <a:off x="4817822" y="1608292"/>
        <a:ext cx="1326436" cy="663218"/>
      </dsp:txXfrm>
    </dsp:sp>
    <dsp:sp modelId="{7C411D71-8166-4586-8072-357B0E520E3B}">
      <dsp:nvSpPr>
        <dsp:cNvPr id="0" name=""/>
        <dsp:cNvSpPr/>
      </dsp:nvSpPr>
      <dsp:spPr>
        <a:xfrm>
          <a:off x="6422810" y="1608292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활동</a:t>
          </a:r>
          <a:br>
            <a:rPr lang="en-US" altLang="ko-KR" sz="1200" kern="1200" dirty="0"/>
          </a:br>
          <a:r>
            <a:rPr lang="ko-KR" altLang="en-US" sz="1200" kern="1200" dirty="0"/>
            <a:t>추가하기</a:t>
          </a:r>
        </a:p>
      </dsp:txBody>
      <dsp:txXfrm>
        <a:off x="6422810" y="1608292"/>
        <a:ext cx="1326436" cy="663218"/>
      </dsp:txXfrm>
    </dsp:sp>
    <dsp:sp modelId="{431D4886-3F17-4CFF-A325-3A0AE6462A92}">
      <dsp:nvSpPr>
        <dsp:cNvPr id="0" name=""/>
        <dsp:cNvSpPr/>
      </dsp:nvSpPr>
      <dsp:spPr>
        <a:xfrm>
          <a:off x="8027798" y="1608292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여행지</a:t>
          </a:r>
          <a:br>
            <a:rPr lang="en-US" altLang="ko-KR" sz="1200" kern="1200" dirty="0"/>
          </a:br>
          <a:r>
            <a:rPr lang="ko-KR" altLang="en-US" sz="1200" kern="1200" dirty="0"/>
            <a:t>삭제하기</a:t>
          </a:r>
        </a:p>
      </dsp:txBody>
      <dsp:txXfrm>
        <a:off x="8027798" y="1608292"/>
        <a:ext cx="1326436" cy="663218"/>
      </dsp:txXfrm>
    </dsp:sp>
    <dsp:sp modelId="{BA80149E-2569-4C95-BE11-535B83A22615}">
      <dsp:nvSpPr>
        <dsp:cNvPr id="0" name=""/>
        <dsp:cNvSpPr/>
      </dsp:nvSpPr>
      <dsp:spPr>
        <a:xfrm>
          <a:off x="9632785" y="1608292"/>
          <a:ext cx="1326436" cy="663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활동</a:t>
          </a:r>
          <a:br>
            <a:rPr lang="en-US" altLang="ko-KR" sz="1200" kern="1200" dirty="0"/>
          </a:br>
          <a:r>
            <a:rPr lang="ko-KR" altLang="en-US" sz="1200" kern="1200" dirty="0"/>
            <a:t>삭제하기</a:t>
          </a:r>
        </a:p>
      </dsp:txBody>
      <dsp:txXfrm>
        <a:off x="9632785" y="1608292"/>
        <a:ext cx="1326436" cy="66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8295E-F1EB-4F31-90A1-1988BC87F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B7329-CC93-4336-91B6-40AA8BF6F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A7FDC-64EF-4719-A099-F93C3CEB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69AD-4810-4A63-A427-09476A0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2A556-0900-425C-AA0F-88842F48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3262C-8F16-465E-8485-AB68EB65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F19F1-F5BB-4147-9A6B-0D0981C9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83974-0178-4CE3-96DB-AC06CDBB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5C34-26D6-48CE-A347-CAE7C3E1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2C3B1-E822-40F9-A212-E3A32C93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4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5D6D61-9D0A-47FC-8E91-003BB2975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41F6B-339E-4ADC-8149-63FE3A78C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096B3-4C89-477E-B5A0-FD8C036B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A364F-A7FA-46C5-A340-5EBBA59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49F11-C1FF-4599-A18C-54A1E388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A6C30-6732-4745-96DF-4F984E01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BBEC-44C7-417C-84DA-E0BC7CD3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65BDA-42D9-45E0-832A-AE0DF1F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517BA-9132-4B21-A28A-0DD87525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C34E2-A651-4127-BD08-621CB807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4F24E-FBF8-4989-BEF7-86082FE9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5D410-26FD-4958-A347-AF0AC7EC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A30A4-CE64-4B92-BDCF-25B64D1F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AD617-E345-4BC6-AF47-287CA8C5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6E938-698C-4720-AC0C-EE5A01E6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5CBF-21AC-4077-AEAC-B190DD1C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B7B-8DDE-46B2-8D4F-53C82F22B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F9AA0-E529-40BD-99B0-5032C2BF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8E134-B524-488E-97E2-BF3EFA5C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1B151-1053-458E-AA08-55CE3BEF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5588A-F55A-4541-96EB-45843A02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3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DCFDA-D89A-40D4-BD6B-4159B1EF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CACC6-F939-4862-BA67-7AC36213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47939-8990-4788-AB18-50C61A5F6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86F17-BB46-4D64-A696-30775853C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05F2B-6F83-446D-B372-22F13010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EF9F5-217A-40B0-ACEE-C892C1DA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CF761-DF01-4367-A1C4-22FD70CA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A2E7F-2711-40F0-836E-33C715B2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4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249F8-3CA6-4C0F-8019-DB5FB75A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0AFDC6-18BE-424F-8444-4DE36212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33D757-8CEA-4D94-B4EC-1009B4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AC705-2F15-448C-AA50-467F19DD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91D1D6-4A4F-497C-8D2C-7E3C7045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F8E89-0531-4AB6-837E-69283F0D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DD8EB-5F58-4DE2-B003-38B0EC82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4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AE21D-5378-40CD-8F2C-EDC4605B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44FDE-ED0E-4F37-B915-CEE3DC5F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D5707-38E7-4D76-B076-B34C4C1E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CC035-9186-4AD6-8B03-3F629D86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9429D-28EE-43BE-8D0E-F1EE9A5E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BA9AD-3ECF-4A79-90F5-19B58ABF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D6B8D-8E5C-4A7B-8033-E6C17347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115531-4F6D-49B3-9FE3-9177B7DE8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47654-9A48-4472-B18E-7D5F77F6A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D5378-5C60-464A-A6C2-5F43DB12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229F2-C433-47E5-ABC5-9745F8DB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DFE74-2CCD-4C88-B7BB-F166F188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7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BA2D6E-3110-4F4E-8AB4-91EC4DBD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25BBC-18DE-4309-8D00-8F58409DC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56C2F-E09F-4ACE-809C-3B8161018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B59B-D0AA-42CE-AF20-8C200354FF5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160F9-36B3-4553-88CF-06B2733FD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EA8D8-28E9-4D19-BECE-4E2CAF5F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0CAF-3883-4310-A3E9-AB4649596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7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CC5AE6-4EC5-4521-A85F-DDDF1DDCEA33}"/>
              </a:ext>
            </a:extLst>
          </p:cNvPr>
          <p:cNvSpPr/>
          <p:nvPr/>
        </p:nvSpPr>
        <p:spPr>
          <a:xfrm>
            <a:off x="0" y="2062162"/>
            <a:ext cx="12192000" cy="2387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6FD65B-7947-4B81-AFC2-EA7B975B2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3141"/>
            <a:ext cx="9144000" cy="102682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나만의 여행 다이어리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2CDBF9-C435-4153-BC41-F939FC81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306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2019-2 </a:t>
            </a:r>
            <a:r>
              <a:rPr lang="ko-KR" altLang="en-US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네트워크 서비스 프로토콜 프로젝트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0F7CF55-B13D-4BE3-9604-DC7E5D922017}"/>
              </a:ext>
            </a:extLst>
          </p:cNvPr>
          <p:cNvSpPr txBox="1">
            <a:spLocks/>
          </p:cNvSpPr>
          <p:nvPr/>
        </p:nvSpPr>
        <p:spPr>
          <a:xfrm>
            <a:off x="9914389" y="6487411"/>
            <a:ext cx="2635542" cy="37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20142697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권민수</a:t>
            </a:r>
          </a:p>
        </p:txBody>
      </p:sp>
    </p:spTree>
    <p:extLst>
      <p:ext uri="{BB962C8B-B14F-4D97-AF65-F5344CB8AC3E}">
        <p14:creationId xmlns:p14="http://schemas.microsoft.com/office/powerpoint/2010/main" val="139154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6554598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 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메인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5B930A-AE85-418A-82DA-E4F80218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10" y="1694575"/>
            <a:ext cx="8548381" cy="46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8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97793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 schedule 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보기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163844-976D-4C5F-BDB8-B0EA0ADC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52" y="1694575"/>
            <a:ext cx="8766496" cy="47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3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97793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 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세부일정 추가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AA87B-AF1F-427B-A53A-C2AD1FD9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7" y="1694575"/>
            <a:ext cx="8911905" cy="48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4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97793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 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여행일정 수정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CECD9A-C535-488E-95E9-F49570DD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82" y="1694575"/>
            <a:ext cx="8965036" cy="48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0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97793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 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세부일정 수정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4D40C5-42CA-4315-9129-C9CF8926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20" y="1611851"/>
            <a:ext cx="9479560" cy="51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6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97793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일정 추가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28E05B-2728-42B1-B8CE-7B07B031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274" y="1561517"/>
            <a:ext cx="9375452" cy="50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5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97793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여행지 추가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B95405-07AE-440A-B388-D97AF072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8" y="1511183"/>
            <a:ext cx="9538283" cy="51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97793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여행지 삭제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F61342-1F3B-4754-9E44-3ED00A7A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80" y="1603463"/>
            <a:ext cx="9267039" cy="5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5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97793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활동 추가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E13957-BA7E-4E00-B375-90569379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25" y="1694575"/>
            <a:ext cx="8724550" cy="4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2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97793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시연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활동 삭제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B95405-07AE-440A-B388-D97AF072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8" y="1511183"/>
            <a:ext cx="9538283" cy="51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C704AC7-3520-4AEF-85A1-C5699154D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903377"/>
              </p:ext>
            </p:extLst>
          </p:nvPr>
        </p:nvGraphicFramePr>
        <p:xfrm>
          <a:off x="614959" y="1812022"/>
          <a:ext cx="10962082" cy="482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6554598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사이트맵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구성도</a:t>
            </a:r>
          </a:p>
        </p:txBody>
      </p:sp>
    </p:spTree>
    <p:extLst>
      <p:ext uri="{BB962C8B-B14F-4D97-AF65-F5344CB8AC3E}">
        <p14:creationId xmlns:p14="http://schemas.microsoft.com/office/powerpoint/2010/main" val="59286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6554598" cy="738231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DB</a:t>
            </a:r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B902C-AF43-4C63-BC07-95F476880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1833348"/>
            <a:ext cx="853559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6554598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모듈 구성도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38F798-8ABC-44FE-97E6-77A76D05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9" y="1621565"/>
            <a:ext cx="2457450" cy="5057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A01730-50D1-4014-8354-A50A9FDDC237}"/>
              </a:ext>
            </a:extLst>
          </p:cNvPr>
          <p:cNvSpPr/>
          <p:nvPr/>
        </p:nvSpPr>
        <p:spPr>
          <a:xfrm>
            <a:off x="645952" y="2072082"/>
            <a:ext cx="637564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2E08F1-9356-4366-BF03-A615ACAACAE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83516" y="2155972"/>
            <a:ext cx="22314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89BCB7C-F77E-4A79-B32B-07813B194ABF}"/>
              </a:ext>
            </a:extLst>
          </p:cNvPr>
          <p:cNvSpPr txBox="1">
            <a:spLocks/>
          </p:cNvSpPr>
          <p:nvPr/>
        </p:nvSpPr>
        <p:spPr>
          <a:xfrm>
            <a:off x="3514987" y="1958831"/>
            <a:ext cx="3918183" cy="39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main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프로그램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루트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에서의 라우팅 담당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A3C1D8-145A-46E4-9C89-1E77CF3A8013}"/>
              </a:ext>
            </a:extLst>
          </p:cNvPr>
          <p:cNvSpPr/>
          <p:nvPr/>
        </p:nvSpPr>
        <p:spPr>
          <a:xfrm>
            <a:off x="873548" y="3067025"/>
            <a:ext cx="912739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214CDB-E3AE-48BA-93C3-E6344F45751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786287" y="3133291"/>
            <a:ext cx="1728700" cy="176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3408CA76-871B-4FCB-B44E-59D0B2F69360}"/>
              </a:ext>
            </a:extLst>
          </p:cNvPr>
          <p:cNvSpPr txBox="1">
            <a:spLocks/>
          </p:cNvSpPr>
          <p:nvPr/>
        </p:nvSpPr>
        <p:spPr>
          <a:xfrm>
            <a:off x="3514987" y="2941747"/>
            <a:ext cx="3918183" cy="39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자주 사용하는 </a:t>
            </a:r>
            <a:r>
              <a:rPr lang="en-US" altLang="ko-KR" sz="1800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html </a:t>
            </a:r>
            <a:r>
              <a:rPr lang="ko-KR" altLang="en-US" sz="1800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관련 메소드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저장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04D46B-7C44-4640-84F5-1308C56E19B4}"/>
              </a:ext>
            </a:extLst>
          </p:cNvPr>
          <p:cNvSpPr/>
          <p:nvPr/>
        </p:nvSpPr>
        <p:spPr>
          <a:xfrm>
            <a:off x="873548" y="3267381"/>
            <a:ext cx="912739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633B4C6-1BFE-4289-B565-B347605670C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786287" y="3351271"/>
            <a:ext cx="1728700" cy="329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E167412-A0DE-4AD9-A72D-756BBC8F3ADA}"/>
              </a:ext>
            </a:extLst>
          </p:cNvPr>
          <p:cNvSpPr txBox="1">
            <a:spLocks/>
          </p:cNvSpPr>
          <p:nvPr/>
        </p:nvSpPr>
        <p:spPr>
          <a:xfrm>
            <a:off x="3514987" y="3506474"/>
            <a:ext cx="6803471" cy="39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/schedule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에서의 라우팅 담당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전체 여행일정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 관련된 페이지들 포함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BB9E46-8637-4B88-99DC-CFE009EB4E01}"/>
              </a:ext>
            </a:extLst>
          </p:cNvPr>
          <p:cNvSpPr/>
          <p:nvPr/>
        </p:nvSpPr>
        <p:spPr>
          <a:xfrm>
            <a:off x="873549" y="3470814"/>
            <a:ext cx="670026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51B1FD-D4A8-4144-9988-DCE2D61E5F4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43575" y="3554704"/>
            <a:ext cx="1971412" cy="523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13DCCC0A-57D1-4517-A333-3DDBAF1BC5FF}"/>
              </a:ext>
            </a:extLst>
          </p:cNvPr>
          <p:cNvSpPr txBox="1">
            <a:spLocks/>
          </p:cNvSpPr>
          <p:nvPr/>
        </p:nvSpPr>
        <p:spPr>
          <a:xfrm>
            <a:off x="3514987" y="3984646"/>
            <a:ext cx="8112154" cy="394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/forms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에서의 라우팅 담당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입력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/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삭제 등의 </a:t>
            </a:r>
            <a:r>
              <a:rPr lang="ko-KR" altLang="en-US" sz="1800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사용자 입력을 필요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로 하는 페이지들 포함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0BD642-2CDC-4844-91C4-8E1B4E718043}"/>
              </a:ext>
            </a:extLst>
          </p:cNvPr>
          <p:cNvSpPr/>
          <p:nvPr/>
        </p:nvSpPr>
        <p:spPr>
          <a:xfrm>
            <a:off x="873549" y="3672019"/>
            <a:ext cx="980418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87FEBB6-31C9-4714-9251-5CEBDCCBA73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853967" y="3755909"/>
            <a:ext cx="1661020" cy="858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CA36C55C-2735-4D98-875A-1F19C11F8E8C}"/>
              </a:ext>
            </a:extLst>
          </p:cNvPr>
          <p:cNvSpPr txBox="1">
            <a:spLocks/>
          </p:cNvSpPr>
          <p:nvPr/>
        </p:nvSpPr>
        <p:spPr>
          <a:xfrm>
            <a:off x="3514987" y="4472737"/>
            <a:ext cx="8406904" cy="394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/processes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에서의 라우팅 담당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전달받은 </a:t>
            </a:r>
            <a:r>
              <a:rPr lang="ko-KR" altLang="en-US" sz="1800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요청을 처리하고 </a:t>
            </a:r>
            <a:r>
              <a:rPr lang="en-US" altLang="ko-KR" sz="1800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redirect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하는 페이지들 포함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6C67A6-7FA9-4B4F-BC42-15AD14AD11A4}"/>
              </a:ext>
            </a:extLst>
          </p:cNvPr>
          <p:cNvSpPr/>
          <p:nvPr/>
        </p:nvSpPr>
        <p:spPr>
          <a:xfrm>
            <a:off x="873549" y="3873485"/>
            <a:ext cx="477079" cy="176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5F17F8-A403-46DB-9819-3CB67F5235B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350628" y="3961713"/>
            <a:ext cx="2164359" cy="1274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>
            <a:extLst>
              <a:ext uri="{FF2B5EF4-FFF2-40B4-BE49-F238E27FC236}">
                <a16:creationId xmlns:a16="http://schemas.microsoft.com/office/drawing/2014/main" id="{7B078B68-8470-4179-BB08-C045BA45AC90}"/>
              </a:ext>
            </a:extLst>
          </p:cNvPr>
          <p:cNvSpPr txBox="1">
            <a:spLocks/>
          </p:cNvSpPr>
          <p:nvPr/>
        </p:nvSpPr>
        <p:spPr>
          <a:xfrm>
            <a:off x="3514987" y="5053551"/>
            <a:ext cx="7667538" cy="39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mysql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DB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연결에 필요한 </a:t>
            </a:r>
            <a:r>
              <a:rPr lang="ko-KR" altLang="en-US" sz="1800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패스워드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97570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6554598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모듈 구성도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–main.js</a:t>
            </a:r>
            <a:endParaRPr lang="ko-KR" altLang="en-US" sz="44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38F798-8ABC-44FE-97E6-77A76D05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9" y="1621565"/>
            <a:ext cx="2457450" cy="5057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A01730-50D1-4014-8354-A50A9FDDC237}"/>
              </a:ext>
            </a:extLst>
          </p:cNvPr>
          <p:cNvSpPr/>
          <p:nvPr/>
        </p:nvSpPr>
        <p:spPr>
          <a:xfrm>
            <a:off x="645952" y="2072082"/>
            <a:ext cx="637564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DF918F-442C-4128-875D-D6575FD9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64" y="1904300"/>
            <a:ext cx="55816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6554598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모듈 구성도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–template.js</a:t>
            </a:r>
            <a:endParaRPr lang="ko-KR" altLang="en-US" sz="44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38F798-8ABC-44FE-97E6-77A76D05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9" y="1621565"/>
            <a:ext cx="2457450" cy="5057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A01730-50D1-4014-8354-A50A9FDDC237}"/>
              </a:ext>
            </a:extLst>
          </p:cNvPr>
          <p:cNvSpPr/>
          <p:nvPr/>
        </p:nvSpPr>
        <p:spPr>
          <a:xfrm>
            <a:off x="861269" y="3061982"/>
            <a:ext cx="892029" cy="15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09AB2-1D4D-4BDC-9C2C-C70130BF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62" y="2310598"/>
            <a:ext cx="5676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6554598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모듈 구성도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–schedule.js</a:t>
            </a:r>
            <a:endParaRPr lang="ko-KR" altLang="en-US" sz="44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38F798-8ABC-44FE-97E6-77A76D05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9" y="1621565"/>
            <a:ext cx="2457450" cy="5057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A01730-50D1-4014-8354-A50A9FDDC237}"/>
              </a:ext>
            </a:extLst>
          </p:cNvPr>
          <p:cNvSpPr/>
          <p:nvPr/>
        </p:nvSpPr>
        <p:spPr>
          <a:xfrm>
            <a:off x="861269" y="3269610"/>
            <a:ext cx="892029" cy="15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D30A2-71F7-4391-81C1-E11DB7D0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89" y="2183539"/>
            <a:ext cx="5791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6554598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모듈 구성도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–forms.js</a:t>
            </a:r>
            <a:endParaRPr lang="ko-KR" altLang="en-US" sz="44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38F798-8ABC-44FE-97E6-77A76D05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9" y="1621565"/>
            <a:ext cx="2457450" cy="5057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A01730-50D1-4014-8354-A50A9FDDC237}"/>
              </a:ext>
            </a:extLst>
          </p:cNvPr>
          <p:cNvSpPr/>
          <p:nvPr/>
        </p:nvSpPr>
        <p:spPr>
          <a:xfrm>
            <a:off x="878047" y="3470946"/>
            <a:ext cx="682305" cy="16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AA90F1-E7E3-438E-9B47-0C843EA6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89" y="2246632"/>
            <a:ext cx="5029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5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F37D0-A690-4929-AF5A-2AC16FB1EDD5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137B04-6440-4AF4-A578-FC33709E1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318781"/>
            <a:ext cx="7214532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모듈 구성도 </a:t>
            </a:r>
            <a:r>
              <a:rPr lang="en-US" altLang="ko-KR" sz="44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–processes.js</a:t>
            </a:r>
            <a:endParaRPr lang="ko-KR" altLang="en-US" sz="44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38F798-8ABC-44FE-97E6-77A76D05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9" y="1621565"/>
            <a:ext cx="2457450" cy="5057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A01730-50D1-4014-8354-A50A9FDDC237}"/>
              </a:ext>
            </a:extLst>
          </p:cNvPr>
          <p:cNvSpPr/>
          <p:nvPr/>
        </p:nvSpPr>
        <p:spPr>
          <a:xfrm>
            <a:off x="878047" y="3663893"/>
            <a:ext cx="950753" cy="186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07FDA-2CC2-430A-B3C5-E995C70F8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21" y="1621565"/>
            <a:ext cx="4727458" cy="49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6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164</Words>
  <Application>Microsoft Office PowerPoint</Application>
  <PresentationFormat>와이드스크린</PresentationFormat>
  <Paragraphs>38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닉스곤체 M 2.0</vt:lpstr>
      <vt:lpstr>맑은 고딕</vt:lpstr>
      <vt:lpstr>Arial</vt:lpstr>
      <vt:lpstr>Office 테마</vt:lpstr>
      <vt:lpstr>나만의 여행 다이어리</vt:lpstr>
      <vt:lpstr>사이트맵 구성도</vt:lpstr>
      <vt:lpstr>DB 구성도</vt:lpstr>
      <vt:lpstr>모듈 구성도</vt:lpstr>
      <vt:lpstr>모듈 구성도 –main.js</vt:lpstr>
      <vt:lpstr>모듈 구성도 –template.js</vt:lpstr>
      <vt:lpstr>모듈 구성도 –schedule.js</vt:lpstr>
      <vt:lpstr>모듈 구성도 –forms.js</vt:lpstr>
      <vt:lpstr>모듈 구성도 –processes.js</vt:lpstr>
      <vt:lpstr>시연 – 메인 페이지</vt:lpstr>
      <vt:lpstr>시연 – schedule 보기 페이지</vt:lpstr>
      <vt:lpstr>시연 – 세부일정 추가 페이지</vt:lpstr>
      <vt:lpstr>시연 – 여행일정 수정 페이지</vt:lpstr>
      <vt:lpstr>시연 – 세부일정 수정 페이지</vt:lpstr>
      <vt:lpstr>시연 –일정 추가 페이지</vt:lpstr>
      <vt:lpstr>시연 –여행지 추가 페이지</vt:lpstr>
      <vt:lpstr>시연 –여행지 삭제 페이지</vt:lpstr>
      <vt:lpstr>시연 –활동 추가 페이지</vt:lpstr>
      <vt:lpstr>시연 –활동 삭제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여행 다이어리</dc:title>
  <dc:creator>권 민수</dc:creator>
  <cp:lastModifiedBy>권 민수</cp:lastModifiedBy>
  <cp:revision>8</cp:revision>
  <dcterms:created xsi:type="dcterms:W3CDTF">2019-11-22T05:37:42Z</dcterms:created>
  <dcterms:modified xsi:type="dcterms:W3CDTF">2019-11-22T06:47:54Z</dcterms:modified>
</cp:coreProperties>
</file>