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0240-0C9F-438A-A7EA-5DEE7F7C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096403-30E5-4CD5-A93C-244EE921C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6B55C-FBC7-4DAF-A9F6-E3CCFEC2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B68EE-C4CE-4A95-B3BA-E9B91D1D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81C38-3646-4233-AFDD-9D6FF82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3D05C-3FDA-4D25-BCA5-A97FECD5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5D7C0-FAFB-498E-BEE7-1F7ECD20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7ACA2-CA9D-4CFB-A417-ECFF4222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C2274-5C9E-43CB-B3AF-FC71C357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E6E56-E106-4B88-B9B7-F433F3F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EAFB8-47BF-4466-94CE-55D23327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8398D-8FDD-414A-8491-0B7CF1C83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AA1B7-06C7-495A-8342-92E0FB8B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38F2B-C6B8-464F-9E90-8A72E216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EF5A6-EDF0-44EF-807D-1F7C6483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8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7006-4072-4AE0-B50D-D289B16B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51A90-FE86-43F3-AD82-CF1E5934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928C0-4F6D-4509-8A15-E98C747C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17242-888B-4C8E-B898-DFE1EEBB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A747A-A58F-4DC5-BD48-D15457FA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DDCE-844B-4DA6-9306-ABF39B57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86DFF-AB5D-4A0B-B76C-E82DD9E2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95C8E-5B80-4727-ABB1-77350832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CB7F4-F5D5-408B-AD59-D03309F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ADEF8-D6D2-4ECF-99A0-BC939310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1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5755E-7A4F-4A8F-BB97-D9B2D28C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256AB-44FD-451F-9356-7B09DB2E5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ED8FA-DFEA-4B13-B2BA-A3FEE4E0C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98404-2E59-4A8A-AB9C-97D83FB2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C5F8E-761E-4EA8-A7AD-924C81E6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CB405-AC57-4FF0-AAFB-13148D33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4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DC571-8C7B-490F-A437-CC5C21DA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313C1-B9EF-483B-A06A-4ADC11D8F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D7F48D-FC95-4CA6-B9CE-B1A478E1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3E15E5-8819-4ACC-9FE0-56AEB93F9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14D1A-84E1-488E-9A4A-91893C3A5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992EEE-BEA7-4D9A-8770-CC792F6E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8E8A2-52A6-4DE7-9393-94239987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10FB28-9229-4EF2-A65A-69BC9D82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1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DC582-7BE2-47F8-9358-A00FB7F0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0E4E7-6427-4AE5-B338-5E165A45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4B09E-9A1B-4DC6-8EB2-CF5CC19E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EA8BBA-956D-42EB-96F3-9C7EF559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D6C1F-37D6-43E4-9DC3-799FCA4E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990242-9745-4DC6-A32B-2F3F7120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2894D-FA5E-46ED-B8EA-0F9D5B5F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4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5F9E-32A8-4DA0-A9CB-3C76FB3D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25B6C-7DE9-486C-828E-CB77F525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CD232-19A4-4542-8F0F-56F8E08D4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E89C5-EA99-4626-9DF5-394209B3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0F4B1-7217-4326-8AD9-91A2FB2B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28149-93C9-49C1-84B6-2D60BBDD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8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2F7F9-E44A-4B45-B9D4-185CF3C5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A2BB0C-C69B-4AED-9698-53688CF00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FC873-F928-4D2F-8786-C3A923C2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C5794-7F51-40B9-8A10-6A2B1023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48C6D-11A9-42DB-8478-E8A3C04D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AC7EA-FB3C-4F61-9294-F6042473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8F530F-5E43-4719-9249-F1600837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2ED5B-5A2A-47B5-B9C3-116933ED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13A36-9D86-43E7-B2F2-59D829237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E1BC-3510-480A-AE5B-2685926A1C2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13A29-07FE-4F54-9DA5-6D01487A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071CE-5925-45E4-9DC1-28EC40F4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2448-948B-46FD-9F85-04F3D925E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1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92DB7-50C2-40D3-B118-A1493E04A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학습자 분석 평가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7724DB-12DD-4682-834D-BE4FEC0E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40"/>
            <a:ext cx="9144000" cy="1203960"/>
          </a:xfrm>
        </p:spPr>
        <p:txBody>
          <a:bodyPr/>
          <a:lstStyle/>
          <a:p>
            <a:r>
              <a:rPr lang="ko-KR" altLang="en-US"/>
              <a:t>네트워크서비스프로토콜</a:t>
            </a:r>
          </a:p>
        </p:txBody>
      </p:sp>
    </p:spTree>
    <p:extLst>
      <p:ext uri="{BB962C8B-B14F-4D97-AF65-F5344CB8AC3E}">
        <p14:creationId xmlns:p14="http://schemas.microsoft.com/office/powerpoint/2010/main" val="27269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C737C-09DD-4517-B978-AC24F267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문제 </a:t>
            </a:r>
            <a:r>
              <a:rPr lang="en-US" altLang="ko-KR"/>
              <a:t>1. </a:t>
            </a:r>
            <a:r>
              <a:rPr lang="ko-KR" altLang="en-US"/>
              <a:t>자바스크립트를 이용해 다음과 같은 결과를 콘솔에 출력하도록 코드를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7EE28-47F4-44E1-8E11-6C3BB6D0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720" y="1825625"/>
            <a:ext cx="5085080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 function factorial(number) {</a:t>
            </a:r>
          </a:p>
          <a:p>
            <a:pPr marL="0" indent="0">
              <a:buNone/>
            </a:pPr>
            <a:r>
              <a:rPr lang="en-US" altLang="ko-KR" sz="1800" dirty="0"/>
              <a:t>    if (number == 1) {</a:t>
            </a:r>
          </a:p>
          <a:p>
            <a:pPr marL="0" indent="0">
              <a:buNone/>
            </a:pPr>
            <a:r>
              <a:rPr lang="en-US" altLang="ko-KR" sz="1800" dirty="0"/>
              <a:t>      return 1;</a:t>
            </a:r>
          </a:p>
          <a:p>
            <a:pPr marL="0" indent="0">
              <a:buNone/>
            </a:pPr>
            <a:r>
              <a:rPr lang="en-US" altLang="ko-KR" sz="1800" dirty="0"/>
              <a:t>    } else {</a:t>
            </a:r>
          </a:p>
          <a:p>
            <a:pPr marL="0" indent="0">
              <a:buNone/>
            </a:pPr>
            <a:r>
              <a:rPr lang="en-US" altLang="ko-KR" sz="1800" dirty="0"/>
              <a:t>      return number * factorial(number-1);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=1;i&lt;=9;i++) {</a:t>
            </a:r>
          </a:p>
          <a:p>
            <a:pPr marL="0" indent="0">
              <a:buNone/>
            </a:pPr>
            <a:r>
              <a:rPr lang="en-US" altLang="ko-KR" sz="1800" dirty="0"/>
              <a:t>    console.log(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+ "! = " + factorial(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025" name="_x672044000" descr="EMB000037c43ac8">
            <a:extLst>
              <a:ext uri="{FF2B5EF4-FFF2-40B4-BE49-F238E27FC236}">
                <a16:creationId xmlns:a16="http://schemas.microsoft.com/office/drawing/2014/main" id="{F6C0C926-A38E-4404-8458-4F3597719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2387600"/>
            <a:ext cx="4968240" cy="27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7652B5-1DB4-414B-9E63-EF47F93E2592}"/>
              </a:ext>
            </a:extLst>
          </p:cNvPr>
          <p:cNvSpPr txBox="1"/>
          <p:nvPr/>
        </p:nvSpPr>
        <p:spPr>
          <a:xfrm>
            <a:off x="5160724" y="18544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정답작성</a:t>
            </a:r>
          </a:p>
        </p:txBody>
      </p:sp>
    </p:spTree>
    <p:extLst>
      <p:ext uri="{BB962C8B-B14F-4D97-AF65-F5344CB8AC3E}">
        <p14:creationId xmlns:p14="http://schemas.microsoft.com/office/powerpoint/2010/main" val="13559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C737C-09DD-4517-B978-AC24F267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문제 </a:t>
            </a:r>
            <a:r>
              <a:rPr lang="en-US" altLang="ko-KR"/>
              <a:t>2. </a:t>
            </a:r>
            <a:r>
              <a:rPr lang="ko-KR" altLang="en-US"/>
              <a:t>빨간 상자의 결과와 같이 두 점 사이의 거리를 구하도록  아래의 코드를 채우시오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7EE28-47F4-44E1-8E11-6C3BB6D0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2418079"/>
            <a:ext cx="10114280" cy="416560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function </a:t>
            </a:r>
            <a:r>
              <a:rPr lang="en-US" altLang="ko-KR" sz="1800" dirty="0" err="1"/>
              <a:t>dist</a:t>
            </a:r>
            <a:r>
              <a:rPr lang="en-US" altLang="ko-KR" sz="1800" dirty="0"/>
              <a:t>(p1, p2) {</a:t>
            </a:r>
          </a:p>
          <a:p>
            <a:pPr marL="0" indent="0">
              <a:buNone/>
            </a:pPr>
            <a:r>
              <a:rPr lang="en-US" altLang="ko-KR" sz="1800" dirty="0"/>
              <a:t>  x = (p2.x-p1.x);</a:t>
            </a:r>
          </a:p>
          <a:p>
            <a:pPr marL="0" indent="0">
              <a:buNone/>
            </a:pPr>
            <a:r>
              <a:rPr lang="en-US" altLang="ko-KR" sz="1800" dirty="0"/>
              <a:t>  y = (p2.y-p1.y);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return </a:t>
            </a:r>
            <a:r>
              <a:rPr lang="en-US" altLang="ko-KR" sz="1800" dirty="0" err="1"/>
              <a:t>Math.sqrt</a:t>
            </a:r>
            <a:r>
              <a:rPr lang="en-US" altLang="ko-KR" sz="1800" dirty="0"/>
              <a:t>(x*x + y*y);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p1={x:1, y:1};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p2={x:4, y:5};</a:t>
            </a:r>
          </a:p>
          <a:p>
            <a:pPr marL="0" indent="0">
              <a:buNone/>
            </a:pPr>
            <a:r>
              <a:rPr lang="en-US" altLang="ko-KR" sz="1800" dirty="0"/>
              <a:t>  console.log("(1,1)</a:t>
            </a:r>
            <a:r>
              <a:rPr lang="ko-KR" altLang="en-US" sz="1800" dirty="0"/>
              <a:t>에서 </a:t>
            </a:r>
            <a:r>
              <a:rPr lang="en-US" altLang="ko-KR" sz="1800" dirty="0"/>
              <a:t>(4,5)</a:t>
            </a:r>
            <a:r>
              <a:rPr lang="ko-KR" altLang="en-US" sz="1800" dirty="0"/>
              <a:t>사의 거리는</a:t>
            </a:r>
            <a:r>
              <a:rPr lang="en-US" altLang="ko-KR" sz="1800" dirty="0"/>
              <a:t>"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dist</a:t>
            </a:r>
            <a:r>
              <a:rPr lang="en-US" altLang="ko-KR" sz="1800" dirty="0"/>
              <a:t>(p1,p2)+"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.");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240CCD-3009-48D2-8238-7F7C4210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1592235"/>
            <a:ext cx="6545580" cy="825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DD0DD-E173-4BB3-B1C6-CCDF0D86B1E2}"/>
              </a:ext>
            </a:extLst>
          </p:cNvPr>
          <p:cNvSpPr txBox="1"/>
          <p:nvPr/>
        </p:nvSpPr>
        <p:spPr>
          <a:xfrm>
            <a:off x="222964" y="24180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정답작성</a:t>
            </a:r>
          </a:p>
        </p:txBody>
      </p:sp>
    </p:spTree>
    <p:extLst>
      <p:ext uri="{BB962C8B-B14F-4D97-AF65-F5344CB8AC3E}">
        <p14:creationId xmlns:p14="http://schemas.microsoft.com/office/powerpoint/2010/main" val="358478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BA2C9-FAE8-4EA0-9A3A-AA920899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문제</a:t>
            </a:r>
            <a:r>
              <a:rPr lang="en-US" altLang="ko-KR" sz="3200"/>
              <a:t>3. </a:t>
            </a:r>
            <a:r>
              <a:rPr lang="ko-KR" altLang="en-US" sz="3200"/>
              <a:t>다음 화면과 같이 체질량 지수를 구하는 웹페이지를 완성하시오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CB4CED-718B-4155-8EAF-EFC41F49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01" y="2036348"/>
            <a:ext cx="5846058" cy="36587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90A421-EC89-44D9-8D39-8E8BFF2666D8}"/>
              </a:ext>
            </a:extLst>
          </p:cNvPr>
          <p:cNvSpPr/>
          <p:nvPr/>
        </p:nvSpPr>
        <p:spPr>
          <a:xfrm>
            <a:off x="7685021" y="3865727"/>
            <a:ext cx="4001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체질량지수 </a:t>
            </a:r>
            <a:r>
              <a:rPr lang="en-US" altLang="ko-KR"/>
              <a:t>= </a:t>
            </a:r>
          </a:p>
          <a:p>
            <a:r>
              <a:rPr lang="en-US" altLang="ko-KR"/>
              <a:t>    </a:t>
            </a:r>
            <a:r>
              <a:rPr lang="ko-KR" altLang="en-US"/>
              <a:t>몸무게</a:t>
            </a:r>
            <a:r>
              <a:rPr lang="en-US" altLang="ko-KR"/>
              <a:t>(kg) ÷ (</a:t>
            </a:r>
            <a:r>
              <a:rPr lang="ko-KR" altLang="en-US"/>
              <a:t>신장</a:t>
            </a:r>
            <a:r>
              <a:rPr lang="en-US" altLang="ko-KR"/>
              <a:t>(m) × </a:t>
            </a:r>
            <a:r>
              <a:rPr lang="ko-KR" altLang="en-US"/>
              <a:t>신장</a:t>
            </a:r>
            <a:r>
              <a:rPr lang="en-US" altLang="ko-KR"/>
              <a:t>(m))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6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46A44-5CCD-467B-9EEA-8E598D53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</a:t>
            </a:r>
            <a:r>
              <a:rPr lang="en-US" altLang="ko-KR"/>
              <a:t>3 </a:t>
            </a:r>
            <a:r>
              <a:rPr lang="ko-KR" altLang="en-US"/>
              <a:t>코드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E62F4-46E7-476A-94C5-DF0B022CC49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&lt;!DOCTYPE html&gt;</a:t>
            </a:r>
          </a:p>
          <a:p>
            <a:pPr marL="0" indent="0">
              <a:buNone/>
            </a:pPr>
            <a:r>
              <a:rPr lang="en-US" altLang="ko-KR" sz="1200" dirty="0"/>
              <a:t>&lt;html&gt;</a:t>
            </a:r>
          </a:p>
          <a:p>
            <a:pPr marL="0" indent="0">
              <a:buNone/>
            </a:pPr>
            <a:r>
              <a:rPr lang="en-US" altLang="ko-KR" sz="1200" dirty="0"/>
              <a:t>&lt;head&gt;</a:t>
            </a:r>
          </a:p>
          <a:p>
            <a:pPr marL="0" indent="0">
              <a:buNone/>
            </a:pPr>
            <a:r>
              <a:rPr lang="en-US" altLang="ko-KR" sz="1200" dirty="0"/>
              <a:t>    &lt;meta charset="UTF-8"&gt;</a:t>
            </a:r>
          </a:p>
          <a:p>
            <a:pPr marL="0" indent="0">
              <a:buNone/>
            </a:pPr>
            <a:r>
              <a:rPr lang="en-US" altLang="ko-KR" sz="1200" dirty="0"/>
              <a:t>    &lt;title&gt;</a:t>
            </a:r>
            <a:r>
              <a:rPr lang="ko-KR" altLang="en-US" sz="1200" dirty="0" err="1"/>
              <a:t>체질량지수</a:t>
            </a:r>
            <a:r>
              <a:rPr lang="ko-KR" altLang="en-US" sz="1200" dirty="0"/>
              <a:t> 계산하기</a:t>
            </a:r>
            <a:r>
              <a:rPr lang="en-US" altLang="ko-KR" sz="1200" dirty="0"/>
              <a:t>&lt;/title&gt;</a:t>
            </a:r>
          </a:p>
          <a:p>
            <a:pPr marL="0" indent="0">
              <a:buNone/>
            </a:pPr>
            <a:r>
              <a:rPr lang="en-US" altLang="ko-KR" sz="1200" dirty="0"/>
              <a:t>    &lt;script&gt;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    &lt;/script&gt;</a:t>
            </a:r>
          </a:p>
          <a:p>
            <a:pPr marL="0" indent="0">
              <a:buNone/>
            </a:pPr>
            <a:r>
              <a:rPr lang="en-US" altLang="ko-KR" sz="1200" dirty="0"/>
              <a:t>&lt;/head&gt;</a:t>
            </a:r>
          </a:p>
          <a:p>
            <a:pPr marL="0" indent="0">
              <a:buNone/>
            </a:pPr>
            <a:r>
              <a:rPr lang="en-US" altLang="ko-KR" sz="1200" dirty="0"/>
              <a:t>&lt;body&gt;</a:t>
            </a:r>
          </a:p>
          <a:p>
            <a:pPr marL="0" indent="0">
              <a:buNone/>
            </a:pPr>
            <a:r>
              <a:rPr lang="en-US" altLang="ko-KR" sz="1200" dirty="0"/>
              <a:t>  </a:t>
            </a:r>
          </a:p>
          <a:p>
            <a:pPr marL="0" indent="0">
              <a:buNone/>
            </a:pPr>
            <a:r>
              <a:rPr lang="en-US" altLang="ko-KR" sz="1200" dirty="0"/>
              <a:t>&lt;/body&gt;</a:t>
            </a:r>
          </a:p>
          <a:p>
            <a:pPr marL="0" indent="0">
              <a:buNone/>
            </a:pPr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8CAA7-3834-4798-9374-91B6B76AC357}"/>
              </a:ext>
            </a:extLst>
          </p:cNvPr>
          <p:cNvSpPr txBox="1"/>
          <p:nvPr/>
        </p:nvSpPr>
        <p:spPr>
          <a:xfrm>
            <a:off x="838200" y="13888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정답작성</a:t>
            </a:r>
          </a:p>
        </p:txBody>
      </p:sp>
    </p:spTree>
    <p:extLst>
      <p:ext uri="{BB962C8B-B14F-4D97-AF65-F5344CB8AC3E}">
        <p14:creationId xmlns:p14="http://schemas.microsoft.com/office/powerpoint/2010/main" val="293125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185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학습자 분석 평가</vt:lpstr>
      <vt:lpstr>문제 1. 자바스크립트를 이용해 다음과 같은 결과를 콘솔에 출력하도록 코드를 작성</vt:lpstr>
      <vt:lpstr>문제 2. 빨간 상자의 결과와 같이 두 점 사이의 거리를 구하도록  아래의 코드를 채우시오.</vt:lpstr>
      <vt:lpstr>문제3. 다음 화면과 같이 체질량 지수를 구하는 웹페이지를 완성하시오.</vt:lpstr>
      <vt:lpstr>문제 3 코드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학습자 분석 평가</dc:title>
  <dc:creator>김형균</dc:creator>
  <cp:lastModifiedBy>권 민수</cp:lastModifiedBy>
  <cp:revision>8</cp:revision>
  <dcterms:created xsi:type="dcterms:W3CDTF">2019-09-07T07:24:31Z</dcterms:created>
  <dcterms:modified xsi:type="dcterms:W3CDTF">2019-09-10T02:10:12Z</dcterms:modified>
</cp:coreProperties>
</file>