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8" r:id="rId4"/>
    <p:sldId id="263" r:id="rId5"/>
    <p:sldId id="259" r:id="rId6"/>
    <p:sldId id="261" r:id="rId7"/>
    <p:sldId id="264" r:id="rId8"/>
    <p:sldId id="265" r:id="rId9"/>
    <p:sldId id="266" r:id="rId10"/>
    <p:sldId id="267" r:id="rId11"/>
    <p:sldId id="268" r:id="rId12"/>
    <p:sldId id="26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75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22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5A33-5139-0A42-830E-F07297883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FD630-73ED-0F40-963D-E417603D7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4FA17-2B0D-5942-8FC1-00F3DFFB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2178A-C194-5C4E-AA0E-7E9FDBEF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3737F-1E3F-D846-A679-3CE8C1DF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81E5-D978-ED4E-9EF4-A4FA585B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8E6F-BDD9-814A-8918-5D6F2241E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96494-5BD6-C743-AED5-9999914A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CB31C-353F-6942-91A6-33EA4B37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DE2F7-16ED-784A-AAAE-DF4DF506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8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C375B-CF0F-8C4A-B174-7DB2C2FCF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6E566-B336-FF45-A58D-54915908D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0374-4B60-714C-9960-C7AF4B81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2F1C3-D1EF-9A43-A313-03E3C9C5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10FED-F598-FD49-A8B6-30B00397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9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CF2C-85D8-B047-81D0-4B4D89B4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9A91-C7CA-2F4B-95A9-3ECD26981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A9A05-9E97-1449-B8AD-24D63041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7A041-E0C4-D645-8C79-0DA8A514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F05BA-B728-1A47-98C3-977A496C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2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AC3C-D39A-8444-9746-AE4511A79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B4A68-A0B5-984B-BEF0-5E9668FAE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74F18-60C7-C849-9DD3-82D02BD8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510C9-AD23-BA47-B917-2DFEC0EB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3232F-22FD-E04C-8924-523CE659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E3A1-813E-F64D-A543-F1A79261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8D48E-890D-3947-8C38-08804FD29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BA5C2-D4ED-004E-A1A6-53E4F32B7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F3779-C322-C14A-9319-3DCC8AF7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8/10/19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DF58C-3E41-2F49-B470-6AC75594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15BC0-C7BB-2B4A-A0DB-33E7C223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8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34A3-09CF-384E-9BA0-AC1EC5CC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FCBDB-EBDA-6742-B690-A9EBA7D63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B88B2-BA90-CD45-B19C-025FFBDB3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68F47-8DAD-124C-B463-B2E25DE01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85D1CC-D21B-8749-AE7C-9A93B753B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D416E-E49B-A545-A345-071B63D8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8/10/19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7C474-F690-6D40-9E36-F6F98DC2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EC4C3-AE9A-004D-BB78-198792F3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6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9F62-1B63-6B4C-A0DE-BC2CD492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6AFD0-4EFB-3A4F-BA5F-8AB93BCB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8/10/19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79BF9-0062-E24E-9E2A-72424AAB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71053-AB11-374D-B0C9-E4B72175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1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52FCB-127C-A04D-9352-FDF861BD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8/10/19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10414-48F7-3548-AC15-90E4A74D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15D9C-69CD-0742-B6DF-5605A34B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E03A-6D21-6847-9CDA-48324662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3E811-81DB-CF4E-A631-5D8A18D04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B173B-70CF-964A-BA73-2365AD6EF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78EC9-ECEA-AE48-A7A0-A74BCE58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8/10/19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B00EC-4862-474C-B514-C968D406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AAA5A-A5D6-BF40-A024-0E6A9B37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7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FC2E-9510-E548-AF75-13B1BCC8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FD62BB-A674-FC41-BA5E-9ED158744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39483-19B8-6046-AE09-62B24DB58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0D287-F117-2149-B64C-0F20762E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8/10/19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5B904-CAFE-7042-9E44-5AC6BD1D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95941-4ED9-114F-A719-8BD0F2A5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3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51E3AA-EF22-A04E-9469-3AD6A0CC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601AB-0D11-5540-B6C9-0BD0385FB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8D350-FC80-BE42-B75F-77EEB9FD2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F4C07-114B-0D40-9E4C-48E2979E3F6D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47BAA-B07B-4841-9EB5-E7D806FAD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DB6D7-068B-AD48-AE8D-940CA39C0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5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8B28-D1C4-2C4F-9737-D78FC5B03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Recurrence relation</a:t>
            </a:r>
            <a:br>
              <a:rPr lang="en-US" dirty="0"/>
            </a:br>
            <a:r>
              <a:rPr lang="en-US" dirty="0"/>
              <a:t>(</a:t>
            </a:r>
            <a:r>
              <a:rPr lang="ko-KR" altLang="en-US" dirty="0" err="1"/>
              <a:t>점화식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4D505-3EE2-FA4B-9B9D-5B6DBE57A7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50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0CDA-D327-B640-A892-42EDB383F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19D7-1BA7-2B42-B670-5E4C352CF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10" y="1846407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or,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DF242F-903A-BD4D-81F0-DCFEAFAEB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6" y="0"/>
            <a:ext cx="9280081" cy="2651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646828-3FE9-4643-B817-DF1591142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10" y="3218189"/>
            <a:ext cx="4589318" cy="352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59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B972-E34C-BC47-84E8-3FFCC7BD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by mathematical induction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3AC06-15D1-3040-A136-57AB63B08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that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T(n)&lt;= dn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for some constant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1B569-A250-704E-A811-9F6411B18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417763"/>
            <a:ext cx="76962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46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F8BE-D15D-D944-A1E1-1B9B1CE1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마스터 방법 </a:t>
            </a:r>
            <a:r>
              <a:rPr lang="en-US" altLang="ko-KR" dirty="0"/>
              <a:t>(master method)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2F9A-4091-A745-B14C-104DC2C4E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F8CE05-B8BA-E24F-A623-E138473C1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03" y="1825625"/>
            <a:ext cx="4820529" cy="9986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9DC5E5-8372-1149-99BF-A88C5A734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99435"/>
            <a:ext cx="12192000" cy="230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42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CC7A-93B0-1E4E-A530-FE83F8D7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applying master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52934-440A-A742-A0E0-11C5E49D5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9T(n/3) + n     </a:t>
            </a:r>
            <a:r>
              <a:rPr lang="en-US" dirty="0"/>
              <a:t>case 1.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T(2n/3) + 1     </a:t>
            </a:r>
            <a:r>
              <a:rPr lang="en-US" dirty="0"/>
              <a:t>case 2.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dirty="0"/>
              <a:t>case 3.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B6C26-4077-EA42-B7D5-8DD951197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683" y="1867828"/>
            <a:ext cx="5864763" cy="4111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970F14-4A0B-A540-9CC9-962B05469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474" y="2324344"/>
            <a:ext cx="2292834" cy="4610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36A0EC-F712-7D40-86B0-755421C9C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682" y="3408163"/>
            <a:ext cx="4900767" cy="4111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AC7753-5155-FA47-B767-F2703676C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8474" y="3941738"/>
            <a:ext cx="2615623" cy="4610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370E31-2279-5C45-865C-4DD46F5990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8474" y="5998133"/>
            <a:ext cx="2363739" cy="4610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1EA9AB-048B-4E4B-A9B0-E7D37242B3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0148" y="4901517"/>
            <a:ext cx="3672867" cy="3941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05447C-41AC-4A4D-95DE-AE397B005D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7409" y="4901517"/>
            <a:ext cx="4642489" cy="3661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C67F5A-3981-2C42-9403-39DA5BE093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7938" y="5295651"/>
            <a:ext cx="7057292" cy="39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4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71E9-21E5-E14E-8130-D60EC61E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점화식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A351B-2A3C-1946-8B8A-B8C40DD94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더 작은 입력에 대한 자신의 값으로 함수를 나타내는 방정식 혹은 부등식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(A recurrence is an equation or inequality that describes a function in terms of its value on smaller inputs.)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i.e.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DE06E4-0AD1-BC4E-96DE-7525FA3E0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891" y="4001294"/>
            <a:ext cx="4610102" cy="8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3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F8BE-D15D-D944-A1E1-1B9B1CE1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점화식의</a:t>
            </a:r>
            <a:r>
              <a:rPr lang="ko-KR" altLang="en-US" dirty="0"/>
              <a:t> 해를 구하는 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2F9A-4091-A745-B14C-104DC2C4E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치환법</a:t>
            </a:r>
            <a:endParaRPr lang="en-US" altLang="ko-KR" dirty="0"/>
          </a:p>
          <a:p>
            <a:r>
              <a:rPr lang="ko-KR" altLang="en-US" dirty="0"/>
              <a:t>재귀 트리 방법</a:t>
            </a:r>
            <a:endParaRPr lang="en-US" altLang="ko-KR" dirty="0"/>
          </a:p>
          <a:p>
            <a:r>
              <a:rPr lang="ko-KR" altLang="en-US" dirty="0"/>
              <a:t>마스터 방법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6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F8BE-D15D-D944-A1E1-1B9B1CE1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치환법</a:t>
            </a:r>
            <a:r>
              <a:rPr lang="ko-KR" altLang="en-US" dirty="0"/>
              <a:t> </a:t>
            </a:r>
            <a:r>
              <a:rPr lang="en-US" altLang="ko-KR" dirty="0"/>
              <a:t>(substitution method)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2F9A-4091-A745-B14C-104DC2C4E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해의 모양을 추측한다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상수들의 값을 찾아내기 위해 수학적 귀납법을 사용하고 그 해가 제대로 동작함을 보인다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Example)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20A673-1F04-F14E-B7AF-83729B62E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846" y="3363106"/>
            <a:ext cx="5527963" cy="12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0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F8BE-D15D-D944-A1E1-1B9B1CE1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2F9A-4091-A745-B14C-104DC2C4E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E7EDA1-F5DA-024D-978D-5F8B60DE9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446" y="230188"/>
            <a:ext cx="5527963" cy="1276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3A1FA8-4861-F747-BF1B-533B6C577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41500"/>
            <a:ext cx="3816927" cy="3494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7AFBAE-2839-BF40-B5C2-7EB8C2C4E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58182"/>
            <a:ext cx="9583882" cy="471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7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F8BE-D15D-D944-A1E1-1B9B1CE1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재귀 트리 방법 </a:t>
            </a:r>
            <a:r>
              <a:rPr lang="en-US" altLang="ko-KR" dirty="0"/>
              <a:t>(recursion tree method)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2F9A-4091-A745-B14C-104DC2C4E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 err="1"/>
              <a:t>치환법의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번 단계의 추측을 하기 위해 재귀 트리를 그린다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재귀 트리의 각 노드는 재귀 호출되는 하위 문제 하나의 비용을 나타낸다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2. </a:t>
            </a:r>
            <a:r>
              <a:rPr lang="ko-KR" altLang="en-US" dirty="0"/>
              <a:t>상수들의 값을 찾아내기 위해 수학적 귀납법을 사용하고 그 해가 제대로 동작함을 보인다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Example)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EA736-B74F-4140-B896-F728F5D80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878" y="5176188"/>
            <a:ext cx="5108620" cy="53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7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5FC5-E083-014A-8E20-FC702C1B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5FA0C-6D36-1045-9074-031D5ABB6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93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rewrite as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6325EF-4B30-A942-9D99-2BD774985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93" y="365125"/>
            <a:ext cx="3854689" cy="406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CEFE12-943A-7A44-BF59-821332FE3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90" y="1822883"/>
            <a:ext cx="3313719" cy="3700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64C30D-6B4E-514F-A4E1-6B69DF73E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2836718"/>
            <a:ext cx="114681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1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5FC5-E083-014A-8E20-FC702C1B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5FA0C-6D36-1045-9074-031D5ABB6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552" y="191914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rewrite as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6325EF-4B30-A942-9D99-2BD774985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93" y="365125"/>
            <a:ext cx="3854689" cy="406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CEFE12-943A-7A44-BF59-821332FE3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54" y="2466686"/>
            <a:ext cx="3313719" cy="370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2D9A9F-9A0E-C34C-99B9-8E6DD444F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205" y="0"/>
            <a:ext cx="70372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18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5FC5-E083-014A-8E20-FC702C1B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5FA0C-6D36-1045-9074-031D5ABB6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552" y="191914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CEFE12-943A-7A44-BF59-821332FE3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52" y="136670"/>
            <a:ext cx="3313719" cy="3700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4E9988-26A4-DC44-AECF-766B7D780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44" y="587519"/>
            <a:ext cx="9829801" cy="578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202</Words>
  <Application>Microsoft Macintosh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Recurrence relation (점화식)</vt:lpstr>
      <vt:lpstr>점화식</vt:lpstr>
      <vt:lpstr>점화식의 해를 구하는 법</vt:lpstr>
      <vt:lpstr>1. 치환법 (substitution method)</vt:lpstr>
      <vt:lpstr>PowerPoint Presentation</vt:lpstr>
      <vt:lpstr>2. 재귀 트리 방법 (recursion tree method)</vt:lpstr>
      <vt:lpstr>PowerPoint Presentation</vt:lpstr>
      <vt:lpstr>PowerPoint Presentation</vt:lpstr>
      <vt:lpstr>PowerPoint Presentation</vt:lpstr>
      <vt:lpstr>PowerPoint Presentation</vt:lpstr>
      <vt:lpstr>Verify by mathematical induction</vt:lpstr>
      <vt:lpstr>3. 마스터 방법 (master method)</vt:lpstr>
      <vt:lpstr>Examples of applying master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알고리즘의 분석</dc:title>
  <dc:creator>(소프트웨어전공)임은진</dc:creator>
  <cp:lastModifiedBy>(소프트웨어전공)임은진</cp:lastModifiedBy>
  <cp:revision>25</cp:revision>
  <dcterms:created xsi:type="dcterms:W3CDTF">2019-07-22T08:12:26Z</dcterms:created>
  <dcterms:modified xsi:type="dcterms:W3CDTF">2019-08-10T15:19:03Z</dcterms:modified>
</cp:coreProperties>
</file>