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7" r:id="rId6"/>
    <p:sldId id="269" r:id="rId7"/>
    <p:sldId id="266" r:id="rId8"/>
    <p:sldId id="268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75"/>
    <p:restoredTop sz="94694"/>
  </p:normalViewPr>
  <p:slideViewPr>
    <p:cSldViewPr snapToGrid="0" snapToObjects="1">
      <p:cViewPr varScale="1">
        <p:scale>
          <a:sx n="123" d="100"/>
          <a:sy n="12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5A33-5139-0A42-830E-F07297883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D630-73ED-0F40-963D-E417603D7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FA17-2B0D-5942-8FC1-00F3DFFB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2178A-C194-5C4E-AA0E-7E9FDBEF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737F-1E3F-D846-A679-3CE8C1DF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1E5-D978-ED4E-9EF4-A4FA585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8E6F-BDD9-814A-8918-5D6F2241E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6494-5BD6-C743-AED5-9999914A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B31C-353F-6942-91A6-33EA4B37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DE2F7-16ED-784A-AAAE-DF4DF506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8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C375B-CF0F-8C4A-B174-7DB2C2FCF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6E566-B336-FF45-A58D-54915908D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0374-4B60-714C-9960-C7AF4B81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F1C3-D1EF-9A43-A313-03E3C9C5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10FED-F598-FD49-A8B6-30B00397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9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CF2C-85D8-B047-81D0-4B4D89B4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9A91-C7CA-2F4B-95A9-3ECD2698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9A05-9E97-1449-B8AD-24D63041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A041-E0C4-D645-8C79-0DA8A514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05BA-B728-1A47-98C3-977A496C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AC3C-D39A-8444-9746-AE4511A7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4A68-A0B5-984B-BEF0-5E9668FAE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4F18-60C7-C849-9DD3-82D02BD8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10C9-AD23-BA47-B917-2DFEC0EB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232F-22FD-E04C-8924-523CE65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E3A1-813E-F64D-A543-F1A79261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D48E-890D-3947-8C38-08804FD29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A5C2-D4ED-004E-A1A6-53E4F32B7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3779-C322-C14A-9319-3DCC8AF7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DF58C-3E41-2F49-B470-6AC75594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15BC0-C7BB-2B4A-A0DB-33E7C223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34A3-09CF-384E-9BA0-AC1EC5CC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CBDB-EBDA-6742-B690-A9EBA7D63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B88B2-BA90-CD45-B19C-025FFBDB3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68F47-8DAD-124C-B463-B2E25DE01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5D1CC-D21B-8749-AE7C-9A93B753B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D416E-E49B-A545-A345-071B63D8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7C474-F690-6D40-9E36-F6F98DC2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EC4C3-AE9A-004D-BB78-198792F3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9F62-1B63-6B4C-A0DE-BC2CD492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6AFD0-4EFB-3A4F-BA5F-8AB93BCB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79BF9-0062-E24E-9E2A-72424AAB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71053-AB11-374D-B0C9-E4B72175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52FCB-127C-A04D-9352-FDF861BD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10414-48F7-3548-AC15-90E4A74D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15D9C-69CD-0742-B6DF-5605A34B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E03A-6D21-6847-9CDA-48324662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E811-81DB-CF4E-A631-5D8A18D0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B173B-70CF-964A-BA73-2365AD6EF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78EC9-ECEA-AE48-A7A0-A74BCE58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00EC-4862-474C-B514-C968D406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AAA5A-A5D6-BF40-A024-0E6A9B37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FC2E-9510-E548-AF75-13B1BCC8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D62BB-A674-FC41-BA5E-9ED158744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39483-19B8-6046-AE09-62B24DB5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0D287-F117-2149-B64C-0F20762E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5B904-CAFE-7042-9E44-5AC6BD1D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5941-4ED9-114F-A719-8BD0F2A5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1E3AA-EF22-A04E-9469-3AD6A0CC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601AB-0D11-5540-B6C9-0BD0385F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D350-FC80-BE42-B75F-77EEB9FD2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F4C07-114B-0D40-9E4C-48E2979E3F6D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7BAA-B07B-4841-9EB5-E7D806FAD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B6D7-068B-AD48-AE8D-940CA39C0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5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8B28-D1C4-2C4F-9737-D78FC5B03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  <a:br>
              <a:rPr lang="en-US" dirty="0"/>
            </a:br>
            <a:r>
              <a:rPr lang="en-US" dirty="0"/>
              <a:t>(</a:t>
            </a:r>
            <a:r>
              <a:rPr lang="ko-KR" altLang="en-US" dirty="0"/>
              <a:t>점근적 표기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4D505-3EE2-FA4B-9B9D-5B6DBE57A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describe growth of functions</a:t>
            </a:r>
          </a:p>
          <a:p>
            <a:r>
              <a:rPr lang="en-US" dirty="0"/>
              <a:t>and to compare functions</a:t>
            </a:r>
          </a:p>
        </p:txBody>
      </p:sp>
    </p:spTree>
    <p:extLst>
      <p:ext uri="{BB962C8B-B14F-4D97-AF65-F5344CB8AC3E}">
        <p14:creationId xmlns:p14="http://schemas.microsoft.com/office/powerpoint/2010/main" val="304175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AB12-CD13-C040-A035-DBA52B07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7515D-29E6-5148-AE30-B3BB7C553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BA18E-2DEE-AF41-9DF8-F9887436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73" y="1825625"/>
            <a:ext cx="71374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0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4B58-1173-DF46-9F03-EAA9F8C6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592A-7461-354C-9D37-DD089F180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9424"/>
            <a:ext cx="10515600" cy="660839"/>
          </a:xfrm>
        </p:spPr>
        <p:txBody>
          <a:bodyPr/>
          <a:lstStyle/>
          <a:p>
            <a:r>
              <a:rPr lang="en-US" dirty="0"/>
              <a:t>Unlike real numbers, not all functions are asymptotically comparable.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08332-A694-914E-81DE-F0782362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38" y="1284154"/>
            <a:ext cx="46736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8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4FEB44-B62F-B642-ABFE-586E7E234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832" y="560388"/>
            <a:ext cx="4673600" cy="2260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E5A696-1E3C-7648-8297-CEB6EB09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FEA8D-F97B-494C-AED5-D071294FCE23}"/>
              </a:ext>
            </a:extLst>
          </p:cNvPr>
          <p:cNvSpPr/>
          <p:nvPr/>
        </p:nvSpPr>
        <p:spPr>
          <a:xfrm>
            <a:off x="8146473" y="560389"/>
            <a:ext cx="301336" cy="22605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E3CD4A-2D19-4E4C-A0D9-3659DCD9F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941" y="2991123"/>
            <a:ext cx="8998559" cy="3306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7175D-4137-EA4B-B579-038D37C12181}"/>
              </a:ext>
            </a:extLst>
          </p:cNvPr>
          <p:cNvSpPr txBox="1"/>
          <p:nvPr/>
        </p:nvSpPr>
        <p:spPr>
          <a:xfrm>
            <a:off x="838200" y="1609506"/>
            <a:ext cx="385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함수들의 독립변수가 아주 커졌을 때</a:t>
            </a:r>
            <a:endParaRPr lang="en-US" altLang="ko-KR" dirty="0"/>
          </a:p>
          <a:p>
            <a:r>
              <a:rPr lang="ko-KR" altLang="en-US" dirty="0" err="1"/>
              <a:t>함수값의</a:t>
            </a:r>
            <a:r>
              <a:rPr lang="ko-KR" altLang="en-US" dirty="0"/>
              <a:t> 크기를 비교하는데 사용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8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CA93B0-4080-A142-9633-29849221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486" y="365125"/>
            <a:ext cx="8229363" cy="49805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2C1228-4286-AE43-915F-DC2847E93A98}"/>
              </a:ext>
            </a:extLst>
          </p:cNvPr>
          <p:cNvSpPr/>
          <p:nvPr/>
        </p:nvSpPr>
        <p:spPr>
          <a:xfrm>
            <a:off x="4768948" y="2532185"/>
            <a:ext cx="534572" cy="4783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311016-7F96-BB46-9737-B1EC45B1271A}"/>
              </a:ext>
            </a:extLst>
          </p:cNvPr>
          <p:cNvSpPr/>
          <p:nvPr/>
        </p:nvSpPr>
        <p:spPr>
          <a:xfrm>
            <a:off x="6555545" y="4937760"/>
            <a:ext cx="633046" cy="5345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B62779-8093-E24B-B88A-2AA8F796F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98" y="6013938"/>
            <a:ext cx="5397500" cy="45720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37E933C5-7A94-CF4A-89E6-4A93D9DE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453" y="2855424"/>
            <a:ext cx="4330700" cy="838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02B252-A7A7-AA46-BEFF-877B583F79B9}"/>
              </a:ext>
            </a:extLst>
          </p:cNvPr>
          <p:cNvSpPr/>
          <p:nvPr/>
        </p:nvSpPr>
        <p:spPr>
          <a:xfrm>
            <a:off x="7554191" y="3241964"/>
            <a:ext cx="540327" cy="4516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F6C662-40AF-FE44-B77C-249D713CF0C2}"/>
              </a:ext>
            </a:extLst>
          </p:cNvPr>
          <p:cNvSpPr/>
          <p:nvPr/>
        </p:nvSpPr>
        <p:spPr>
          <a:xfrm flipH="1">
            <a:off x="5015132" y="1236517"/>
            <a:ext cx="576775" cy="405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356F57-287C-EA4D-99B6-BDCF69A9C71C}"/>
              </a:ext>
            </a:extLst>
          </p:cNvPr>
          <p:cNvCxnSpPr>
            <a:endCxn id="4" idx="2"/>
          </p:cNvCxnSpPr>
          <p:nvPr/>
        </p:nvCxnSpPr>
        <p:spPr>
          <a:xfrm>
            <a:off x="4665518" y="5345723"/>
            <a:ext cx="14496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8BE7EE0-19EB-EA43-BE5A-EDE04EC4D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0933" y="3777994"/>
            <a:ext cx="1520521" cy="2774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A3995E-DC85-2447-AB9E-ED46B9EA29A7}"/>
              </a:ext>
            </a:extLst>
          </p:cNvPr>
          <p:cNvSpPr txBox="1"/>
          <p:nvPr/>
        </p:nvSpPr>
        <p:spPr>
          <a:xfrm>
            <a:off x="9649498" y="396768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f(n) = 2n</a:t>
            </a:r>
            <a:r>
              <a:rPr lang="en-US" i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D91016-4EAA-9F49-BAF0-795404A3ACC3}"/>
              </a:ext>
            </a:extLst>
          </p:cNvPr>
          <p:cNvSpPr txBox="1"/>
          <p:nvPr/>
        </p:nvSpPr>
        <p:spPr>
          <a:xfrm>
            <a:off x="9574744" y="543512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g(n)= n</a:t>
            </a:r>
            <a:r>
              <a:rPr lang="en-US" i="1" baseline="30000" dirty="0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1491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7BAB87-FFBD-DC4E-BA36-47B8D1B74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43" y="574137"/>
            <a:ext cx="8001000" cy="537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097AC9-4585-9648-8B35-8D533F596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286" y="3176781"/>
            <a:ext cx="4559300" cy="800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3095C2-64D4-2F47-873B-A0C19D0A7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286" y="4094051"/>
            <a:ext cx="4940300" cy="1841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7C56BE-9DA3-0046-A57C-02908D244521}"/>
                  </a:ext>
                </a:extLst>
              </p:cNvPr>
              <p:cNvSpPr txBox="1"/>
              <p:nvPr/>
            </p:nvSpPr>
            <p:spPr>
              <a:xfrm>
                <a:off x="10886016" y="3899061"/>
                <a:ext cx="1078309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f(n) =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i="1" baseline="300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7C56BE-9DA3-0046-A57C-02908D244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016" y="3899061"/>
                <a:ext cx="1078309" cy="389979"/>
              </a:xfrm>
              <a:prstGeom prst="rect">
                <a:avLst/>
              </a:prstGeom>
              <a:blipFill>
                <a:blip r:embed="rId5"/>
                <a:stretch>
                  <a:fillRect l="-4651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DAA08E5-2B74-B64A-B062-1DF47625FD02}"/>
              </a:ext>
            </a:extLst>
          </p:cNvPr>
          <p:cNvSpPr txBox="1"/>
          <p:nvPr/>
        </p:nvSpPr>
        <p:spPr>
          <a:xfrm>
            <a:off x="9815855" y="437524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g(n)=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lg</a:t>
            </a:r>
            <a:r>
              <a:rPr lang="en-US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 n</a:t>
            </a:r>
            <a:endParaRPr lang="en-US" i="1" baseline="300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79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AAD6AD7-FBC1-F14A-B4ED-26287209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24" y="787400"/>
            <a:ext cx="8483600" cy="5283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4405AF-CA64-C34E-8190-4D8601FC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051" y="4597976"/>
            <a:ext cx="6807200" cy="800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1ECD52-2184-B740-886E-C720843C4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940" y="287193"/>
            <a:ext cx="1948928" cy="4810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C6896B-ED2F-B148-8012-13D546DD0A55}"/>
              </a:ext>
            </a:extLst>
          </p:cNvPr>
          <p:cNvSpPr txBox="1"/>
          <p:nvPr/>
        </p:nvSpPr>
        <p:spPr>
          <a:xfrm>
            <a:off x="10214477" y="181135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f(n) = n</a:t>
            </a:r>
            <a:r>
              <a:rPr lang="en-US" i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/2 -2n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748EA-A18A-474C-A220-945822355EF9}"/>
              </a:ext>
            </a:extLst>
          </p:cNvPr>
          <p:cNvSpPr txBox="1"/>
          <p:nvPr/>
        </p:nvSpPr>
        <p:spPr>
          <a:xfrm>
            <a:off x="10680982" y="602734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c</a:t>
            </a:r>
            <a:r>
              <a:rPr lang="en-US" i="1" baseline="-25000" dirty="0">
                <a:solidFill>
                  <a:schemeClr val="accent1"/>
                </a:solidFill>
                <a:latin typeface="Times New Roman" panose="02020603050405020304" pitchFamily="18" charset="0"/>
              </a:rPr>
              <a:t>1 </a:t>
            </a:r>
            <a:r>
              <a:rPr lang="en-US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g(n)= ¼ n</a:t>
            </a:r>
            <a:r>
              <a:rPr lang="en-US" i="1" baseline="30000" dirty="0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7619B-4879-5847-ACBC-C30D49DED220}"/>
              </a:ext>
            </a:extLst>
          </p:cNvPr>
          <p:cNvSpPr txBox="1"/>
          <p:nvPr/>
        </p:nvSpPr>
        <p:spPr>
          <a:xfrm>
            <a:off x="8790689" y="853497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</a:rPr>
              <a:t>c</a:t>
            </a:r>
            <a:r>
              <a:rPr lang="en-US" i="1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2 </a:t>
            </a:r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</a:rPr>
              <a:t>g(n)= ½ n</a:t>
            </a:r>
            <a:r>
              <a:rPr lang="en-US" i="1" baseline="30000" dirty="0">
                <a:solidFill>
                  <a:srgbClr val="00B050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9693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0331-7AA9-894E-8D2A-99FDE18E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3FEF-8C3E-A34D-AAF5-AB75E9CA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15FFC-1BFA-D24C-80BC-7582D834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25" y="681037"/>
            <a:ext cx="73787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F8EFC7-9427-064F-853B-ED24BDE5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1581150"/>
            <a:ext cx="8407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1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4459F7-3922-8244-8A6F-43177426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1765300"/>
            <a:ext cx="8407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3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753A-17CB-604B-B139-D19E1B8E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B327-6959-194F-BC92-AD87F82EF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FE9C8-12C3-1249-BE8F-3C1240C31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00163"/>
            <a:ext cx="9601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9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83</Words>
  <Application>Microsoft Macintosh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Asymptotic Notation (점근적 표기)</vt:lpstr>
      <vt:lpstr>Asymptotic 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functions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알고리즘의 분석</dc:title>
  <dc:creator>(소프트웨어전공)임은진</dc:creator>
  <cp:lastModifiedBy>(소프트웨어전공)임은진</cp:lastModifiedBy>
  <cp:revision>25</cp:revision>
  <dcterms:created xsi:type="dcterms:W3CDTF">2019-07-22T08:12:26Z</dcterms:created>
  <dcterms:modified xsi:type="dcterms:W3CDTF">2019-09-09T05:44:09Z</dcterms:modified>
</cp:coreProperties>
</file>