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80"/>
    <p:restoredTop sz="94686"/>
  </p:normalViewPr>
  <p:slideViewPr>
    <p:cSldViewPr snapToGrid="0" snapToObjects="1">
      <p:cViewPr varScale="1">
        <p:scale>
          <a:sx n="193" d="100"/>
          <a:sy n="193" d="100"/>
        </p:scale>
        <p:origin x="11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5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6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9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2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8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5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4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7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9/18/19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7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771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7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86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0B28A8-761F-4D91-AD9F-D47BA5A36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9" b="16134"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D84531-AAF5-864D-9513-C9B70F781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kumimoji="1" lang="en-US" altLang="ko-KR" sz="4400" dirty="0" err="1">
                <a:solidFill>
                  <a:schemeClr val="tx1"/>
                </a:solidFill>
              </a:rPr>
              <a:t>HoT</a:t>
            </a:r>
            <a:r>
              <a:rPr kumimoji="1" lang="en-US" altLang="ko-KR" sz="4400" dirty="0">
                <a:solidFill>
                  <a:schemeClr val="tx1"/>
                </a:solidFill>
              </a:rPr>
              <a:t> TEMA CLASS</a:t>
            </a:r>
            <a:endParaRPr kumimoji="1"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A3E255-C8F9-2C44-926F-323BC8ADD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MITLESTONE 2 Example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5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50CFF-07C6-624E-A043-A8092261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Big Questions: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ko-KR" altLang="en-US" sz="3600" dirty="0"/>
              <a:t>서로 다른 장소의 사람들과 함께 한 공간에서 있는 것처럼 느낄 수 있을까</a:t>
            </a:r>
            <a:r>
              <a:rPr kumimoji="1" lang="en-US" altLang="ko-KR" sz="3600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34AA4-28DC-C242-BBB0-A4E9C358E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/>
          <a:lstStyle/>
          <a:p>
            <a:r>
              <a:rPr kumimoji="1" lang="ko-KR" altLang="en-US" dirty="0"/>
              <a:t>주제 선정 배경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유튜브를 보면서 다양한 사람들이 가수의 율동을 따라하거나 운동을 따라하는 경우가 많이 늘어나고 있음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유튜브를 보면서 따라하면 내가 내가 잘 따라하고 있는지에 대한 의문이 들거나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다른 사람들과 함께 하면 재미있을 것 같다는 생각이 들거나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같이 하면 동기부여가 될 것 같음</a:t>
            </a:r>
            <a:endParaRPr kumimoji="1" lang="en-US" altLang="ko-KR" dirty="0"/>
          </a:p>
          <a:p>
            <a:r>
              <a:rPr kumimoji="1" lang="ko-KR" altLang="en-US" dirty="0"/>
              <a:t>마치 하나의 공간에 관심있는 사람들이 모여서 같이 원하는 가수의 춤을 같이 모여 추거나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같이 운동을 따라하는 것처럼 느낄 수 있는 시스템을 제안함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BFFC7B-01DE-A14F-BD1A-4B48690A5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3" y="4165436"/>
            <a:ext cx="4257846" cy="21650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1408F7-1F74-DD43-A456-CB5595D84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570" y="4165437"/>
            <a:ext cx="3168782" cy="216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9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6ECF8-3FF7-D943-81DF-ADC838F8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시스템 구성도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F62B4C-E980-AF4F-A74F-A1FC3239E768}"/>
              </a:ext>
            </a:extLst>
          </p:cNvPr>
          <p:cNvSpPr/>
          <p:nvPr/>
        </p:nvSpPr>
        <p:spPr>
          <a:xfrm>
            <a:off x="4850294" y="1629949"/>
            <a:ext cx="2054087" cy="6162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동영상</a:t>
            </a:r>
            <a:r>
              <a:rPr kumimoji="1" lang="en-US" altLang="ko-KR" dirty="0"/>
              <a:t>(</a:t>
            </a:r>
            <a:r>
              <a:rPr kumimoji="1" lang="ko-KR" altLang="en-US" dirty="0"/>
              <a:t>유튜브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D0987F-DA0A-CA4A-A142-4DBF5A31B196}"/>
              </a:ext>
            </a:extLst>
          </p:cNvPr>
          <p:cNvSpPr/>
          <p:nvPr/>
        </p:nvSpPr>
        <p:spPr>
          <a:xfrm>
            <a:off x="1351721" y="2869098"/>
            <a:ext cx="2054087" cy="6162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사용자 </a:t>
            </a:r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1E0E85-E1C4-0D44-9083-3389FCE6A692}"/>
              </a:ext>
            </a:extLst>
          </p:cNvPr>
          <p:cNvSpPr/>
          <p:nvPr/>
        </p:nvSpPr>
        <p:spPr>
          <a:xfrm>
            <a:off x="3823251" y="2869098"/>
            <a:ext cx="2054087" cy="6162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사용자 </a:t>
            </a:r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691AD3-49E9-904E-AB84-023CE76E952E}"/>
              </a:ext>
            </a:extLst>
          </p:cNvPr>
          <p:cNvSpPr/>
          <p:nvPr/>
        </p:nvSpPr>
        <p:spPr>
          <a:xfrm>
            <a:off x="7235685" y="2869098"/>
            <a:ext cx="2054087" cy="6162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사용자 </a:t>
            </a:r>
            <a:r>
              <a:rPr kumimoji="1" lang="en-US" altLang="ko-KR" dirty="0"/>
              <a:t>N</a:t>
            </a:r>
            <a:endParaRPr kumimoji="1"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13008F7-EC18-434D-8640-12A8F27EE438}"/>
              </a:ext>
            </a:extLst>
          </p:cNvPr>
          <p:cNvSpPr/>
          <p:nvPr/>
        </p:nvSpPr>
        <p:spPr>
          <a:xfrm>
            <a:off x="6314664" y="3094383"/>
            <a:ext cx="79510" cy="9939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4C4E90E-0F45-0549-BB85-A8C674D1535A}"/>
              </a:ext>
            </a:extLst>
          </p:cNvPr>
          <p:cNvSpPr/>
          <p:nvPr/>
        </p:nvSpPr>
        <p:spPr>
          <a:xfrm>
            <a:off x="6513447" y="3094383"/>
            <a:ext cx="79510" cy="9939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244783-B0A6-5B4B-A195-6200FE9EFA89}"/>
              </a:ext>
            </a:extLst>
          </p:cNvPr>
          <p:cNvSpPr/>
          <p:nvPr/>
        </p:nvSpPr>
        <p:spPr>
          <a:xfrm>
            <a:off x="6718850" y="3094383"/>
            <a:ext cx="79510" cy="9939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E34BE5B5-46CE-F740-B022-791B4025A47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rot="5400000" flipH="1" flipV="1">
            <a:off x="3816590" y="808351"/>
            <a:ext cx="622923" cy="34985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F52B59F2-D29B-FE4D-8658-871C38A8E713}"/>
              </a:ext>
            </a:extLst>
          </p:cNvPr>
          <p:cNvCxnSpPr>
            <a:stCxn id="6" idx="0"/>
            <a:endCxn id="4" idx="2"/>
          </p:cNvCxnSpPr>
          <p:nvPr/>
        </p:nvCxnSpPr>
        <p:spPr>
          <a:xfrm rot="5400000" flipH="1" flipV="1">
            <a:off x="5052355" y="2044116"/>
            <a:ext cx="622923" cy="10270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B85C55D4-6861-9743-9F97-C1EC30FBF90E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16200000" flipV="1">
            <a:off x="6758573" y="1364941"/>
            <a:ext cx="622923" cy="23853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96D00CF2-E046-C840-B7E3-80FB7D761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668" y="1004716"/>
            <a:ext cx="2007524" cy="1371600"/>
          </a:xfrm>
          <a:prstGeom prst="rect">
            <a:avLst/>
          </a:prstGeom>
        </p:spPr>
      </p:pic>
      <p:sp>
        <p:nvSpPr>
          <p:cNvPr id="21" name="정육면체 20">
            <a:extLst>
              <a:ext uri="{FF2B5EF4-FFF2-40B4-BE49-F238E27FC236}">
                <a16:creationId xmlns:a16="http://schemas.microsoft.com/office/drawing/2014/main" id="{B16615CD-BB7B-DC41-8CDE-4EDAA7F2E72B}"/>
              </a:ext>
            </a:extLst>
          </p:cNvPr>
          <p:cNvSpPr/>
          <p:nvPr/>
        </p:nvSpPr>
        <p:spPr>
          <a:xfrm>
            <a:off x="4333459" y="3988902"/>
            <a:ext cx="2385391" cy="243840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B10EFED0-E5AB-5A4B-B371-30F068544FEA}"/>
              </a:ext>
            </a:extLst>
          </p:cNvPr>
          <p:cNvCxnSpPr>
            <a:stCxn id="17" idx="3"/>
            <a:endCxn id="21" idx="5"/>
          </p:cNvCxnSpPr>
          <p:nvPr/>
        </p:nvCxnSpPr>
        <p:spPr>
          <a:xfrm flipH="1">
            <a:off x="6718850" y="1690516"/>
            <a:ext cx="2418342" cy="3219413"/>
          </a:xfrm>
          <a:prstGeom prst="bentConnector3">
            <a:avLst>
              <a:gd name="adj1" fmla="val -33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500430BC-0E6A-3B44-95DB-8C2AE93D0003}"/>
              </a:ext>
            </a:extLst>
          </p:cNvPr>
          <p:cNvCxnSpPr>
            <a:stCxn id="5" idx="2"/>
            <a:endCxn id="21" idx="2"/>
          </p:cNvCxnSpPr>
          <p:nvPr/>
        </p:nvCxnSpPr>
        <p:spPr>
          <a:xfrm rot="16200000" flipH="1">
            <a:off x="2345636" y="3518453"/>
            <a:ext cx="2020953" cy="19546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817EA266-F187-254C-8716-D351CA744DBC}"/>
              </a:ext>
            </a:extLst>
          </p:cNvPr>
          <p:cNvCxnSpPr>
            <a:stCxn id="6" idx="2"/>
            <a:endCxn id="21" idx="0"/>
          </p:cNvCxnSpPr>
          <p:nvPr/>
        </p:nvCxnSpPr>
        <p:spPr>
          <a:xfrm rot="16200000" flipH="1">
            <a:off x="5085522" y="3250096"/>
            <a:ext cx="503578" cy="9740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878E891-0294-1541-BE95-ED21EE77D6C7}"/>
              </a:ext>
            </a:extLst>
          </p:cNvPr>
          <p:cNvCxnSpPr>
            <a:stCxn id="7" idx="2"/>
            <a:endCxn id="21" idx="0"/>
          </p:cNvCxnSpPr>
          <p:nvPr/>
        </p:nvCxnSpPr>
        <p:spPr>
          <a:xfrm rot="5400000">
            <a:off x="6791740" y="2517913"/>
            <a:ext cx="503578" cy="24384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56C7EB13-5ACF-FA4A-9EAB-8FCF2D02D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350" y="5443055"/>
            <a:ext cx="546100" cy="9017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2D4E102-9F30-4B47-83DD-5662E3550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131" y="5290655"/>
            <a:ext cx="571500" cy="10541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D30C57E-432B-4749-A192-C181E6B99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125" y="5725630"/>
            <a:ext cx="571499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1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CFA0C-AB82-114B-BC1F-1020FF0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요소기술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F2042-3AC8-4445-A6E9-409C25A0D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통신 기술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5G </a:t>
            </a:r>
            <a:r>
              <a:rPr kumimoji="1" lang="ko-KR" altLang="en-US" dirty="0"/>
              <a:t>기술 환경에서 다양한 사용자들이 실시간으로 접속 가능</a:t>
            </a:r>
            <a:endParaRPr kumimoji="1" lang="en-US" altLang="ko-KR" dirty="0"/>
          </a:p>
          <a:p>
            <a:r>
              <a:rPr kumimoji="1" lang="ko-KR" altLang="en-US" dirty="0"/>
              <a:t>사람의 자세 추정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실시간으로 사람의 자세를 </a:t>
            </a:r>
            <a:r>
              <a:rPr kumimoji="1" lang="en-US" altLang="ko-KR" dirty="0"/>
              <a:t>3</a:t>
            </a:r>
            <a:r>
              <a:rPr kumimoji="1" lang="ko-KR" altLang="en-US" dirty="0"/>
              <a:t>차원으로 추정할 수 있어야 함</a:t>
            </a:r>
            <a:endParaRPr kumimoji="1" lang="en-US" altLang="ko-KR" dirty="0"/>
          </a:p>
          <a:p>
            <a:r>
              <a:rPr kumimoji="1" lang="ko-KR" altLang="en-US" dirty="0"/>
              <a:t>가상 캐릭터 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가상의 공간에서 자신의 캐릭터가 나의 자세에 따라 동기화되어 움직일 수 있어야 함</a:t>
            </a:r>
            <a:endParaRPr kumimoji="1" lang="en-US" altLang="ko-KR" dirty="0"/>
          </a:p>
          <a:p>
            <a:r>
              <a:rPr kumimoji="1" lang="ko-KR" altLang="en-US" dirty="0"/>
              <a:t>참여자들간의 소통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가상환경에서 다른 사용자들과 소통할 </a:t>
            </a:r>
            <a:r>
              <a:rPr kumimoji="1" lang="ko-KR" altLang="en-US"/>
              <a:t>수 있는 기술 마련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100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2A41"/>
      </a:dk2>
      <a:lt2>
        <a:srgbClr val="E8E7E2"/>
      </a:lt2>
      <a:accent1>
        <a:srgbClr val="86A8BE"/>
      </a:accent1>
      <a:accent2>
        <a:srgbClr val="7F8BBA"/>
      </a:accent2>
      <a:accent3>
        <a:srgbClr val="A196C6"/>
      </a:accent3>
      <a:accent4>
        <a:srgbClr val="BA8B7F"/>
      </a:accent4>
      <a:accent5>
        <a:srgbClr val="B5A17E"/>
      </a:accent5>
      <a:accent6>
        <a:srgbClr val="A5A772"/>
      </a:accent6>
      <a:hlink>
        <a:srgbClr val="8E8256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135</Words>
  <Application>Microsoft Macintosh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Garamond</vt:lpstr>
      <vt:lpstr>SavonVTI</vt:lpstr>
      <vt:lpstr>HoT TEMA CLASS</vt:lpstr>
      <vt:lpstr>Big Questions:  서로 다른 장소의 사람들과 함께 한 공간에서 있는 것처럼 느낄 수 있을까?</vt:lpstr>
      <vt:lpstr>시스템 구성도</vt:lpstr>
      <vt:lpstr>요소기술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 TEMA CLASS</dc:title>
  <dc:creator>(소프트웨어전공)윤상민</dc:creator>
  <cp:lastModifiedBy>(소프트웨어전공)윤상민</cp:lastModifiedBy>
  <cp:revision>3</cp:revision>
  <dcterms:created xsi:type="dcterms:W3CDTF">2019-09-18T06:44:13Z</dcterms:created>
  <dcterms:modified xsi:type="dcterms:W3CDTF">2019-09-18T07:13:11Z</dcterms:modified>
</cp:coreProperties>
</file>