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352" r:id="rId6"/>
    <p:sldId id="259" r:id="rId7"/>
    <p:sldId id="351" r:id="rId8"/>
    <p:sldId id="353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06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97A19-D2EE-C444-A1D0-7174BBE63344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9ABCA-7781-E94B-A8D0-8CAE7C0A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,</a:t>
            </a:r>
            <a:r>
              <a:rPr lang="ko-KR" altLang="en-US" dirty="0"/>
              <a:t>기발한 아이디어</a:t>
            </a:r>
            <a:r>
              <a:rPr lang="en-US" altLang="ko-KR" dirty="0"/>
              <a:t>,</a:t>
            </a:r>
            <a:r>
              <a:rPr lang="ko-KR" altLang="en-US" dirty="0"/>
              <a:t>많이 쓰이는 알고리즘 응용</a:t>
            </a:r>
            <a:r>
              <a:rPr lang="en-US" altLang="ko-KR" dirty="0"/>
              <a:t>-&gt;</a:t>
            </a:r>
            <a:r>
              <a:rPr lang="ko-KR" altLang="en-US" dirty="0"/>
              <a:t>기발한 아이디어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ABCA-7781-E94B-A8D0-8CAE7C0A4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BF6B-8FB1-DA48-AEA6-E364A593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94574-8595-684E-8EA6-2C9FC4F7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6607-5E96-2241-9897-7D75F1A5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88E3-2987-C44A-A5D8-CB28099B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56EA-4A69-4C4C-9615-14914016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9F52-C765-D547-985F-DE27286E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9B183-94E8-324F-B1A7-DED0725E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3290-0C6D-8F4D-84BF-3588DE2C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17E3-239C-8C47-A549-00FC78C2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FFD7-2EAF-5A40-9220-435E2C94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4C841-5D45-E141-A8FC-0514E584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1A28E-CD4E-6A4E-B4B1-CAEE07DB4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FEE8-436E-5B4B-B459-C9AF370A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5E39-777C-704C-8311-D2F76ABA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E6EB-F1DD-7B42-9B4E-3CCE8C33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9DC-B9EC-6441-9060-F766211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F66D-ED75-AF44-B150-08A908C5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5464-33C2-B745-B6BC-660F34FD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5A84-DBF5-AB47-9A70-711C40EE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45A7-59A8-904E-B77D-F4C1DC6C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AA21-1EFB-F34C-9809-54C2B077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AB40-F9FD-F149-83D6-C2920659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7258-49F5-D243-9742-C9AA1864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1D06-A3D4-9346-A252-BD869FD8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AC90-65D5-2441-8946-886E3534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F99D-BF97-A448-8C5B-D0FEF30B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32AD-92F3-6F43-856A-CC77660BB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5ACF-9E1F-FD4D-A52D-8CB7B3B8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F40E-A563-8B44-BA2F-8DF9DE80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21AE-54E1-7A42-B3A4-C964C34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8FC5-C475-9F43-97F5-EEAFD162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78D-18A7-6A4C-9A74-B5E643DB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BC2D1-E408-984E-AA92-6AF766CC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30C14-00F6-EE47-B5F5-7CAE61625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4A93F-F6E7-2941-BCA9-62F0846F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031F4-F7C7-F144-A25C-A8E8224F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4CCD6-A9F3-7748-962F-E4E3514F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6A400-CF23-7546-AAB2-BAACB7C9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A452F-1146-1646-88F9-82E4770C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3440-3EF2-3D4F-B36B-D615EEC0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EDDC8-B68B-D048-A7EF-EF01551A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EE096-9A23-2A44-B281-98F86C8B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9998-2683-6944-B8B6-633B9A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7AC05-3E1C-3147-840A-62828909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59A5-9A92-D848-A206-87966BB7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03D0-A408-CD46-A6BC-FE9AE601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EB5-0C21-384E-B83B-D91A6213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BDF1-D214-DE4C-B880-DA9BD1F3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D7EC-4C2C-AB41-9DD3-DDC6A53F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336F-AE60-8141-BDB2-84C0F1EB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9FA8A-2851-1748-97D4-87F96B57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99E7-295A-2F48-9EE0-141099DD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F584-B4B1-1741-A973-639C1654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63E2-253E-3148-BD72-A234B818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FD31A-B938-C045-80F6-9FF0FFAC6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446BB-22EF-D94B-A8B0-A807AAA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4182-EC81-A740-B2D0-D76376E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8BDC-59C6-BE4D-B302-0BF4A2F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E4EEE-072E-1346-AFE2-49A5FA21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A768E-E929-5843-ABD8-7651C93A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6AAE-EE3C-3641-BC19-B43AB703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ED41-D1D0-804B-AE8E-1CC905B11C5A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3814-6523-FB48-AD7C-E5C41CB47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3C77-794C-6749-8701-F79FB7B73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04FD-FCED-664E-9B34-3AFED9F7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lgolab.kookmin.ac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jim@kookmi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kookmin.cs.contest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ampus.kookmin.ac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49E4-76BA-8B46-A44B-D438E9716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BB4F0-1A06-CD47-B84C-4DDE24C0F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2019 Fall</a:t>
            </a:r>
          </a:p>
          <a:p>
            <a:r>
              <a:rPr lang="ko-KR" altLang="en-US"/>
              <a:t>임은진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0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8E76-4751-7A48-89E3-E5BEED3B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3C08-E83E-E945-9F4E-39933B7D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http://algolab.kookmin.ac.kr</a:t>
            </a:r>
            <a:r>
              <a:rPr lang="en-US" dirty="0"/>
              <a:t> </a:t>
            </a:r>
          </a:p>
          <a:p>
            <a:r>
              <a:rPr lang="ko-KR" altLang="en-US" dirty="0"/>
              <a:t>추후에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생성해주고 사용법을 공지할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C/C++</a:t>
            </a:r>
            <a:r>
              <a:rPr lang="ko-KR" altLang="en-US" dirty="0"/>
              <a:t>언어로  </a:t>
            </a:r>
            <a:r>
              <a:rPr lang="en-US" altLang="ko-KR" dirty="0"/>
              <a:t>programming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6D70-F1B0-AB4F-B2D7-54E64227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C2B4-53CB-5644-99CD-4E382AD9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임은진 </a:t>
            </a:r>
            <a:r>
              <a:rPr lang="en-US" altLang="ko-KR" dirty="0"/>
              <a:t>7</a:t>
            </a:r>
            <a:r>
              <a:rPr lang="ko-KR" altLang="en-US" dirty="0"/>
              <a:t>호관 </a:t>
            </a:r>
            <a:r>
              <a:rPr lang="en-US" altLang="ko-KR" dirty="0"/>
              <a:t>718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ejim@kookmin.ac.kr</a:t>
            </a:r>
            <a:endParaRPr lang="en-US" altLang="ko-KR" dirty="0"/>
          </a:p>
          <a:p>
            <a:r>
              <a:rPr lang="en-US" altLang="ko-KR" dirty="0"/>
              <a:t>Office Hour : </a:t>
            </a:r>
            <a:r>
              <a:rPr lang="ko-KR" altLang="en-US" dirty="0"/>
              <a:t>화목 </a:t>
            </a:r>
            <a:r>
              <a:rPr lang="en-US" altLang="ko-KR" dirty="0"/>
              <a:t>1:30-3:00pm</a:t>
            </a:r>
          </a:p>
          <a:p>
            <a:r>
              <a:rPr lang="en-US" altLang="ko-KR" dirty="0"/>
              <a:t>910-4792,</a:t>
            </a:r>
            <a:r>
              <a:rPr lang="ko-KR" altLang="en-US" dirty="0"/>
              <a:t> </a:t>
            </a:r>
            <a:r>
              <a:rPr lang="en-US" altLang="ko-KR" dirty="0"/>
              <a:t>010-7124-3765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66C5-6BBC-F846-8082-E0D9D28C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2887-0DFF-D04E-9033-B1C836A2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0049" cy="4351338"/>
          </a:xfrm>
        </p:spPr>
        <p:txBody>
          <a:bodyPr/>
          <a:lstStyle/>
          <a:p>
            <a:r>
              <a:rPr lang="en-US" altLang="ko-KR" dirty="0"/>
              <a:t>Introduction to Algorithm by CLRs, 3rd ed.</a:t>
            </a:r>
          </a:p>
          <a:p>
            <a:r>
              <a:rPr lang="ko-KR" altLang="en-US" dirty="0"/>
              <a:t>한글판</a:t>
            </a:r>
            <a:endParaRPr lang="en-US" altLang="ko-KR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554C62-1CA9-6E49-B7AC-EE173941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-76200"/>
            <a:ext cx="52578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2356-8A0F-5A41-9ED1-1F126BC9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4544-7E9E-654A-9A7B-35EA6DC5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5267" cy="4351338"/>
          </a:xfrm>
        </p:spPr>
        <p:txBody>
          <a:bodyPr/>
          <a:lstStyle/>
          <a:p>
            <a:r>
              <a:rPr lang="en-US" dirty="0"/>
              <a:t>a sequence of computational steps that transform the input into the output</a:t>
            </a:r>
          </a:p>
          <a:p>
            <a:r>
              <a:rPr lang="en-US" dirty="0"/>
              <a:t>coined after a Persian scholar Al Khwarizmi (circa 780~850)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C53B9-1B7F-3142-9440-D45BDAAC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882650"/>
            <a:ext cx="57785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2AC7-D577-BE4E-836F-84B7A0EE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알고리즘을 왜 배울까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47C1-D28E-2B49-A1C2-7A57BA0C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DBC2-2036-5641-BE1E-F752F04B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05A5-98FA-1240-A466-90A815F9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481162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알고리즘의 분석</a:t>
            </a:r>
            <a:endParaRPr lang="en-US" altLang="ko-KR" dirty="0"/>
          </a:p>
          <a:p>
            <a:r>
              <a:rPr lang="ko-KR" altLang="en-US" dirty="0"/>
              <a:t>점근적 표기법</a:t>
            </a:r>
            <a:endParaRPr lang="en-US" altLang="ko-KR" dirty="0"/>
          </a:p>
          <a:p>
            <a:r>
              <a:rPr lang="ko-KR" altLang="en-US" dirty="0" err="1"/>
              <a:t>분할정복법</a:t>
            </a:r>
            <a:endParaRPr lang="en-US" altLang="ko-KR" dirty="0"/>
          </a:p>
          <a:p>
            <a:r>
              <a:rPr lang="ko-KR" altLang="en-US" dirty="0" err="1"/>
              <a:t>점화식의</a:t>
            </a:r>
            <a:r>
              <a:rPr lang="ko-KR" altLang="en-US" dirty="0"/>
              <a:t> 해법</a:t>
            </a:r>
            <a:endParaRPr lang="en-US" altLang="ko-KR" dirty="0"/>
          </a:p>
          <a:p>
            <a:r>
              <a:rPr lang="ko-KR" altLang="en-US" dirty="0"/>
              <a:t>확률적 분석과 </a:t>
            </a:r>
            <a:r>
              <a:rPr lang="ko-KR" altLang="en-US" dirty="0" err="1"/>
              <a:t>랜덤화된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/>
              <a:t>정렬 방법들</a:t>
            </a:r>
            <a:endParaRPr lang="en-US" altLang="ko-KR" dirty="0"/>
          </a:p>
          <a:p>
            <a:r>
              <a:rPr lang="ko-KR" altLang="en-US" dirty="0"/>
              <a:t>동적 프로그래밍</a:t>
            </a:r>
            <a:endParaRPr lang="en-US" altLang="ko-KR" dirty="0"/>
          </a:p>
          <a:p>
            <a:r>
              <a:rPr lang="ko-KR" altLang="en-US" dirty="0" err="1"/>
              <a:t>그리디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/>
              <a:t>그래프 알고리즘들</a:t>
            </a:r>
            <a:endParaRPr lang="en-US" dirty="0"/>
          </a:p>
          <a:p>
            <a:r>
              <a:rPr lang="en-US" dirty="0"/>
              <a:t>String Matching</a:t>
            </a:r>
          </a:p>
          <a:p>
            <a:r>
              <a:rPr lang="en-US" dirty="0"/>
              <a:t>NP-completeness </a:t>
            </a:r>
            <a:r>
              <a:rPr lang="ko-KR" altLang="en-US" dirty="0"/>
              <a:t>과 </a:t>
            </a:r>
            <a:r>
              <a:rPr lang="ko-KR" altLang="en-US"/>
              <a:t>근사 알고리즘들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8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b="1" dirty="0">
                <a:ea typeface="굴림" panose="020B0600000101010101" pitchFamily="50" charset="-127"/>
              </a:rPr>
              <a:t> &gt;10 Homework Assignments</a:t>
            </a:r>
            <a:r>
              <a:rPr lang="en-US" altLang="ko-KR" dirty="0">
                <a:ea typeface="굴림" panose="020B0600000101010101" pitchFamily="50" charset="-127"/>
              </a:rPr>
              <a:t> (15%)</a:t>
            </a:r>
          </a:p>
          <a:p>
            <a:pPr lvl="1">
              <a:buNone/>
            </a:pPr>
            <a:r>
              <a:rPr lang="en-US" altLang="ko-KR" dirty="0">
                <a:ea typeface="굴림" panose="020B0600000101010101" pitchFamily="50" charset="-127"/>
              </a:rPr>
              <a:t>    Primarily implementation of algorithms in C/C++. </a:t>
            </a:r>
          </a:p>
          <a:p>
            <a:pPr lvl="1"/>
            <a:r>
              <a:rPr lang="en-US" altLang="ko-KR" b="1" dirty="0">
                <a:ea typeface="굴림" panose="020B0600000101010101" pitchFamily="50" charset="-127"/>
              </a:rPr>
              <a:t>Midterm Exam </a:t>
            </a:r>
            <a:r>
              <a:rPr lang="en-US" altLang="ko-KR" dirty="0">
                <a:ea typeface="굴림" panose="020B0600000101010101" pitchFamily="50" charset="-127"/>
              </a:rPr>
              <a:t>(30%)</a:t>
            </a:r>
          </a:p>
          <a:p>
            <a:pPr lvl="1"/>
            <a:r>
              <a:rPr lang="en-US" altLang="ko-KR" b="1" dirty="0">
                <a:ea typeface="굴림" panose="020B0600000101010101" pitchFamily="50" charset="-127"/>
              </a:rPr>
              <a:t>Final Exam</a:t>
            </a:r>
            <a:r>
              <a:rPr lang="en-US" altLang="ko-KR" dirty="0">
                <a:ea typeface="굴림" panose="020B0600000101010101" pitchFamily="50" charset="-127"/>
              </a:rPr>
              <a:t> (30%)</a:t>
            </a:r>
          </a:p>
          <a:p>
            <a:pPr lvl="1"/>
            <a:r>
              <a:rPr lang="en-US" altLang="ko-KR" b="1" dirty="0">
                <a:ea typeface="굴림" panose="020B0600000101010101" pitchFamily="50" charset="-127"/>
              </a:rPr>
              <a:t>Term Project</a:t>
            </a:r>
            <a:r>
              <a:rPr lang="en-US" altLang="ko-KR" dirty="0">
                <a:ea typeface="굴림" panose="020B0600000101010101" pitchFamily="50" charset="-127"/>
              </a:rPr>
              <a:t> (15%)</a:t>
            </a:r>
          </a:p>
          <a:p>
            <a:pPr lvl="1"/>
            <a:r>
              <a:rPr lang="en-US" altLang="ko-KR" b="1" dirty="0">
                <a:ea typeface="굴림" panose="020B0600000101010101" pitchFamily="50" charset="-127"/>
              </a:rPr>
              <a:t>Programming Contest </a:t>
            </a:r>
            <a:r>
              <a:rPr lang="en-US" altLang="ko-KR" dirty="0">
                <a:ea typeface="굴림" panose="020B0600000101010101" pitchFamily="50" charset="-127"/>
              </a:rPr>
              <a:t>(5%) – ACM ICPC </a:t>
            </a:r>
            <a:r>
              <a:rPr lang="ko-KR" altLang="en-US">
                <a:ea typeface="굴림" panose="020B0600000101010101" pitchFamily="50" charset="-127"/>
              </a:rPr>
              <a:t>예선 참가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b="1" dirty="0">
                <a:ea typeface="굴림" panose="020B0600000101010101" pitchFamily="50" charset="-127"/>
              </a:rPr>
              <a:t>Class Participation </a:t>
            </a:r>
            <a:r>
              <a:rPr lang="en-US" altLang="ko-KR" dirty="0">
                <a:ea typeface="굴림" panose="020B0600000101010101" pitchFamily="50" charset="-127"/>
              </a:rPr>
              <a:t>(5%)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85C-67F5-4254-A55B-87863B171CE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3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AEEC-5A73-FF4C-9B98-8EAC1293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ICPC</a:t>
            </a:r>
            <a:r>
              <a:rPr lang="ko-KR" altLang="en-US" dirty="0"/>
              <a:t> 예선 </a:t>
            </a:r>
            <a:r>
              <a:rPr lang="en-US" altLang="ko-KR" dirty="0"/>
              <a:t>(=</a:t>
            </a:r>
            <a:r>
              <a:rPr lang="ko-KR" altLang="en-US" dirty="0"/>
              <a:t>소프트웨어학부 프로그래밍 경시대회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dirty="0"/>
              <a:t> </a:t>
            </a:r>
            <a:r>
              <a:rPr lang="ko-KR" altLang="en-US" dirty="0"/>
              <a:t>등록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5893-DD21-6249-BAE1-25CC65CF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9/10</a:t>
            </a:r>
            <a:r>
              <a:rPr lang="ko-KR" altLang="en-US" dirty="0"/>
              <a:t> 까지 다음 화일에 팀 구성을 적어서 </a:t>
            </a:r>
            <a:r>
              <a:rPr lang="en-US" altLang="ko-KR" dirty="0">
                <a:hlinkClick r:id="rId2"/>
              </a:rPr>
              <a:t>kookmin.cs.contest@gmail.com</a:t>
            </a:r>
            <a:r>
              <a:rPr lang="en-US" altLang="ko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팀장이 전송</a:t>
            </a:r>
            <a:endParaRPr lang="en-US" altLang="ko-KR" dirty="0"/>
          </a:p>
          <a:p>
            <a:r>
              <a:rPr lang="ko-KR" altLang="en-US" b="1" dirty="0"/>
              <a:t>예선 예비소집</a:t>
            </a:r>
            <a:r>
              <a:rPr lang="en-US" altLang="ko-KR" b="1" dirty="0"/>
              <a:t>:  10</a:t>
            </a:r>
            <a:r>
              <a:rPr lang="ko-KR" altLang="en-US" b="1" dirty="0"/>
              <a:t>월</a:t>
            </a:r>
            <a:r>
              <a:rPr lang="en-US" altLang="ko-KR" b="1" dirty="0"/>
              <a:t>4</a:t>
            </a:r>
            <a:r>
              <a:rPr lang="ko-KR" altLang="en-US" b="1" dirty="0"/>
              <a:t>일</a:t>
            </a:r>
            <a:r>
              <a:rPr lang="en-US" altLang="ko-KR" b="1" dirty="0"/>
              <a:t>(</a:t>
            </a:r>
            <a:r>
              <a:rPr lang="ko-KR" altLang="en-US" b="1" dirty="0"/>
              <a:t>금</a:t>
            </a:r>
            <a:r>
              <a:rPr lang="en-US" altLang="ko-KR" b="1" dirty="0"/>
              <a:t>) 18:00 ~</a:t>
            </a:r>
            <a:endParaRPr lang="ko-KR" altLang="en-US" dirty="0"/>
          </a:p>
          <a:p>
            <a:r>
              <a:rPr lang="ko-KR" altLang="en-US" b="1" dirty="0"/>
              <a:t>예선 대회</a:t>
            </a:r>
            <a:r>
              <a:rPr lang="en-US" altLang="ko-KR" b="1" dirty="0"/>
              <a:t>: 10</a:t>
            </a:r>
            <a:r>
              <a:rPr lang="ko-KR" altLang="en-US" b="1" dirty="0"/>
              <a:t>월 </a:t>
            </a:r>
            <a:r>
              <a:rPr lang="en-US" altLang="ko-KR" b="1" dirty="0"/>
              <a:t>5</a:t>
            </a:r>
            <a:r>
              <a:rPr lang="ko-KR" altLang="en-US" b="1" dirty="0"/>
              <a:t>일</a:t>
            </a:r>
            <a:r>
              <a:rPr lang="en-US" altLang="ko-KR" b="1" dirty="0"/>
              <a:t>(</a:t>
            </a:r>
            <a:r>
              <a:rPr lang="ko-KR" altLang="en-US" b="1" dirty="0"/>
              <a:t>토</a:t>
            </a:r>
            <a:r>
              <a:rPr lang="en-US" altLang="ko-KR" b="1" dirty="0"/>
              <a:t>) 12:30 ~</a:t>
            </a:r>
            <a:r>
              <a:rPr lang="ko-KR" altLang="en-US" b="1" dirty="0"/>
              <a:t>   </a:t>
            </a:r>
            <a:r>
              <a:rPr lang="en-US" altLang="ko-KR" b="1" dirty="0">
                <a:solidFill>
                  <a:srgbClr val="FF0000"/>
                </a:solidFill>
              </a:rPr>
              <a:t>&lt;-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9/5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휴강하고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10/5</a:t>
            </a:r>
            <a:r>
              <a:rPr lang="ko-KR" altLang="en-US" b="1" dirty="0">
                <a:solidFill>
                  <a:srgbClr val="FF0000"/>
                </a:solidFill>
              </a:rPr>
              <a:t> 보강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  <a:p>
            <a:br>
              <a:rPr lang="ko-KR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B875D-7753-C549-BF43-DA0E7FBF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7465"/>
            <a:ext cx="12192000" cy="26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D73A-9DEE-AA46-B577-1B37BA3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http://ecampus.kookmin.ac.kr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D0FB-0502-3449-82C7-1FB9DFBA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 슬라이드 다운로드</a:t>
            </a:r>
            <a:endParaRPr lang="en-US" altLang="ko-KR" dirty="0"/>
          </a:p>
          <a:p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과제</a:t>
            </a:r>
            <a:r>
              <a:rPr lang="en-US" altLang="ko-KR" dirty="0"/>
              <a:t>/</a:t>
            </a:r>
            <a:r>
              <a:rPr lang="ko-KR" altLang="en-US" dirty="0"/>
              <a:t>프로젝트 점수 확인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4935-724E-A441-B8FF-E08BC6D5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95" y="1385887"/>
            <a:ext cx="621220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229</Words>
  <Application>Microsoft Macintosh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Algorithms</vt:lpstr>
      <vt:lpstr>Instructor</vt:lpstr>
      <vt:lpstr>Textbook</vt:lpstr>
      <vt:lpstr>Algorithm</vt:lpstr>
      <vt:lpstr>알고리즘을 왜 배울까?</vt:lpstr>
      <vt:lpstr>Syllabus</vt:lpstr>
      <vt:lpstr>Assessment</vt:lpstr>
      <vt:lpstr>ICPC 예선 (=소프트웨어학부 프로그래밍 경시대회)  등록 </vt:lpstr>
      <vt:lpstr>http://ecampus.kookmin.ac.kr  </vt:lpstr>
      <vt:lpstr>숙제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(소프트웨어전공)임은진</dc:creator>
  <cp:lastModifiedBy>(소프트웨어전공)임은진</cp:lastModifiedBy>
  <cp:revision>21</cp:revision>
  <dcterms:created xsi:type="dcterms:W3CDTF">2019-07-10T07:02:21Z</dcterms:created>
  <dcterms:modified xsi:type="dcterms:W3CDTF">2019-09-02T12:50:28Z</dcterms:modified>
</cp:coreProperties>
</file>