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13"/>
  </p:notesMasterIdLst>
  <p:sldIdLst>
    <p:sldId id="256" r:id="rId2"/>
    <p:sldId id="280" r:id="rId3"/>
    <p:sldId id="281" r:id="rId4"/>
    <p:sldId id="282" r:id="rId5"/>
    <p:sldId id="276" r:id="rId6"/>
    <p:sldId id="283" r:id="rId7"/>
    <p:sldId id="274" r:id="rId8"/>
    <p:sldId id="284" r:id="rId9"/>
    <p:sldId id="286" r:id="rId10"/>
    <p:sldId id="285" r:id="rId11"/>
    <p:sldId id="273" r:id="rId12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0094" autoAdjust="0"/>
  </p:normalViewPr>
  <p:slideViewPr>
    <p:cSldViewPr snapToGrid="0">
      <p:cViewPr varScale="1">
        <p:scale>
          <a:sx n="91" d="100"/>
          <a:sy n="91" d="100"/>
        </p:scale>
        <p:origin x="1968" y="96"/>
      </p:cViewPr>
      <p:guideLst>
        <p:guide orient="horz" pos="2137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15b34f9f843d6597" providerId="LiveId" clId="{CDBF23DA-410C-42FC-8784-0E42A45F7042}"/>
    <pc:docChg chg="undo custSel addSld delSld modSld">
      <pc:chgData name="" userId="15b34f9f843d6597" providerId="LiveId" clId="{CDBF23DA-410C-42FC-8784-0E42A45F7042}" dt="2022-08-31T06:05:16.058" v="3882" actId="1035"/>
      <pc:docMkLst>
        <pc:docMk/>
      </pc:docMkLst>
      <pc:sldChg chg="addSp modSp">
        <pc:chgData name="" userId="15b34f9f843d6597" providerId="LiveId" clId="{CDBF23DA-410C-42FC-8784-0E42A45F7042}" dt="2022-08-31T06:05:16.058" v="3882" actId="1035"/>
        <pc:sldMkLst>
          <pc:docMk/>
          <pc:sldMk cId="0" sldId="256"/>
        </pc:sldMkLst>
        <pc:spChg chg="mod">
          <ac:chgData name="" userId="15b34f9f843d6597" providerId="LiveId" clId="{CDBF23DA-410C-42FC-8784-0E42A45F7042}" dt="2022-08-31T02:56:57.829" v="127"/>
          <ac:spMkLst>
            <pc:docMk/>
            <pc:sldMk cId="0" sldId="256"/>
            <ac:spMk id="7" creationId="{85D0979E-E38B-4919-8A06-F0048AA550BC}"/>
          </ac:spMkLst>
        </pc:spChg>
        <pc:spChg chg="add mod">
          <ac:chgData name="" userId="15b34f9f843d6597" providerId="LiveId" clId="{CDBF23DA-410C-42FC-8784-0E42A45F7042}" dt="2022-08-31T05:39:32.049" v="3045" actId="1076"/>
          <ac:spMkLst>
            <pc:docMk/>
            <pc:sldMk cId="0" sldId="256"/>
            <ac:spMk id="8" creationId="{7A178CFC-70EA-4B83-B257-ABAF66C3DA90}"/>
          </ac:spMkLst>
        </pc:spChg>
        <pc:spChg chg="mod">
          <ac:chgData name="" userId="15b34f9f843d6597" providerId="LiveId" clId="{CDBF23DA-410C-42FC-8784-0E42A45F7042}" dt="2022-08-31T06:05:16.058" v="3882" actId="1035"/>
          <ac:spMkLst>
            <pc:docMk/>
            <pc:sldMk cId="0" sldId="256"/>
            <ac:spMk id="48" creationId="{00000000-0000-0000-0000-000000000000}"/>
          </ac:spMkLst>
        </pc:spChg>
        <pc:spChg chg="mod">
          <ac:chgData name="" userId="15b34f9f843d6597" providerId="LiveId" clId="{CDBF23DA-410C-42FC-8784-0E42A45F7042}" dt="2022-08-31T06:05:16.058" v="3882" actId="1035"/>
          <ac:spMkLst>
            <pc:docMk/>
            <pc:sldMk cId="0" sldId="256"/>
            <ac:spMk id="50" creationId="{00000000-0000-0000-0000-000000000000}"/>
          </ac:spMkLst>
        </pc:spChg>
        <pc:cxnChg chg="mod">
          <ac:chgData name="" userId="15b34f9f843d6597" providerId="LiveId" clId="{CDBF23DA-410C-42FC-8784-0E42A45F7042}" dt="2022-08-31T06:05:16.058" v="3882" actId="1035"/>
          <ac:cxnSpMkLst>
            <pc:docMk/>
            <pc:sldMk cId="0" sldId="256"/>
            <ac:cxnSpMk id="51" creationId="{00000000-0000-0000-0000-000000000000}"/>
          </ac:cxnSpMkLst>
        </pc:cxnChg>
      </pc:sldChg>
      <pc:sldChg chg="del">
        <pc:chgData name="" userId="15b34f9f843d6597" providerId="LiveId" clId="{CDBF23DA-410C-42FC-8784-0E42A45F7042}" dt="2022-08-31T02:57:07.925" v="128" actId="2696"/>
        <pc:sldMkLst>
          <pc:docMk/>
          <pc:sldMk cId="0" sldId="257"/>
        </pc:sldMkLst>
      </pc:sldChg>
      <pc:sldChg chg="addSp delSp modSp">
        <pc:chgData name="" userId="15b34f9f843d6597" providerId="LiveId" clId="{CDBF23DA-410C-42FC-8784-0E42A45F7042}" dt="2022-08-31T05:26:21.808" v="2323" actId="1076"/>
        <pc:sldMkLst>
          <pc:docMk/>
          <pc:sldMk cId="1484771753" sldId="274"/>
        </pc:sldMkLst>
        <pc:spChg chg="add del mod">
          <ac:chgData name="" userId="15b34f9f843d6597" providerId="LiveId" clId="{CDBF23DA-410C-42FC-8784-0E42A45F7042}" dt="2022-08-31T05:02:18.701" v="2179"/>
          <ac:spMkLst>
            <pc:docMk/>
            <pc:sldMk cId="1484771753" sldId="274"/>
            <ac:spMk id="2" creationId="{2D8BE1C0-DB3B-4A22-A0BF-CE60E6FB90B6}"/>
          </ac:spMkLst>
        </pc:spChg>
        <pc:spChg chg="add del">
          <ac:chgData name="" userId="15b34f9f843d6597" providerId="LiveId" clId="{CDBF23DA-410C-42FC-8784-0E42A45F7042}" dt="2022-08-31T05:01:26.264" v="2121"/>
          <ac:spMkLst>
            <pc:docMk/>
            <pc:sldMk cId="1484771753" sldId="274"/>
            <ac:spMk id="3" creationId="{76D760C3-9562-402C-B045-7407887D2D70}"/>
          </ac:spMkLst>
        </pc:spChg>
        <pc:spChg chg="del mod">
          <ac:chgData name="" userId="15b34f9f843d6597" providerId="LiveId" clId="{CDBF23DA-410C-42FC-8784-0E42A45F7042}" dt="2022-08-31T03:59:42.620" v="2115" actId="478"/>
          <ac:spMkLst>
            <pc:docMk/>
            <pc:sldMk cId="1484771753" sldId="274"/>
            <ac:spMk id="4" creationId="{4020C57D-489C-4F4B-B9AA-8F6558A696E4}"/>
          </ac:spMkLst>
        </pc:spChg>
        <pc:spChg chg="del">
          <ac:chgData name="" userId="15b34f9f843d6597" providerId="LiveId" clId="{CDBF23DA-410C-42FC-8784-0E42A45F7042}" dt="2022-08-31T03:59:43.408" v="2116" actId="478"/>
          <ac:spMkLst>
            <pc:docMk/>
            <pc:sldMk cId="1484771753" sldId="274"/>
            <ac:spMk id="5" creationId="{50C77A43-94C3-460C-BFA5-37CF00F2F898}"/>
          </ac:spMkLst>
        </pc:spChg>
        <pc:spChg chg="del">
          <ac:chgData name="" userId="15b34f9f843d6597" providerId="LiveId" clId="{CDBF23DA-410C-42FC-8784-0E42A45F7042}" dt="2022-08-31T03:59:40.797" v="2113" actId="478"/>
          <ac:spMkLst>
            <pc:docMk/>
            <pc:sldMk cId="1484771753" sldId="274"/>
            <ac:spMk id="6" creationId="{76C6DCAB-BEBB-49E0-ABF8-AD20419CF8A2}"/>
          </ac:spMkLst>
        </pc:spChg>
        <pc:spChg chg="del">
          <ac:chgData name="" userId="15b34f9f843d6597" providerId="LiveId" clId="{CDBF23DA-410C-42FC-8784-0E42A45F7042}" dt="2022-08-31T03:59:44.938" v="2117" actId="478"/>
          <ac:spMkLst>
            <pc:docMk/>
            <pc:sldMk cId="1484771753" sldId="274"/>
            <ac:spMk id="7" creationId="{5D2C15E2-5288-468D-9EFC-9767BB19FBC2}"/>
          </ac:spMkLst>
        </pc:spChg>
        <pc:spChg chg="add del">
          <ac:chgData name="" userId="15b34f9f843d6597" providerId="LiveId" clId="{CDBF23DA-410C-42FC-8784-0E42A45F7042}" dt="2022-08-31T05:01:28.587" v="2123"/>
          <ac:spMkLst>
            <pc:docMk/>
            <pc:sldMk cId="1484771753" sldId="274"/>
            <ac:spMk id="8" creationId="{731353E7-ED07-4ABE-A3F7-60E63FD254FE}"/>
          </ac:spMkLst>
        </pc:spChg>
        <pc:spChg chg="add del">
          <ac:chgData name="" userId="15b34f9f843d6597" providerId="LiveId" clId="{CDBF23DA-410C-42FC-8784-0E42A45F7042}" dt="2022-08-31T05:01:37.517" v="2125"/>
          <ac:spMkLst>
            <pc:docMk/>
            <pc:sldMk cId="1484771753" sldId="274"/>
            <ac:spMk id="9" creationId="{D636B45E-8EB7-4D2D-A873-52F3943F421C}"/>
          </ac:spMkLst>
        </pc:spChg>
        <pc:spChg chg="add mod">
          <ac:chgData name="" userId="15b34f9f843d6597" providerId="LiveId" clId="{CDBF23DA-410C-42FC-8784-0E42A45F7042}" dt="2022-08-31T05:26:21.808" v="2323" actId="1076"/>
          <ac:spMkLst>
            <pc:docMk/>
            <pc:sldMk cId="1484771753" sldId="274"/>
            <ac:spMk id="10" creationId="{89283709-4AC1-4C45-860D-AFF22ECC507F}"/>
          </ac:spMkLst>
        </pc:spChg>
        <pc:spChg chg="add mod">
          <ac:chgData name="" userId="15b34f9f843d6597" providerId="LiveId" clId="{CDBF23DA-410C-42FC-8784-0E42A45F7042}" dt="2022-08-31T05:26:18.658" v="2322" actId="1076"/>
          <ac:spMkLst>
            <pc:docMk/>
            <pc:sldMk cId="1484771753" sldId="274"/>
            <ac:spMk id="11" creationId="{43B38947-0461-4812-9591-57FB5AA17D6C}"/>
          </ac:spMkLst>
        </pc:spChg>
        <pc:spChg chg="add mod">
          <ac:chgData name="" userId="15b34f9f843d6597" providerId="LiveId" clId="{CDBF23DA-410C-42FC-8784-0E42A45F7042}" dt="2022-08-31T05:10:09.398" v="2291" actId="1076"/>
          <ac:spMkLst>
            <pc:docMk/>
            <pc:sldMk cId="1484771753" sldId="274"/>
            <ac:spMk id="15" creationId="{23BE97E4-B9E0-4636-9DF2-0AE35C39BBE5}"/>
          </ac:spMkLst>
        </pc:spChg>
        <pc:spChg chg="mod">
          <ac:chgData name="" userId="15b34f9f843d6597" providerId="LiveId" clId="{CDBF23DA-410C-42FC-8784-0E42A45F7042}" dt="2022-08-31T03:59:38.061" v="2112"/>
          <ac:spMkLst>
            <pc:docMk/>
            <pc:sldMk cId="1484771753" sldId="274"/>
            <ac:spMk id="57" creationId="{00000000-0000-0000-0000-000000000000}"/>
          </ac:spMkLst>
        </pc:spChg>
        <pc:picChg chg="add mod">
          <ac:chgData name="" userId="15b34f9f843d6597" providerId="LiveId" clId="{CDBF23DA-410C-42FC-8784-0E42A45F7042}" dt="2022-08-31T05:05:28.466" v="2252" actId="1076"/>
          <ac:picMkLst>
            <pc:docMk/>
            <pc:sldMk cId="1484771753" sldId="274"/>
            <ac:picMk id="12" creationId="{3A898032-C55D-4F07-A229-D8EA94B40D9F}"/>
          </ac:picMkLst>
        </pc:picChg>
        <pc:picChg chg="add mod">
          <ac:chgData name="" userId="15b34f9f843d6597" providerId="LiveId" clId="{CDBF23DA-410C-42FC-8784-0E42A45F7042}" dt="2022-08-31T05:07:28.046" v="2260" actId="1076"/>
          <ac:picMkLst>
            <pc:docMk/>
            <pc:sldMk cId="1484771753" sldId="274"/>
            <ac:picMk id="13" creationId="{E0305CE1-531A-4D18-980E-C6F68C2A8A52}"/>
          </ac:picMkLst>
        </pc:picChg>
        <pc:picChg chg="add mod">
          <ac:chgData name="" userId="15b34f9f843d6597" providerId="LiveId" clId="{CDBF23DA-410C-42FC-8784-0E42A45F7042}" dt="2022-08-31T05:09:55.967" v="2265" actId="1076"/>
          <ac:picMkLst>
            <pc:docMk/>
            <pc:sldMk cId="1484771753" sldId="274"/>
            <ac:picMk id="14" creationId="{207C41E4-BF40-4031-A968-F1FDE051F735}"/>
          </ac:picMkLst>
        </pc:picChg>
      </pc:sldChg>
      <pc:sldChg chg="addSp delSp modSp">
        <pc:chgData name="" userId="15b34f9f843d6597" providerId="LiveId" clId="{CDBF23DA-410C-42FC-8784-0E42A45F7042}" dt="2022-08-31T03:59:20.355" v="2096" actId="14100"/>
        <pc:sldMkLst>
          <pc:docMk/>
          <pc:sldMk cId="4068530565" sldId="276"/>
        </pc:sldMkLst>
        <pc:spChg chg="mod">
          <ac:chgData name="" userId="15b34f9f843d6597" providerId="LiveId" clId="{CDBF23DA-410C-42FC-8784-0E42A45F7042}" dt="2022-08-31T03:19:40.712" v="1399" actId="1076"/>
          <ac:spMkLst>
            <pc:docMk/>
            <pc:sldMk cId="4068530565" sldId="276"/>
            <ac:spMk id="4" creationId="{ED147512-3117-4CE6-8E23-92194CE7AA5F}"/>
          </ac:spMkLst>
        </pc:spChg>
        <pc:spChg chg="add del mod">
          <ac:chgData name="" userId="15b34f9f843d6597" providerId="LiveId" clId="{CDBF23DA-410C-42FC-8784-0E42A45F7042}" dt="2022-08-31T03:16:15.230" v="1124" actId="478"/>
          <ac:spMkLst>
            <pc:docMk/>
            <pc:sldMk cId="4068530565" sldId="276"/>
            <ac:spMk id="5" creationId="{131739C0-C52C-41A2-B6DB-A13080A54150}"/>
          </ac:spMkLst>
        </pc:spChg>
        <pc:spChg chg="del mod">
          <ac:chgData name="" userId="15b34f9f843d6597" providerId="LiveId" clId="{CDBF23DA-410C-42FC-8784-0E42A45F7042}" dt="2022-08-31T03:16:12.804" v="1123" actId="478"/>
          <ac:spMkLst>
            <pc:docMk/>
            <pc:sldMk cId="4068530565" sldId="276"/>
            <ac:spMk id="7" creationId="{D9501D57-D4C2-49C8-9B68-C1988C7A806D}"/>
          </ac:spMkLst>
        </pc:spChg>
        <pc:spChg chg="add del mod">
          <ac:chgData name="" userId="15b34f9f843d6597" providerId="LiveId" clId="{CDBF23DA-410C-42FC-8784-0E42A45F7042}" dt="2022-08-31T03:18:48.525" v="1239"/>
          <ac:spMkLst>
            <pc:docMk/>
            <pc:sldMk cId="4068530565" sldId="276"/>
            <ac:spMk id="8" creationId="{513BB7AD-7779-443C-B2B0-6F1934EB9237}"/>
          </ac:spMkLst>
        </pc:spChg>
        <pc:spChg chg="add mod">
          <ac:chgData name="" userId="15b34f9f843d6597" providerId="LiveId" clId="{CDBF23DA-410C-42FC-8784-0E42A45F7042}" dt="2022-08-31T03:19:53.463" v="1402" actId="20577"/>
          <ac:spMkLst>
            <pc:docMk/>
            <pc:sldMk cId="4068530565" sldId="276"/>
            <ac:spMk id="9" creationId="{9E8AEF9C-069C-4AC0-8196-15D5D2B973F7}"/>
          </ac:spMkLst>
        </pc:spChg>
        <pc:spChg chg="add del mod">
          <ac:chgData name="" userId="15b34f9f843d6597" providerId="LiveId" clId="{CDBF23DA-410C-42FC-8784-0E42A45F7042}" dt="2022-08-31T03:49:05.433" v="1764" actId="478"/>
          <ac:spMkLst>
            <pc:docMk/>
            <pc:sldMk cId="4068530565" sldId="276"/>
            <ac:spMk id="26" creationId="{755534D8-D408-419D-90CE-9EEBFF5E2500}"/>
          </ac:spMkLst>
        </pc:spChg>
        <pc:spChg chg="add mod">
          <ac:chgData name="" userId="15b34f9f843d6597" providerId="LiveId" clId="{CDBF23DA-410C-42FC-8784-0E42A45F7042}" dt="2022-08-31T03:51:29.409" v="1865" actId="1035"/>
          <ac:spMkLst>
            <pc:docMk/>
            <pc:sldMk cId="4068530565" sldId="276"/>
            <ac:spMk id="27" creationId="{35FCB3A6-504D-4144-8812-AE2B3CA59E80}"/>
          </ac:spMkLst>
        </pc:spChg>
        <pc:spChg chg="add del mod">
          <ac:chgData name="" userId="15b34f9f843d6597" providerId="LiveId" clId="{CDBF23DA-410C-42FC-8784-0E42A45F7042}" dt="2022-08-31T03:49:40.464" v="1831" actId="478"/>
          <ac:spMkLst>
            <pc:docMk/>
            <pc:sldMk cId="4068530565" sldId="276"/>
            <ac:spMk id="28" creationId="{CCD5C09A-3168-47EE-936D-B8F63C389BE7}"/>
          </ac:spMkLst>
        </pc:spChg>
        <pc:spChg chg="add del mod">
          <ac:chgData name="" userId="15b34f9f843d6597" providerId="LiveId" clId="{CDBF23DA-410C-42FC-8784-0E42A45F7042}" dt="2022-08-31T03:49:06.557" v="1765" actId="478"/>
          <ac:spMkLst>
            <pc:docMk/>
            <pc:sldMk cId="4068530565" sldId="276"/>
            <ac:spMk id="33" creationId="{82756643-227E-431A-83F7-E34C55187773}"/>
          </ac:spMkLst>
        </pc:spChg>
        <pc:spChg chg="add mod">
          <ac:chgData name="" userId="15b34f9f843d6597" providerId="LiveId" clId="{CDBF23DA-410C-42FC-8784-0E42A45F7042}" dt="2022-08-31T03:59:14.709" v="2094" actId="1076"/>
          <ac:spMkLst>
            <pc:docMk/>
            <pc:sldMk cId="4068530565" sldId="276"/>
            <ac:spMk id="36" creationId="{1FAC05A2-83C8-41A5-A545-CF617DC8EEEE}"/>
          </ac:spMkLst>
        </pc:spChg>
        <pc:spChg chg="add del mod">
          <ac:chgData name="" userId="15b34f9f843d6597" providerId="LiveId" clId="{CDBF23DA-410C-42FC-8784-0E42A45F7042}" dt="2022-08-31T03:57:22.169" v="2078" actId="478"/>
          <ac:spMkLst>
            <pc:docMk/>
            <pc:sldMk cId="4068530565" sldId="276"/>
            <ac:spMk id="42" creationId="{F85FBEAF-D06E-43CF-B817-BB86D5155CA3}"/>
          </ac:spMkLst>
        </pc:spChg>
        <pc:spChg chg="mod">
          <ac:chgData name="" userId="15b34f9f843d6597" providerId="LiveId" clId="{CDBF23DA-410C-42FC-8784-0E42A45F7042}" dt="2022-08-31T03:41:38.187" v="1762" actId="1076"/>
          <ac:spMkLst>
            <pc:docMk/>
            <pc:sldMk cId="4068530565" sldId="276"/>
            <ac:spMk id="57" creationId="{00000000-0000-0000-0000-000000000000}"/>
          </ac:spMkLst>
        </pc:spChg>
        <pc:picChg chg="del">
          <ac:chgData name="" userId="15b34f9f843d6597" providerId="LiveId" clId="{CDBF23DA-410C-42FC-8784-0E42A45F7042}" dt="2022-08-31T03:16:09.222" v="1120" actId="478"/>
          <ac:picMkLst>
            <pc:docMk/>
            <pc:sldMk cId="4068530565" sldId="276"/>
            <ac:picMk id="3" creationId="{AD70AC44-796B-421F-950A-37DCFD3A9FA1}"/>
          </ac:picMkLst>
        </pc:picChg>
        <pc:picChg chg="del">
          <ac:chgData name="" userId="15b34f9f843d6597" providerId="LiveId" clId="{CDBF23DA-410C-42FC-8784-0E42A45F7042}" dt="2022-08-31T03:16:09.764" v="1121" actId="478"/>
          <ac:picMkLst>
            <pc:docMk/>
            <pc:sldMk cId="4068530565" sldId="276"/>
            <ac:picMk id="6" creationId="{8AD3B57B-FB12-4E5C-A9BF-B2A9F2D164D4}"/>
          </ac:picMkLst>
        </pc:picChg>
        <pc:picChg chg="add mod">
          <ac:chgData name="" userId="15b34f9f843d6597" providerId="LiveId" clId="{CDBF23DA-410C-42FC-8784-0E42A45F7042}" dt="2022-08-31T03:51:25.741" v="1850" actId="1035"/>
          <ac:picMkLst>
            <pc:docMk/>
            <pc:sldMk cId="4068530565" sldId="276"/>
            <ac:picMk id="10" creationId="{200920C3-B2FB-4BC3-B06F-645FA250A31B}"/>
          </ac:picMkLst>
        </pc:picChg>
        <pc:picChg chg="add del mod">
          <ac:chgData name="" userId="15b34f9f843d6597" providerId="LiveId" clId="{CDBF23DA-410C-42FC-8784-0E42A45F7042}" dt="2022-08-31T03:25:16.204" v="1426" actId="478"/>
          <ac:picMkLst>
            <pc:docMk/>
            <pc:sldMk cId="4068530565" sldId="276"/>
            <ac:picMk id="11" creationId="{40FB63B9-EC98-4E5A-81FC-0D55CCCF9EB8}"/>
          </ac:picMkLst>
        </pc:picChg>
        <pc:picChg chg="add mod">
          <ac:chgData name="" userId="15b34f9f843d6597" providerId="LiveId" clId="{CDBF23DA-410C-42FC-8784-0E42A45F7042}" dt="2022-08-31T03:51:25.741" v="1850" actId="1035"/>
          <ac:picMkLst>
            <pc:docMk/>
            <pc:sldMk cId="4068530565" sldId="276"/>
            <ac:picMk id="12" creationId="{4DBFC263-6977-449A-9C15-6681E7BBDB59}"/>
          </ac:picMkLst>
        </pc:picChg>
        <pc:picChg chg="add mod">
          <ac:chgData name="" userId="15b34f9f843d6597" providerId="LiveId" clId="{CDBF23DA-410C-42FC-8784-0E42A45F7042}" dt="2022-08-31T03:51:25.741" v="1850" actId="1035"/>
          <ac:picMkLst>
            <pc:docMk/>
            <pc:sldMk cId="4068530565" sldId="276"/>
            <ac:picMk id="13" creationId="{26F806BA-095F-45EF-906E-0289D4A1286B}"/>
          </ac:picMkLst>
        </pc:picChg>
        <pc:picChg chg="add del mod">
          <ac:chgData name="" userId="15b34f9f843d6597" providerId="LiveId" clId="{CDBF23DA-410C-42FC-8784-0E42A45F7042}" dt="2022-08-31T03:25:17.936" v="1427" actId="478"/>
          <ac:picMkLst>
            <pc:docMk/>
            <pc:sldMk cId="4068530565" sldId="276"/>
            <ac:picMk id="14" creationId="{695844AF-BC01-4CDF-9420-8E14988E0523}"/>
          </ac:picMkLst>
        </pc:picChg>
        <pc:picChg chg="add mod">
          <ac:chgData name="" userId="15b34f9f843d6597" providerId="LiveId" clId="{CDBF23DA-410C-42FC-8784-0E42A45F7042}" dt="2022-08-31T03:51:25.741" v="1850" actId="1035"/>
          <ac:picMkLst>
            <pc:docMk/>
            <pc:sldMk cId="4068530565" sldId="276"/>
            <ac:picMk id="15" creationId="{EA56F46E-5546-4496-8A66-73EC5AC8232E}"/>
          </ac:picMkLst>
        </pc:picChg>
        <pc:picChg chg="add del mod">
          <ac:chgData name="" userId="15b34f9f843d6597" providerId="LiveId" clId="{CDBF23DA-410C-42FC-8784-0E42A45F7042}" dt="2022-08-31T03:25:19.218" v="1428" actId="478"/>
          <ac:picMkLst>
            <pc:docMk/>
            <pc:sldMk cId="4068530565" sldId="276"/>
            <ac:picMk id="16" creationId="{F6AB8968-6656-4978-9ACE-7BB35191C15E}"/>
          </ac:picMkLst>
        </pc:picChg>
        <pc:picChg chg="add del mod">
          <ac:chgData name="" userId="15b34f9f843d6597" providerId="LiveId" clId="{CDBF23DA-410C-42FC-8784-0E42A45F7042}" dt="2022-08-31T03:49:28.808" v="1798" actId="478"/>
          <ac:picMkLst>
            <pc:docMk/>
            <pc:sldMk cId="4068530565" sldId="276"/>
            <ac:picMk id="17" creationId="{9E9324E6-8014-4A80-893F-94F17B70F4A2}"/>
          </ac:picMkLst>
        </pc:picChg>
        <pc:picChg chg="add del mod">
          <ac:chgData name="" userId="15b34f9f843d6597" providerId="LiveId" clId="{CDBF23DA-410C-42FC-8784-0E42A45F7042}" dt="2022-08-31T03:49:29.303" v="1799" actId="478"/>
          <ac:picMkLst>
            <pc:docMk/>
            <pc:sldMk cId="4068530565" sldId="276"/>
            <ac:picMk id="18" creationId="{DFE466E7-8B79-47ED-8BE8-520537F640D8}"/>
          </ac:picMkLst>
        </pc:picChg>
        <pc:picChg chg="add del mod">
          <ac:chgData name="" userId="15b34f9f843d6597" providerId="LiveId" clId="{CDBF23DA-410C-42FC-8784-0E42A45F7042}" dt="2022-08-31T03:25:07.408" v="1423" actId="478"/>
          <ac:picMkLst>
            <pc:docMk/>
            <pc:sldMk cId="4068530565" sldId="276"/>
            <ac:picMk id="19" creationId="{4A60B319-4CE3-4351-B55B-FE434B0F37A9}"/>
          </ac:picMkLst>
        </pc:picChg>
        <pc:picChg chg="add del mod">
          <ac:chgData name="" userId="15b34f9f843d6597" providerId="LiveId" clId="{CDBF23DA-410C-42FC-8784-0E42A45F7042}" dt="2022-08-31T03:49:29.887" v="1800" actId="478"/>
          <ac:picMkLst>
            <pc:docMk/>
            <pc:sldMk cId="4068530565" sldId="276"/>
            <ac:picMk id="20" creationId="{9F54ED2B-1C87-4E6A-9404-7C14FA26E3D5}"/>
          </ac:picMkLst>
        </pc:picChg>
        <pc:picChg chg="add del mod">
          <ac:chgData name="" userId="15b34f9f843d6597" providerId="LiveId" clId="{CDBF23DA-410C-42FC-8784-0E42A45F7042}" dt="2022-08-31T03:49:30.339" v="1801" actId="478"/>
          <ac:picMkLst>
            <pc:docMk/>
            <pc:sldMk cId="4068530565" sldId="276"/>
            <ac:picMk id="21" creationId="{5EB0EA5D-2625-4B78-A479-570382C20E36}"/>
          </ac:picMkLst>
        </pc:picChg>
        <pc:picChg chg="add del mod">
          <ac:chgData name="" userId="15b34f9f843d6597" providerId="LiveId" clId="{CDBF23DA-410C-42FC-8784-0E42A45F7042}" dt="2022-08-31T03:49:30.903" v="1802" actId="478"/>
          <ac:picMkLst>
            <pc:docMk/>
            <pc:sldMk cId="4068530565" sldId="276"/>
            <ac:picMk id="22" creationId="{F8D9B053-9B59-464A-85EC-90EE65461741}"/>
          </ac:picMkLst>
        </pc:picChg>
        <pc:picChg chg="add mod">
          <ac:chgData name="" userId="15b34f9f843d6597" providerId="LiveId" clId="{CDBF23DA-410C-42FC-8784-0E42A45F7042}" dt="2022-08-31T03:51:25.741" v="1850" actId="1035"/>
          <ac:picMkLst>
            <pc:docMk/>
            <pc:sldMk cId="4068530565" sldId="276"/>
            <ac:picMk id="23" creationId="{19ED1B1B-1FF0-4924-9C41-2DC69F0DBC39}"/>
          </ac:picMkLst>
        </pc:picChg>
        <pc:picChg chg="add mod">
          <ac:chgData name="" userId="15b34f9f843d6597" providerId="LiveId" clId="{CDBF23DA-410C-42FC-8784-0E42A45F7042}" dt="2022-08-31T03:51:25.741" v="1850" actId="1035"/>
          <ac:picMkLst>
            <pc:docMk/>
            <pc:sldMk cId="4068530565" sldId="276"/>
            <ac:picMk id="24" creationId="{FA373BEE-D9F6-4C9E-9210-6E10F2CDB7BB}"/>
          </ac:picMkLst>
        </pc:picChg>
        <pc:picChg chg="add del mod">
          <ac:chgData name="" userId="15b34f9f843d6597" providerId="LiveId" clId="{CDBF23DA-410C-42FC-8784-0E42A45F7042}" dt="2022-08-31T03:49:27.953" v="1797" actId="478"/>
          <ac:picMkLst>
            <pc:docMk/>
            <pc:sldMk cId="4068530565" sldId="276"/>
            <ac:picMk id="25" creationId="{630FEBAA-59C0-4FE6-8B24-5A543BC8B86F}"/>
          </ac:picMkLst>
        </pc:picChg>
        <pc:picChg chg="add del mod">
          <ac:chgData name="" userId="15b34f9f843d6597" providerId="LiveId" clId="{CDBF23DA-410C-42FC-8784-0E42A45F7042}" dt="2022-08-31T03:49:41.228" v="1833" actId="478"/>
          <ac:picMkLst>
            <pc:docMk/>
            <pc:sldMk cId="4068530565" sldId="276"/>
            <ac:picMk id="29" creationId="{A44562E9-3510-4B0F-B93E-6C698F45534F}"/>
          </ac:picMkLst>
        </pc:picChg>
        <pc:picChg chg="add del mod">
          <ac:chgData name="" userId="15b34f9f843d6597" providerId="LiveId" clId="{CDBF23DA-410C-42FC-8784-0E42A45F7042}" dt="2022-08-31T03:49:40.812" v="1832" actId="478"/>
          <ac:picMkLst>
            <pc:docMk/>
            <pc:sldMk cId="4068530565" sldId="276"/>
            <ac:picMk id="30" creationId="{728117F3-922E-4551-BC18-A11BC0ABD658}"/>
          </ac:picMkLst>
        </pc:picChg>
        <pc:picChg chg="add del mod">
          <ac:chgData name="" userId="15b34f9f843d6597" providerId="LiveId" clId="{CDBF23DA-410C-42FC-8784-0E42A45F7042}" dt="2022-08-31T03:49:42.624" v="1837" actId="478"/>
          <ac:picMkLst>
            <pc:docMk/>
            <pc:sldMk cId="4068530565" sldId="276"/>
            <ac:picMk id="31" creationId="{9C6D252C-A5DF-4C5E-9D2A-C0F43DA274FE}"/>
          </ac:picMkLst>
        </pc:picChg>
        <pc:picChg chg="add del mod">
          <ac:chgData name="" userId="15b34f9f843d6597" providerId="LiveId" clId="{CDBF23DA-410C-42FC-8784-0E42A45F7042}" dt="2022-08-31T03:49:41.617" v="1834" actId="478"/>
          <ac:picMkLst>
            <pc:docMk/>
            <pc:sldMk cId="4068530565" sldId="276"/>
            <ac:picMk id="32" creationId="{8A632C86-12EE-4948-9B58-B9B0D6903870}"/>
          </ac:picMkLst>
        </pc:picChg>
        <pc:picChg chg="add del mod">
          <ac:chgData name="" userId="15b34f9f843d6597" providerId="LiveId" clId="{CDBF23DA-410C-42FC-8784-0E42A45F7042}" dt="2022-08-31T03:49:41.927" v="1835" actId="478"/>
          <ac:picMkLst>
            <pc:docMk/>
            <pc:sldMk cId="4068530565" sldId="276"/>
            <ac:picMk id="34" creationId="{AF109635-6CA1-449F-B0B2-7292B5024CB1}"/>
          </ac:picMkLst>
        </pc:picChg>
        <pc:picChg chg="add del mod">
          <ac:chgData name="" userId="15b34f9f843d6597" providerId="LiveId" clId="{CDBF23DA-410C-42FC-8784-0E42A45F7042}" dt="2022-08-31T03:49:42.245" v="1836" actId="478"/>
          <ac:picMkLst>
            <pc:docMk/>
            <pc:sldMk cId="4068530565" sldId="276"/>
            <ac:picMk id="35" creationId="{44357EA1-5186-4A38-8915-B97D145B56EB}"/>
          </ac:picMkLst>
        </pc:picChg>
        <pc:picChg chg="add del">
          <ac:chgData name="" userId="15b34f9f843d6597" providerId="LiveId" clId="{CDBF23DA-410C-42FC-8784-0E42A45F7042}" dt="2022-08-31T03:54:56.165" v="2024" actId="478"/>
          <ac:picMkLst>
            <pc:docMk/>
            <pc:sldMk cId="4068530565" sldId="276"/>
            <ac:picMk id="37" creationId="{FFB01AC2-81FB-4A25-9875-F6B379ADC12B}"/>
          </ac:picMkLst>
        </pc:picChg>
        <pc:picChg chg="add del">
          <ac:chgData name="" userId="15b34f9f843d6597" providerId="LiveId" clId="{CDBF23DA-410C-42FC-8784-0E42A45F7042}" dt="2022-08-31T03:54:55.222" v="2023" actId="478"/>
          <ac:picMkLst>
            <pc:docMk/>
            <pc:sldMk cId="4068530565" sldId="276"/>
            <ac:picMk id="38" creationId="{E17FB73A-5728-4D0C-9380-872DC77A6099}"/>
          </ac:picMkLst>
        </pc:picChg>
        <pc:picChg chg="add mod">
          <ac:chgData name="" userId="15b34f9f843d6597" providerId="LiveId" clId="{CDBF23DA-410C-42FC-8784-0E42A45F7042}" dt="2022-08-31T03:59:18.287" v="2095" actId="1076"/>
          <ac:picMkLst>
            <pc:docMk/>
            <pc:sldMk cId="4068530565" sldId="276"/>
            <ac:picMk id="39" creationId="{31CB80E5-69A9-40D5-8430-48942144391F}"/>
          </ac:picMkLst>
        </pc:picChg>
        <pc:picChg chg="add mod">
          <ac:chgData name="" userId="15b34f9f843d6597" providerId="LiveId" clId="{CDBF23DA-410C-42FC-8784-0E42A45F7042}" dt="2022-08-31T03:59:20.355" v="2096" actId="14100"/>
          <ac:picMkLst>
            <pc:docMk/>
            <pc:sldMk cId="4068530565" sldId="276"/>
            <ac:picMk id="40" creationId="{C48399D6-3445-4650-9FA6-EF194EF5DAC7}"/>
          </ac:picMkLst>
        </pc:picChg>
        <pc:picChg chg="add del mod">
          <ac:chgData name="" userId="15b34f9f843d6597" providerId="LiveId" clId="{CDBF23DA-410C-42FC-8784-0E42A45F7042}" dt="2022-08-31T03:57:20.638" v="2077" actId="478"/>
          <ac:picMkLst>
            <pc:docMk/>
            <pc:sldMk cId="4068530565" sldId="276"/>
            <ac:picMk id="43" creationId="{18823338-34F7-4D63-A72C-06CCB373F325}"/>
          </ac:picMkLst>
        </pc:picChg>
        <pc:picChg chg="add del mod">
          <ac:chgData name="" userId="15b34f9f843d6597" providerId="LiveId" clId="{CDBF23DA-410C-42FC-8784-0E42A45F7042}" dt="2022-08-31T03:57:20.212" v="2076" actId="478"/>
          <ac:picMkLst>
            <pc:docMk/>
            <pc:sldMk cId="4068530565" sldId="276"/>
            <ac:picMk id="44" creationId="{5EED7D62-8A24-449C-B00A-835DDF10475E}"/>
          </ac:picMkLst>
        </pc:picChg>
      </pc:sldChg>
      <pc:sldChg chg="del">
        <pc:chgData name="" userId="15b34f9f843d6597" providerId="LiveId" clId="{CDBF23DA-410C-42FC-8784-0E42A45F7042}" dt="2022-08-31T03:59:29.232" v="2099" actId="2696"/>
        <pc:sldMkLst>
          <pc:docMk/>
          <pc:sldMk cId="3404805903" sldId="277"/>
        </pc:sldMkLst>
      </pc:sldChg>
      <pc:sldChg chg="del">
        <pc:chgData name="" userId="15b34f9f843d6597" providerId="LiveId" clId="{CDBF23DA-410C-42FC-8784-0E42A45F7042}" dt="2022-08-31T03:59:26.502" v="2097" actId="2696"/>
        <pc:sldMkLst>
          <pc:docMk/>
          <pc:sldMk cId="2824440007" sldId="278"/>
        </pc:sldMkLst>
      </pc:sldChg>
      <pc:sldChg chg="del">
        <pc:chgData name="" userId="15b34f9f843d6597" providerId="LiveId" clId="{CDBF23DA-410C-42FC-8784-0E42A45F7042}" dt="2022-08-31T03:59:27.627" v="2098" actId="2696"/>
        <pc:sldMkLst>
          <pc:docMk/>
          <pc:sldMk cId="517571832" sldId="279"/>
        </pc:sldMkLst>
      </pc:sldChg>
      <pc:sldChg chg="addSp delSp modSp">
        <pc:chgData name="" userId="15b34f9f843d6597" providerId="LiveId" clId="{CDBF23DA-410C-42FC-8784-0E42A45F7042}" dt="2022-08-31T05:40:06.092" v="3057" actId="1076"/>
        <pc:sldMkLst>
          <pc:docMk/>
          <pc:sldMk cId="2017416678" sldId="280"/>
        </pc:sldMkLst>
        <pc:spChg chg="del">
          <ac:chgData name="" userId="15b34f9f843d6597" providerId="LiveId" clId="{CDBF23DA-410C-42FC-8784-0E42A45F7042}" dt="2022-08-31T02:59:26.744" v="186" actId="478"/>
          <ac:spMkLst>
            <pc:docMk/>
            <pc:sldMk cId="2017416678" sldId="280"/>
            <ac:spMk id="3" creationId="{8ACA007A-828F-4695-BEED-821D7DD431A1}"/>
          </ac:spMkLst>
        </pc:spChg>
        <pc:spChg chg="del">
          <ac:chgData name="" userId="15b34f9f843d6597" providerId="LiveId" clId="{CDBF23DA-410C-42FC-8784-0E42A45F7042}" dt="2022-08-31T02:59:25.325" v="185" actId="478"/>
          <ac:spMkLst>
            <pc:docMk/>
            <pc:sldMk cId="2017416678" sldId="280"/>
            <ac:spMk id="4" creationId="{747EF969-A2DB-4A59-809A-DC7F5B546777}"/>
          </ac:spMkLst>
        </pc:spChg>
        <pc:spChg chg="add mod">
          <ac:chgData name="" userId="15b34f9f843d6597" providerId="LiveId" clId="{CDBF23DA-410C-42FC-8784-0E42A45F7042}" dt="2022-08-31T05:40:06.092" v="3057" actId="1076"/>
          <ac:spMkLst>
            <pc:docMk/>
            <pc:sldMk cId="2017416678" sldId="280"/>
            <ac:spMk id="6" creationId="{8D2181C7-2CA8-432F-A1EE-463174166B2E}"/>
          </ac:spMkLst>
        </pc:spChg>
        <pc:spChg chg="del">
          <ac:chgData name="" userId="15b34f9f843d6597" providerId="LiveId" clId="{CDBF23DA-410C-42FC-8784-0E42A45F7042}" dt="2022-08-31T02:59:23.324" v="184" actId="478"/>
          <ac:spMkLst>
            <pc:docMk/>
            <pc:sldMk cId="2017416678" sldId="280"/>
            <ac:spMk id="7" creationId="{5AED9877-EFBA-4C17-B6A7-D2079EECA42C}"/>
          </ac:spMkLst>
        </pc:spChg>
        <pc:spChg chg="del">
          <ac:chgData name="" userId="15b34f9f843d6597" providerId="LiveId" clId="{CDBF23DA-410C-42FC-8784-0E42A45F7042}" dt="2022-08-31T02:59:29.646" v="187" actId="478"/>
          <ac:spMkLst>
            <pc:docMk/>
            <pc:sldMk cId="2017416678" sldId="280"/>
            <ac:spMk id="8" creationId="{46F36FCF-69EF-4872-AF06-04B06B174759}"/>
          </ac:spMkLst>
        </pc:spChg>
        <pc:spChg chg="del">
          <ac:chgData name="" userId="15b34f9f843d6597" providerId="LiveId" clId="{CDBF23DA-410C-42FC-8784-0E42A45F7042}" dt="2022-08-31T02:59:25.325" v="185" actId="478"/>
          <ac:spMkLst>
            <pc:docMk/>
            <pc:sldMk cId="2017416678" sldId="280"/>
            <ac:spMk id="11" creationId="{F6646967-B833-4088-BE50-D069C6F5C2A3}"/>
          </ac:spMkLst>
        </pc:spChg>
        <pc:spChg chg="mod">
          <ac:chgData name="" userId="15b34f9f843d6597" providerId="LiveId" clId="{CDBF23DA-410C-42FC-8784-0E42A45F7042}" dt="2022-08-31T02:58:49.490" v="183" actId="5793"/>
          <ac:spMkLst>
            <pc:docMk/>
            <pc:sldMk cId="2017416678" sldId="280"/>
            <ac:spMk id="16" creationId="{E1BF0367-0227-4C6F-89CF-731111905AB7}"/>
          </ac:spMkLst>
        </pc:spChg>
        <pc:spChg chg="mod">
          <ac:chgData name="" userId="15b34f9f843d6597" providerId="LiveId" clId="{CDBF23DA-410C-42FC-8784-0E42A45F7042}" dt="2022-08-31T02:58:25.051" v="168" actId="20577"/>
          <ac:spMkLst>
            <pc:docMk/>
            <pc:sldMk cId="2017416678" sldId="280"/>
            <ac:spMk id="57" creationId="{00000000-0000-0000-0000-000000000000}"/>
          </ac:spMkLst>
        </pc:spChg>
        <pc:picChg chg="add mod">
          <ac:chgData name="" userId="15b34f9f843d6597" providerId="LiveId" clId="{CDBF23DA-410C-42FC-8784-0E42A45F7042}" dt="2022-08-31T03:00:13.275" v="193" actId="14100"/>
          <ac:picMkLst>
            <pc:docMk/>
            <pc:sldMk cId="2017416678" sldId="280"/>
            <ac:picMk id="2" creationId="{D63F9304-A732-4F2F-AF06-99B36BBAA01D}"/>
          </ac:picMkLst>
        </pc:picChg>
        <pc:picChg chg="add mod">
          <ac:chgData name="" userId="15b34f9f843d6597" providerId="LiveId" clId="{CDBF23DA-410C-42FC-8784-0E42A45F7042}" dt="2022-08-31T03:00:15.615" v="194" actId="1076"/>
          <ac:picMkLst>
            <pc:docMk/>
            <pc:sldMk cId="2017416678" sldId="280"/>
            <ac:picMk id="5" creationId="{22F1879A-C5A4-4FF5-B9E2-3D1721F13C57}"/>
          </ac:picMkLst>
        </pc:picChg>
      </pc:sldChg>
      <pc:sldChg chg="addSp delSp modSp add">
        <pc:chgData name="" userId="15b34f9f843d6597" providerId="LiveId" clId="{CDBF23DA-410C-42FC-8784-0E42A45F7042}" dt="2022-08-31T03:10:54.420" v="815" actId="1036"/>
        <pc:sldMkLst>
          <pc:docMk/>
          <pc:sldMk cId="1692143419" sldId="281"/>
        </pc:sldMkLst>
        <pc:spChg chg="add mod">
          <ac:chgData name="" userId="15b34f9f843d6597" providerId="LiveId" clId="{CDBF23DA-410C-42FC-8784-0E42A45F7042}" dt="2022-08-31T03:10:54.420" v="815" actId="1036"/>
          <ac:spMkLst>
            <pc:docMk/>
            <pc:sldMk cId="1692143419" sldId="281"/>
            <ac:spMk id="4" creationId="{AD01B0BE-B65F-472E-B78C-199D1FDAAF6A}"/>
          </ac:spMkLst>
        </pc:spChg>
        <pc:spChg chg="del">
          <ac:chgData name="" userId="15b34f9f843d6597" providerId="LiveId" clId="{CDBF23DA-410C-42FC-8784-0E42A45F7042}" dt="2022-08-31T03:02:00.808" v="325" actId="478"/>
          <ac:spMkLst>
            <pc:docMk/>
            <pc:sldMk cId="1692143419" sldId="281"/>
            <ac:spMk id="6" creationId="{8D2181C7-2CA8-432F-A1EE-463174166B2E}"/>
          </ac:spMkLst>
        </pc:spChg>
        <pc:spChg chg="add mod">
          <ac:chgData name="" userId="15b34f9f843d6597" providerId="LiveId" clId="{CDBF23DA-410C-42FC-8784-0E42A45F7042}" dt="2022-08-31T03:10:54.420" v="815" actId="1036"/>
          <ac:spMkLst>
            <pc:docMk/>
            <pc:sldMk cId="1692143419" sldId="281"/>
            <ac:spMk id="7" creationId="{ACF8B983-4209-431C-8DD6-96931FAEC547}"/>
          </ac:spMkLst>
        </pc:spChg>
        <pc:spChg chg="mod">
          <ac:chgData name="" userId="15b34f9f843d6597" providerId="LiveId" clId="{CDBF23DA-410C-42FC-8784-0E42A45F7042}" dt="2022-08-31T03:04:10.339" v="353" actId="20577"/>
          <ac:spMkLst>
            <pc:docMk/>
            <pc:sldMk cId="1692143419" sldId="281"/>
            <ac:spMk id="16" creationId="{E1BF0367-0227-4C6F-89CF-731111905AB7}"/>
          </ac:spMkLst>
        </pc:spChg>
        <pc:picChg chg="del">
          <ac:chgData name="" userId="15b34f9f843d6597" providerId="LiveId" clId="{CDBF23DA-410C-42FC-8784-0E42A45F7042}" dt="2022-08-31T03:01:51.649" v="323" actId="478"/>
          <ac:picMkLst>
            <pc:docMk/>
            <pc:sldMk cId="1692143419" sldId="281"/>
            <ac:picMk id="2" creationId="{D63F9304-A732-4F2F-AF06-99B36BBAA01D}"/>
          </ac:picMkLst>
        </pc:picChg>
        <pc:picChg chg="add mod">
          <ac:chgData name="" userId="15b34f9f843d6597" providerId="LiveId" clId="{CDBF23DA-410C-42FC-8784-0E42A45F7042}" dt="2022-08-31T03:04:15.462" v="354" actId="14100"/>
          <ac:picMkLst>
            <pc:docMk/>
            <pc:sldMk cId="1692143419" sldId="281"/>
            <ac:picMk id="3" creationId="{323D66E6-F067-47DC-856C-A166F9D977E0}"/>
          </ac:picMkLst>
        </pc:picChg>
        <pc:picChg chg="del">
          <ac:chgData name="" userId="15b34f9f843d6597" providerId="LiveId" clId="{CDBF23DA-410C-42FC-8784-0E42A45F7042}" dt="2022-08-31T03:01:52.100" v="324" actId="478"/>
          <ac:picMkLst>
            <pc:docMk/>
            <pc:sldMk cId="1692143419" sldId="281"/>
            <ac:picMk id="5" creationId="{22F1879A-C5A4-4FF5-B9E2-3D1721F13C57}"/>
          </ac:picMkLst>
        </pc:picChg>
        <pc:picChg chg="add mod">
          <ac:chgData name="" userId="15b34f9f843d6597" providerId="LiveId" clId="{CDBF23DA-410C-42FC-8784-0E42A45F7042}" dt="2022-08-31T03:10:54.420" v="815" actId="1036"/>
          <ac:picMkLst>
            <pc:docMk/>
            <pc:sldMk cId="1692143419" sldId="281"/>
            <ac:picMk id="8" creationId="{66415220-B054-47A9-9FE8-A3280C4FBFB4}"/>
          </ac:picMkLst>
        </pc:picChg>
      </pc:sldChg>
      <pc:sldChg chg="add del">
        <pc:chgData name="" userId="15b34f9f843d6597" providerId="LiveId" clId="{CDBF23DA-410C-42FC-8784-0E42A45F7042}" dt="2022-08-31T03:03:44.534" v="344"/>
        <pc:sldMkLst>
          <pc:docMk/>
          <pc:sldMk cId="1860173485" sldId="282"/>
        </pc:sldMkLst>
      </pc:sldChg>
      <pc:sldChg chg="add del">
        <pc:chgData name="" userId="15b34f9f843d6597" providerId="LiveId" clId="{CDBF23DA-410C-42FC-8784-0E42A45F7042}" dt="2022-08-31T03:03:47.077" v="346"/>
        <pc:sldMkLst>
          <pc:docMk/>
          <pc:sldMk cId="3105414645" sldId="282"/>
        </pc:sldMkLst>
      </pc:sldChg>
      <pc:sldChg chg="addSp delSp modSp add">
        <pc:chgData name="" userId="15b34f9f843d6597" providerId="LiveId" clId="{CDBF23DA-410C-42FC-8784-0E42A45F7042}" dt="2022-08-31T03:14:44.990" v="1048" actId="1076"/>
        <pc:sldMkLst>
          <pc:docMk/>
          <pc:sldMk cId="3969300184" sldId="282"/>
        </pc:sldMkLst>
        <pc:spChg chg="del">
          <ac:chgData name="" userId="15b34f9f843d6597" providerId="LiveId" clId="{CDBF23DA-410C-42FC-8784-0E42A45F7042}" dt="2022-08-31T03:12:44.360" v="842" actId="478"/>
          <ac:spMkLst>
            <pc:docMk/>
            <pc:sldMk cId="3969300184" sldId="282"/>
            <ac:spMk id="4" creationId="{AD01B0BE-B65F-472E-B78C-199D1FDAAF6A}"/>
          </ac:spMkLst>
        </pc:spChg>
        <pc:spChg chg="add mod">
          <ac:chgData name="" userId="15b34f9f843d6597" providerId="LiveId" clId="{CDBF23DA-410C-42FC-8784-0E42A45F7042}" dt="2022-08-31T03:14:44.990" v="1048" actId="1076"/>
          <ac:spMkLst>
            <pc:docMk/>
            <pc:sldMk cId="3969300184" sldId="282"/>
            <ac:spMk id="6" creationId="{535E559F-9D36-49E1-BE0E-2D255B09BC5E}"/>
          </ac:spMkLst>
        </pc:spChg>
        <pc:spChg chg="del">
          <ac:chgData name="" userId="15b34f9f843d6597" providerId="LiveId" clId="{CDBF23DA-410C-42FC-8784-0E42A45F7042}" dt="2022-08-31T03:12:44.360" v="842" actId="478"/>
          <ac:spMkLst>
            <pc:docMk/>
            <pc:sldMk cId="3969300184" sldId="282"/>
            <ac:spMk id="7" creationId="{ACF8B983-4209-431C-8DD6-96931FAEC547}"/>
          </ac:spMkLst>
        </pc:spChg>
        <pc:spChg chg="mod">
          <ac:chgData name="" userId="15b34f9f843d6597" providerId="LiveId" clId="{CDBF23DA-410C-42FC-8784-0E42A45F7042}" dt="2022-08-31T03:12:02.848" v="840"/>
          <ac:spMkLst>
            <pc:docMk/>
            <pc:sldMk cId="3969300184" sldId="282"/>
            <ac:spMk id="16" creationId="{E1BF0367-0227-4C6F-89CF-731111905AB7}"/>
          </ac:spMkLst>
        </pc:spChg>
        <pc:picChg chg="add mod">
          <ac:chgData name="" userId="15b34f9f843d6597" providerId="LiveId" clId="{CDBF23DA-410C-42FC-8784-0E42A45F7042}" dt="2022-08-31T03:12:52.628" v="846" actId="1076"/>
          <ac:picMkLst>
            <pc:docMk/>
            <pc:sldMk cId="3969300184" sldId="282"/>
            <ac:picMk id="2" creationId="{9C058ECA-0840-448E-9E78-2102EAD45589}"/>
          </ac:picMkLst>
        </pc:picChg>
        <pc:picChg chg="del">
          <ac:chgData name="" userId="15b34f9f843d6597" providerId="LiveId" clId="{CDBF23DA-410C-42FC-8784-0E42A45F7042}" dt="2022-08-31T03:12:41.885" v="841" actId="478"/>
          <ac:picMkLst>
            <pc:docMk/>
            <pc:sldMk cId="3969300184" sldId="282"/>
            <ac:picMk id="3" creationId="{323D66E6-F067-47DC-856C-A166F9D977E0}"/>
          </ac:picMkLst>
        </pc:picChg>
        <pc:picChg chg="add mod">
          <ac:chgData name="" userId="15b34f9f843d6597" providerId="LiveId" clId="{CDBF23DA-410C-42FC-8784-0E42A45F7042}" dt="2022-08-31T03:13:21.454" v="850" actId="14100"/>
          <ac:picMkLst>
            <pc:docMk/>
            <pc:sldMk cId="3969300184" sldId="282"/>
            <ac:picMk id="5" creationId="{137BD8AC-BA3B-4E6D-B5B3-3448B8419991}"/>
          </ac:picMkLst>
        </pc:picChg>
        <pc:picChg chg="del">
          <ac:chgData name="" userId="15b34f9f843d6597" providerId="LiveId" clId="{CDBF23DA-410C-42FC-8784-0E42A45F7042}" dt="2022-08-31T03:12:44.360" v="842" actId="478"/>
          <ac:picMkLst>
            <pc:docMk/>
            <pc:sldMk cId="3969300184" sldId="282"/>
            <ac:picMk id="8" creationId="{66415220-B054-47A9-9FE8-A3280C4FBFB4}"/>
          </ac:picMkLst>
        </pc:picChg>
        <pc:picChg chg="add mod">
          <ac:chgData name="" userId="15b34f9f843d6597" providerId="LiveId" clId="{CDBF23DA-410C-42FC-8784-0E42A45F7042}" dt="2022-08-31T03:14:35.563" v="1045" actId="14100"/>
          <ac:picMkLst>
            <pc:docMk/>
            <pc:sldMk cId="3969300184" sldId="282"/>
            <ac:picMk id="9" creationId="{B7E466BD-CF58-4AD6-95A0-C64020209541}"/>
          </ac:picMkLst>
        </pc:picChg>
      </pc:sldChg>
      <pc:sldChg chg="delSp modSp add">
        <pc:chgData name="" userId="15b34f9f843d6597" providerId="LiveId" clId="{CDBF23DA-410C-42FC-8784-0E42A45F7042}" dt="2022-08-31T05:44:36.647" v="3058" actId="207"/>
        <pc:sldMkLst>
          <pc:docMk/>
          <pc:sldMk cId="993071365" sldId="283"/>
        </pc:sldMkLst>
        <pc:spChg chg="mod">
          <ac:chgData name="" userId="15b34f9f843d6597" providerId="LiveId" clId="{CDBF23DA-410C-42FC-8784-0E42A45F7042}" dt="2022-08-31T05:44:36.647" v="3058" actId="207"/>
          <ac:spMkLst>
            <pc:docMk/>
            <pc:sldMk cId="993071365" sldId="283"/>
            <ac:spMk id="28" creationId="{CCD5C09A-3168-47EE-936D-B8F63C389BE7}"/>
          </ac:spMkLst>
        </pc:spChg>
        <pc:picChg chg="del">
          <ac:chgData name="" userId="15b34f9f843d6597" providerId="LiveId" clId="{CDBF23DA-410C-42FC-8784-0E42A45F7042}" dt="2022-08-31T03:49:17.649" v="1772" actId="478"/>
          <ac:picMkLst>
            <pc:docMk/>
            <pc:sldMk cId="993071365" sldId="283"/>
            <ac:picMk id="10" creationId="{200920C3-B2FB-4BC3-B06F-645FA250A31B}"/>
          </ac:picMkLst>
        </pc:picChg>
        <pc:picChg chg="del">
          <ac:chgData name="" userId="15b34f9f843d6597" providerId="LiveId" clId="{CDBF23DA-410C-42FC-8784-0E42A45F7042}" dt="2022-08-31T03:49:16.635" v="1770" actId="478"/>
          <ac:picMkLst>
            <pc:docMk/>
            <pc:sldMk cId="993071365" sldId="283"/>
            <ac:picMk id="12" creationId="{4DBFC263-6977-449A-9C15-6681E7BBDB59}"/>
          </ac:picMkLst>
        </pc:picChg>
        <pc:picChg chg="del">
          <ac:chgData name="" userId="15b34f9f843d6597" providerId="LiveId" clId="{CDBF23DA-410C-42FC-8784-0E42A45F7042}" dt="2022-08-31T03:49:16.006" v="1769" actId="478"/>
          <ac:picMkLst>
            <pc:docMk/>
            <pc:sldMk cId="993071365" sldId="283"/>
            <ac:picMk id="13" creationId="{26F806BA-095F-45EF-906E-0289D4A1286B}"/>
          </ac:picMkLst>
        </pc:picChg>
        <pc:picChg chg="del">
          <ac:chgData name="" userId="15b34f9f843d6597" providerId="LiveId" clId="{CDBF23DA-410C-42FC-8784-0E42A45F7042}" dt="2022-08-31T03:49:15.039" v="1767" actId="478"/>
          <ac:picMkLst>
            <pc:docMk/>
            <pc:sldMk cId="993071365" sldId="283"/>
            <ac:picMk id="15" creationId="{EA56F46E-5546-4496-8A66-73EC5AC8232E}"/>
          </ac:picMkLst>
        </pc:picChg>
        <pc:picChg chg="mod">
          <ac:chgData name="" userId="15b34f9f843d6597" providerId="LiveId" clId="{CDBF23DA-410C-42FC-8784-0E42A45F7042}" dt="2022-08-31T03:49:23.206" v="1796" actId="1035"/>
          <ac:picMkLst>
            <pc:docMk/>
            <pc:sldMk cId="993071365" sldId="283"/>
            <ac:picMk id="17" creationId="{9E9324E6-8014-4A80-893F-94F17B70F4A2}"/>
          </ac:picMkLst>
        </pc:picChg>
        <pc:picChg chg="mod">
          <ac:chgData name="" userId="15b34f9f843d6597" providerId="LiveId" clId="{CDBF23DA-410C-42FC-8784-0E42A45F7042}" dt="2022-08-31T03:49:23.206" v="1796" actId="1035"/>
          <ac:picMkLst>
            <pc:docMk/>
            <pc:sldMk cId="993071365" sldId="283"/>
            <ac:picMk id="18" creationId="{DFE466E7-8B79-47ED-8BE8-520537F640D8}"/>
          </ac:picMkLst>
        </pc:picChg>
        <pc:picChg chg="mod">
          <ac:chgData name="" userId="15b34f9f843d6597" providerId="LiveId" clId="{CDBF23DA-410C-42FC-8784-0E42A45F7042}" dt="2022-08-31T03:49:23.206" v="1796" actId="1035"/>
          <ac:picMkLst>
            <pc:docMk/>
            <pc:sldMk cId="993071365" sldId="283"/>
            <ac:picMk id="20" creationId="{9F54ED2B-1C87-4E6A-9404-7C14FA26E3D5}"/>
          </ac:picMkLst>
        </pc:picChg>
        <pc:picChg chg="mod">
          <ac:chgData name="" userId="15b34f9f843d6597" providerId="LiveId" clId="{CDBF23DA-410C-42FC-8784-0E42A45F7042}" dt="2022-08-31T03:49:23.206" v="1796" actId="1035"/>
          <ac:picMkLst>
            <pc:docMk/>
            <pc:sldMk cId="993071365" sldId="283"/>
            <ac:picMk id="21" creationId="{5EB0EA5D-2625-4B78-A479-570382C20E36}"/>
          </ac:picMkLst>
        </pc:picChg>
        <pc:picChg chg="mod">
          <ac:chgData name="" userId="15b34f9f843d6597" providerId="LiveId" clId="{CDBF23DA-410C-42FC-8784-0E42A45F7042}" dt="2022-08-31T03:49:23.206" v="1796" actId="1035"/>
          <ac:picMkLst>
            <pc:docMk/>
            <pc:sldMk cId="993071365" sldId="283"/>
            <ac:picMk id="22" creationId="{F8D9B053-9B59-464A-85EC-90EE65461741}"/>
          </ac:picMkLst>
        </pc:picChg>
        <pc:picChg chg="del">
          <ac:chgData name="" userId="15b34f9f843d6597" providerId="LiveId" clId="{CDBF23DA-410C-42FC-8784-0E42A45F7042}" dt="2022-08-31T03:49:17.176" v="1771" actId="478"/>
          <ac:picMkLst>
            <pc:docMk/>
            <pc:sldMk cId="993071365" sldId="283"/>
            <ac:picMk id="23" creationId="{19ED1B1B-1FF0-4924-9C41-2DC69F0DBC39}"/>
          </ac:picMkLst>
        </pc:picChg>
        <pc:picChg chg="del">
          <ac:chgData name="" userId="15b34f9f843d6597" providerId="LiveId" clId="{CDBF23DA-410C-42FC-8784-0E42A45F7042}" dt="2022-08-31T03:49:15.555" v="1768" actId="478"/>
          <ac:picMkLst>
            <pc:docMk/>
            <pc:sldMk cId="993071365" sldId="283"/>
            <ac:picMk id="24" creationId="{FA373BEE-D9F6-4C9E-9210-6E10F2CDB7BB}"/>
          </ac:picMkLst>
        </pc:picChg>
        <pc:picChg chg="mod">
          <ac:chgData name="" userId="15b34f9f843d6597" providerId="LiveId" clId="{CDBF23DA-410C-42FC-8784-0E42A45F7042}" dt="2022-08-31T03:49:23.206" v="1796" actId="1035"/>
          <ac:picMkLst>
            <pc:docMk/>
            <pc:sldMk cId="993071365" sldId="283"/>
            <ac:picMk id="25" creationId="{630FEBAA-59C0-4FE6-8B24-5A543BC8B86F}"/>
          </ac:picMkLst>
        </pc:picChg>
      </pc:sldChg>
      <pc:sldChg chg="add del">
        <pc:chgData name="" userId="15b34f9f843d6597" providerId="LiveId" clId="{CDBF23DA-410C-42FC-8784-0E42A45F7042}" dt="2022-08-31T03:15:13.555" v="1050" actId="2696"/>
        <pc:sldMkLst>
          <pc:docMk/>
          <pc:sldMk cId="4218446629" sldId="283"/>
        </pc:sldMkLst>
      </pc:sldChg>
      <pc:sldChg chg="addSp delSp modSp add">
        <pc:chgData name="" userId="15b34f9f843d6597" providerId="LiveId" clId="{CDBF23DA-410C-42FC-8784-0E42A45F7042}" dt="2022-08-31T05:29:37.811" v="2378" actId="14100"/>
        <pc:sldMkLst>
          <pc:docMk/>
          <pc:sldMk cId="747076668" sldId="284"/>
        </pc:sldMkLst>
        <pc:spChg chg="mod">
          <ac:chgData name="" userId="15b34f9f843d6597" providerId="LiveId" clId="{CDBF23DA-410C-42FC-8784-0E42A45F7042}" dt="2022-08-31T05:27:15.074" v="2356" actId="1076"/>
          <ac:spMkLst>
            <pc:docMk/>
            <pc:sldMk cId="747076668" sldId="284"/>
            <ac:spMk id="10" creationId="{89283709-4AC1-4C45-860D-AFF22ECC507F}"/>
          </ac:spMkLst>
        </pc:spChg>
        <pc:spChg chg="mod">
          <ac:chgData name="" userId="15b34f9f843d6597" providerId="LiveId" clId="{CDBF23DA-410C-42FC-8784-0E42A45F7042}" dt="2022-08-31T05:27:11.879" v="2355" actId="1076"/>
          <ac:spMkLst>
            <pc:docMk/>
            <pc:sldMk cId="747076668" sldId="284"/>
            <ac:spMk id="11" creationId="{43B38947-0461-4812-9591-57FB5AA17D6C}"/>
          </ac:spMkLst>
        </pc:spChg>
        <pc:picChg chg="add mod">
          <ac:chgData name="" userId="15b34f9f843d6597" providerId="LiveId" clId="{CDBF23DA-410C-42FC-8784-0E42A45F7042}" dt="2022-08-31T05:28:47.228" v="2369" actId="14100"/>
          <ac:picMkLst>
            <pc:docMk/>
            <pc:sldMk cId="747076668" sldId="284"/>
            <ac:picMk id="2" creationId="{BCF353A1-ACB9-41FB-AD13-C560DBD7B742}"/>
          </ac:picMkLst>
        </pc:picChg>
        <pc:picChg chg="add del mod">
          <ac:chgData name="" userId="15b34f9f843d6597" providerId="LiveId" clId="{CDBF23DA-410C-42FC-8784-0E42A45F7042}" dt="2022-08-31T05:28:36.911" v="2364" actId="478"/>
          <ac:picMkLst>
            <pc:docMk/>
            <pc:sldMk cId="747076668" sldId="284"/>
            <ac:picMk id="3" creationId="{418F98B4-CE2E-42BC-9FBC-6ABB23709DDA}"/>
          </ac:picMkLst>
        </pc:picChg>
        <pc:picChg chg="add mod">
          <ac:chgData name="" userId="15b34f9f843d6597" providerId="LiveId" clId="{CDBF23DA-410C-42FC-8784-0E42A45F7042}" dt="2022-08-31T05:28:44.731" v="2368" actId="14100"/>
          <ac:picMkLst>
            <pc:docMk/>
            <pc:sldMk cId="747076668" sldId="284"/>
            <ac:picMk id="4" creationId="{CFDB695B-8B49-4DF7-AABE-47740F1530C2}"/>
          </ac:picMkLst>
        </pc:picChg>
        <pc:picChg chg="add del">
          <ac:chgData name="" userId="15b34f9f843d6597" providerId="LiveId" clId="{CDBF23DA-410C-42FC-8784-0E42A45F7042}" dt="2022-08-31T05:29:09.218" v="2372" actId="478"/>
          <ac:picMkLst>
            <pc:docMk/>
            <pc:sldMk cId="747076668" sldId="284"/>
            <ac:picMk id="5" creationId="{D921C051-DA97-4B51-A488-AF8E77A87CAF}"/>
          </ac:picMkLst>
        </pc:picChg>
        <pc:picChg chg="add mod">
          <ac:chgData name="" userId="15b34f9f843d6597" providerId="LiveId" clId="{CDBF23DA-410C-42FC-8784-0E42A45F7042}" dt="2022-08-31T05:29:37.811" v="2378" actId="14100"/>
          <ac:picMkLst>
            <pc:docMk/>
            <pc:sldMk cId="747076668" sldId="284"/>
            <ac:picMk id="6" creationId="{61779381-F870-4679-82A6-D3CEC30EF60B}"/>
          </ac:picMkLst>
        </pc:picChg>
        <pc:picChg chg="del">
          <ac:chgData name="" userId="15b34f9f843d6597" providerId="LiveId" clId="{CDBF23DA-410C-42FC-8784-0E42A45F7042}" dt="2022-08-31T05:27:24.547" v="2357" actId="478"/>
          <ac:picMkLst>
            <pc:docMk/>
            <pc:sldMk cId="747076668" sldId="284"/>
            <ac:picMk id="12" creationId="{3A898032-C55D-4F07-A229-D8EA94B40D9F}"/>
          </ac:picMkLst>
        </pc:picChg>
        <pc:picChg chg="del">
          <ac:chgData name="" userId="15b34f9f843d6597" providerId="LiveId" clId="{CDBF23DA-410C-42FC-8784-0E42A45F7042}" dt="2022-08-31T05:28:13.398" v="2360" actId="478"/>
          <ac:picMkLst>
            <pc:docMk/>
            <pc:sldMk cId="747076668" sldId="284"/>
            <ac:picMk id="13" creationId="{E0305CE1-531A-4D18-980E-C6F68C2A8A52}"/>
          </ac:picMkLst>
        </pc:picChg>
        <pc:picChg chg="del">
          <ac:chgData name="" userId="15b34f9f843d6597" providerId="LiveId" clId="{CDBF23DA-410C-42FC-8784-0E42A45F7042}" dt="2022-08-31T05:29:07.239" v="2370" actId="478"/>
          <ac:picMkLst>
            <pc:docMk/>
            <pc:sldMk cId="747076668" sldId="284"/>
            <ac:picMk id="14" creationId="{207C41E4-BF40-4031-A968-F1FDE051F735}"/>
          </ac:picMkLst>
        </pc:picChg>
      </pc:sldChg>
      <pc:sldChg chg="addSp delSp modSp add">
        <pc:chgData name="" userId="15b34f9f843d6597" providerId="LiveId" clId="{CDBF23DA-410C-42FC-8784-0E42A45F7042}" dt="2022-08-31T06:04:25.581" v="3841" actId="1038"/>
        <pc:sldMkLst>
          <pc:docMk/>
          <pc:sldMk cId="1309326087" sldId="285"/>
        </pc:sldMkLst>
        <pc:spChg chg="add del mod">
          <ac:chgData name="" userId="15b34f9f843d6597" providerId="LiveId" clId="{CDBF23DA-410C-42FC-8784-0E42A45F7042}" dt="2022-08-31T05:33:07.341" v="2831" actId="478"/>
          <ac:spMkLst>
            <pc:docMk/>
            <pc:sldMk cId="1309326087" sldId="285"/>
            <ac:spMk id="3" creationId="{76AB36B0-6B5F-4AE7-A49A-B7D3BFB0CCD2}"/>
          </ac:spMkLst>
        </pc:spChg>
        <pc:spChg chg="add mod">
          <ac:chgData name="" userId="15b34f9f843d6597" providerId="LiveId" clId="{CDBF23DA-410C-42FC-8784-0E42A45F7042}" dt="2022-08-31T06:04:25.581" v="3841" actId="1038"/>
          <ac:spMkLst>
            <pc:docMk/>
            <pc:sldMk cId="1309326087" sldId="285"/>
            <ac:spMk id="8" creationId="{D9DE0E0D-EB1D-4878-87D5-2C305398E7EC}"/>
          </ac:spMkLst>
        </pc:spChg>
        <pc:spChg chg="add del mod">
          <ac:chgData name="" userId="15b34f9f843d6597" providerId="LiveId" clId="{CDBF23DA-410C-42FC-8784-0E42A45F7042}" dt="2022-08-31T05:33:08.285" v="2832" actId="478"/>
          <ac:spMkLst>
            <pc:docMk/>
            <pc:sldMk cId="1309326087" sldId="285"/>
            <ac:spMk id="9" creationId="{F41C2908-5055-4687-94C0-E6016574C948}"/>
          </ac:spMkLst>
        </pc:spChg>
        <pc:spChg chg="del">
          <ac:chgData name="" userId="15b34f9f843d6597" providerId="LiveId" clId="{CDBF23DA-410C-42FC-8784-0E42A45F7042}" dt="2022-08-31T05:30:35.420" v="2513" actId="478"/>
          <ac:spMkLst>
            <pc:docMk/>
            <pc:sldMk cId="1309326087" sldId="285"/>
            <ac:spMk id="10" creationId="{89283709-4AC1-4C45-860D-AFF22ECC507F}"/>
          </ac:spMkLst>
        </pc:spChg>
        <pc:spChg chg="del mod">
          <ac:chgData name="" userId="15b34f9f843d6597" providerId="LiveId" clId="{CDBF23DA-410C-42FC-8784-0E42A45F7042}" dt="2022-08-31T05:32:16.737" v="2764" actId="478"/>
          <ac:spMkLst>
            <pc:docMk/>
            <pc:sldMk cId="1309326087" sldId="285"/>
            <ac:spMk id="11" creationId="{43B38947-0461-4812-9591-57FB5AA17D6C}"/>
          </ac:spMkLst>
        </pc:spChg>
        <pc:spChg chg="add mod">
          <ac:chgData name="" userId="15b34f9f843d6597" providerId="LiveId" clId="{CDBF23DA-410C-42FC-8784-0E42A45F7042}" dt="2022-08-31T05:35:16.157" v="2886"/>
          <ac:spMkLst>
            <pc:docMk/>
            <pc:sldMk cId="1309326087" sldId="285"/>
            <ac:spMk id="12" creationId="{BA35D3CC-6D7B-4D2C-8E80-0C3D5E84021D}"/>
          </ac:spMkLst>
        </pc:spChg>
        <pc:spChg chg="del">
          <ac:chgData name="" userId="15b34f9f843d6597" providerId="LiveId" clId="{CDBF23DA-410C-42FC-8784-0E42A45F7042}" dt="2022-08-31T05:30:36.363" v="2514" actId="478"/>
          <ac:spMkLst>
            <pc:docMk/>
            <pc:sldMk cId="1309326087" sldId="285"/>
            <ac:spMk id="15" creationId="{23BE97E4-B9E0-4636-9DF2-0AE35C39BBE5}"/>
          </ac:spMkLst>
        </pc:spChg>
        <pc:picChg chg="del">
          <ac:chgData name="" userId="15b34f9f843d6597" providerId="LiveId" clId="{CDBF23DA-410C-42FC-8784-0E42A45F7042}" dt="2022-08-31T05:29:54.196" v="2380" actId="478"/>
          <ac:picMkLst>
            <pc:docMk/>
            <pc:sldMk cId="1309326087" sldId="285"/>
            <ac:picMk id="2" creationId="{BCF353A1-ACB9-41FB-AD13-C560DBD7B742}"/>
          </ac:picMkLst>
        </pc:picChg>
        <pc:picChg chg="del">
          <ac:chgData name="" userId="15b34f9f843d6597" providerId="LiveId" clId="{CDBF23DA-410C-42FC-8784-0E42A45F7042}" dt="2022-08-31T05:29:54.669" v="2381" actId="478"/>
          <ac:picMkLst>
            <pc:docMk/>
            <pc:sldMk cId="1309326087" sldId="285"/>
            <ac:picMk id="4" creationId="{CFDB695B-8B49-4DF7-AABE-47740F1530C2}"/>
          </ac:picMkLst>
        </pc:picChg>
        <pc:picChg chg="add del mod">
          <ac:chgData name="" userId="15b34f9f843d6597" providerId="LiveId" clId="{CDBF23DA-410C-42FC-8784-0E42A45F7042}" dt="2022-08-31T05:36:24.802" v="2890" actId="478"/>
          <ac:picMkLst>
            <pc:docMk/>
            <pc:sldMk cId="1309326087" sldId="285"/>
            <ac:picMk id="5" creationId="{D8A96B73-12B2-4A42-9AAA-8F032BD9B1A4}"/>
          </ac:picMkLst>
        </pc:picChg>
        <pc:picChg chg="del">
          <ac:chgData name="" userId="15b34f9f843d6597" providerId="LiveId" clId="{CDBF23DA-410C-42FC-8784-0E42A45F7042}" dt="2022-08-31T05:29:55.098" v="2382" actId="478"/>
          <ac:picMkLst>
            <pc:docMk/>
            <pc:sldMk cId="1309326087" sldId="285"/>
            <ac:picMk id="6" creationId="{61779381-F870-4679-82A6-D3CEC30EF60B}"/>
          </ac:picMkLst>
        </pc:picChg>
        <pc:picChg chg="add mod">
          <ac:chgData name="" userId="15b34f9f843d6597" providerId="LiveId" clId="{CDBF23DA-410C-42FC-8784-0E42A45F7042}" dt="2022-08-31T05:36:47.076" v="2895" actId="1076"/>
          <ac:picMkLst>
            <pc:docMk/>
            <pc:sldMk cId="1309326087" sldId="285"/>
            <ac:picMk id="7" creationId="{8636B888-E8AE-4248-B599-8B8FF3ED48CB}"/>
          </ac:picMkLst>
        </pc:picChg>
      </pc:sldChg>
      <pc:sldChg chg="addSp delSp modSp add">
        <pc:chgData name="" userId="15b34f9f843d6597" providerId="LiveId" clId="{CDBF23DA-410C-42FC-8784-0E42A45F7042}" dt="2022-08-31T06:04:50.170" v="3863" actId="14100"/>
        <pc:sldMkLst>
          <pc:docMk/>
          <pc:sldMk cId="4076206285" sldId="286"/>
        </pc:sldMkLst>
        <pc:spChg chg="add mod">
          <ac:chgData name="" userId="15b34f9f843d6597" providerId="LiveId" clId="{CDBF23DA-410C-42FC-8784-0E42A45F7042}" dt="2022-08-31T05:52:39.947" v="3684" actId="20577"/>
          <ac:spMkLst>
            <pc:docMk/>
            <pc:sldMk cId="4076206285" sldId="286"/>
            <ac:spMk id="2" creationId="{B24CF939-E95D-4623-AB6D-D58168679FBC}"/>
          </ac:spMkLst>
        </pc:spChg>
        <pc:spChg chg="add del">
          <ac:chgData name="" userId="15b34f9f843d6597" providerId="LiveId" clId="{CDBF23DA-410C-42FC-8784-0E42A45F7042}" dt="2022-08-31T05:50:18.332" v="3313"/>
          <ac:spMkLst>
            <pc:docMk/>
            <pc:sldMk cId="4076206285" sldId="286"/>
            <ac:spMk id="4" creationId="{6C48BE4B-6B94-495A-B6D9-A01AEA872E94}"/>
          </ac:spMkLst>
        </pc:spChg>
        <pc:spChg chg="add del">
          <ac:chgData name="" userId="15b34f9f843d6597" providerId="LiveId" clId="{CDBF23DA-410C-42FC-8784-0E42A45F7042}" dt="2022-08-31T05:50:17.858" v="3312"/>
          <ac:spMkLst>
            <pc:docMk/>
            <pc:sldMk cId="4076206285" sldId="286"/>
            <ac:spMk id="5" creationId="{E24E2D68-CEEB-45CD-AA61-E0609EEEA924}"/>
          </ac:spMkLst>
        </pc:spChg>
        <pc:spChg chg="add mod">
          <ac:chgData name="" userId="15b34f9f843d6597" providerId="LiveId" clId="{CDBF23DA-410C-42FC-8784-0E42A45F7042}" dt="2022-08-31T06:04:44.296" v="3862" actId="1035"/>
          <ac:spMkLst>
            <pc:docMk/>
            <pc:sldMk cId="4076206285" sldId="286"/>
            <ac:spMk id="8" creationId="{C2C4530E-5EA7-43F3-8C20-CE2203B9391C}"/>
          </ac:spMkLst>
        </pc:spChg>
        <pc:spChg chg="mod">
          <ac:chgData name="" userId="15b34f9f843d6597" providerId="LiveId" clId="{CDBF23DA-410C-42FC-8784-0E42A45F7042}" dt="2022-08-31T05:37:16.920" v="2960"/>
          <ac:spMkLst>
            <pc:docMk/>
            <pc:sldMk cId="4076206285" sldId="286"/>
            <ac:spMk id="12" creationId="{BA35D3CC-6D7B-4D2C-8E80-0C3D5E84021D}"/>
          </ac:spMkLst>
        </pc:spChg>
        <pc:spChg chg="add del mod">
          <ac:chgData name="" userId="15b34f9f843d6597" providerId="LiveId" clId="{CDBF23DA-410C-42FC-8784-0E42A45F7042}" dt="2022-08-31T06:04:40.341" v="3842" actId="478"/>
          <ac:spMkLst>
            <pc:docMk/>
            <pc:sldMk cId="4076206285" sldId="286"/>
            <ac:spMk id="13" creationId="{8864397B-36C0-453D-B72D-27037E5AF713}"/>
          </ac:spMkLst>
        </pc:spChg>
        <pc:spChg chg="mod">
          <ac:chgData name="" userId="15b34f9f843d6597" providerId="LiveId" clId="{CDBF23DA-410C-42FC-8784-0E42A45F7042}" dt="2022-08-31T05:36:59.433" v="2908" actId="20577"/>
          <ac:spMkLst>
            <pc:docMk/>
            <pc:sldMk cId="4076206285" sldId="286"/>
            <ac:spMk id="57" creationId="{00000000-0000-0000-0000-000000000000}"/>
          </ac:spMkLst>
        </pc:spChg>
        <pc:picChg chg="add mod">
          <ac:chgData name="" userId="15b34f9f843d6597" providerId="LiveId" clId="{CDBF23DA-410C-42FC-8784-0E42A45F7042}" dt="2022-08-31T05:49:07.924" v="3171" actId="14100"/>
          <ac:picMkLst>
            <pc:docMk/>
            <pc:sldMk cId="4076206285" sldId="286"/>
            <ac:picMk id="3" creationId="{73066C01-119F-4E5E-9D2D-80579F0F0025}"/>
          </ac:picMkLst>
        </pc:picChg>
        <pc:picChg chg="add mod">
          <ac:chgData name="" userId="15b34f9f843d6597" providerId="LiveId" clId="{CDBF23DA-410C-42FC-8784-0E42A45F7042}" dt="2022-08-31T05:52:51.767" v="3689" actId="14100"/>
          <ac:picMkLst>
            <pc:docMk/>
            <pc:sldMk cId="4076206285" sldId="286"/>
            <ac:picMk id="6" creationId="{1CD72838-CCB3-4B16-BC0F-ABBE4F10F4F1}"/>
          </ac:picMkLst>
        </pc:picChg>
        <pc:picChg chg="del">
          <ac:chgData name="" userId="15b34f9f843d6597" providerId="LiveId" clId="{CDBF23DA-410C-42FC-8784-0E42A45F7042}" dt="2022-08-31T05:37:02.311" v="2909" actId="478"/>
          <ac:picMkLst>
            <pc:docMk/>
            <pc:sldMk cId="4076206285" sldId="286"/>
            <ac:picMk id="7" creationId="{8636B888-E8AE-4248-B599-8B8FF3ED48CB}"/>
          </ac:picMkLst>
        </pc:picChg>
        <pc:picChg chg="add mod">
          <ac:chgData name="" userId="15b34f9f843d6597" providerId="LiveId" clId="{CDBF23DA-410C-42FC-8784-0E42A45F7042}" dt="2022-08-31T06:04:50.170" v="3863" actId="14100"/>
          <ac:picMkLst>
            <pc:docMk/>
            <pc:sldMk cId="4076206285" sldId="286"/>
            <ac:picMk id="9" creationId="{6245E0EF-FD40-49AF-82BF-659C9AAB1C54}"/>
          </ac:picMkLst>
        </pc:picChg>
      </pc:sldChg>
      <pc:sldChg chg="addSp delSp modSp add del">
        <pc:chgData name="" userId="15b34f9f843d6597" providerId="LiveId" clId="{CDBF23DA-410C-42FC-8784-0E42A45F7042}" dt="2022-08-31T05:39:27.249" v="3043" actId="2696"/>
        <pc:sldMkLst>
          <pc:docMk/>
          <pc:sldMk cId="1756254002" sldId="287"/>
        </pc:sldMkLst>
        <pc:spChg chg="mod">
          <ac:chgData name="" userId="15b34f9f843d6597" providerId="LiveId" clId="{CDBF23DA-410C-42FC-8784-0E42A45F7042}" dt="2022-08-31T05:37:52.854" v="2967"/>
          <ac:spMkLst>
            <pc:docMk/>
            <pc:sldMk cId="1756254002" sldId="287"/>
            <ac:spMk id="2" creationId="{92C09269-2444-4C4E-8BF7-DC97B227B1A9}"/>
          </ac:spMkLst>
        </pc:spChg>
        <pc:spChg chg="del">
          <ac:chgData name="" userId="15b34f9f843d6597" providerId="LiveId" clId="{CDBF23DA-410C-42FC-8784-0E42A45F7042}" dt="2022-08-31T05:37:55.007" v="2968" actId="478"/>
          <ac:spMkLst>
            <pc:docMk/>
            <pc:sldMk cId="1756254002" sldId="287"/>
            <ac:spMk id="3" creationId="{736FA659-5BAA-4EB9-BF1F-8F880AB917FB}"/>
          </ac:spMkLst>
        </pc:spChg>
        <pc:spChg chg="add del mod">
          <ac:chgData name="" userId="15b34f9f843d6597" providerId="LiveId" clId="{CDBF23DA-410C-42FC-8784-0E42A45F7042}" dt="2022-08-31T05:39:25.935" v="3042"/>
          <ac:spMkLst>
            <pc:docMk/>
            <pc:sldMk cId="1756254002" sldId="287"/>
            <ac:spMk id="4" creationId="{43525ACF-172D-4E41-AF59-52D56E1080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8497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9486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7776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3987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312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0219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166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7582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24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_Course Name">
  <p:cSld name="Front Cover_Course Nam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ko-KR" sz="831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31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 descr="저성장&amp;#39;에 발목 잡힌 &amp;#39;한국 제조업&amp;#39;… &amp;#39;AI&amp;#39;와 사랑에 빠질 수 있을까 - 인더스트리뉴스"/>
          <p:cNvPicPr preferRelativeResize="0"/>
          <p:nvPr/>
        </p:nvPicPr>
        <p:blipFill rotWithShape="1">
          <a:blip r:embed="rId2">
            <a:alphaModFix amt="49000"/>
          </a:blip>
          <a:srcRect r="1466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6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spcFirstLastPara="1" wrap="square" lIns="0" tIns="34975" rIns="0" bIns="349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967" algn="l" rtl="0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24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0042" algn="l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776814" y="1399719"/>
            <a:ext cx="37024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49" name="Google Shape;49;p10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sp>
        <p:nvSpPr>
          <p:cNvPr id="50" name="Google Shape;50;p10"/>
          <p:cNvSpPr/>
          <p:nvPr/>
        </p:nvSpPr>
        <p:spPr>
          <a:xfrm>
            <a:off x="854551" y="2050017"/>
            <a:ext cx="8870058" cy="120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</a:t>
            </a:r>
            <a:r>
              <a:rPr lang="en-US" altLang="ko-KR" sz="4000" dirty="0">
                <a:solidFill>
                  <a:schemeClr val="dk1"/>
                </a:solidFill>
              </a:rPr>
              <a:t>_</a:t>
            </a:r>
            <a:r>
              <a:rPr lang="ko-KR" altLang="en-US" sz="4000" dirty="0">
                <a:solidFill>
                  <a:schemeClr val="dk1"/>
                </a:solidFill>
              </a:rPr>
              <a:t>미니프로젝트</a:t>
            </a:r>
            <a:endParaRPr lang="en-US" altLang="ko-KR" sz="4000" dirty="0">
              <a:solidFill>
                <a:schemeClr val="dk1"/>
              </a:solidFill>
            </a:endParaRPr>
          </a:p>
          <a:p>
            <a:pPr algn="r"/>
            <a:r>
              <a:rPr lang="ko-KR" altLang="en-US" sz="4000" dirty="0">
                <a:solidFill>
                  <a:schemeClr val="dk1"/>
                </a:solidFill>
              </a:rPr>
              <a:t>악성페이지 탐지 </a:t>
            </a:r>
            <a:r>
              <a:rPr lang="ko-KR" altLang="en-US" sz="4000" dirty="0" err="1">
                <a:solidFill>
                  <a:schemeClr val="dk1"/>
                </a:solidFill>
              </a:rPr>
              <a:t>머신러닝</a:t>
            </a:r>
            <a:endParaRPr lang="ko-KR" altLang="en-US" sz="40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10"/>
          <p:cNvCxnSpPr/>
          <p:nvPr/>
        </p:nvCxnSpPr>
        <p:spPr>
          <a:xfrm>
            <a:off x="811554" y="2022754"/>
            <a:ext cx="0" cy="76840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2" name="Google Shape;52;p10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D0979E-E38B-4919-8A06-F0048AA550BC}"/>
              </a:ext>
            </a:extLst>
          </p:cNvPr>
          <p:cNvSpPr/>
          <p:nvPr/>
        </p:nvSpPr>
        <p:spPr>
          <a:xfrm>
            <a:off x="5861902" y="4200516"/>
            <a:ext cx="3657600" cy="45720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A026194 </a:t>
            </a:r>
            <a:r>
              <a:rPr lang="ko-KR" altLang="en-US" sz="1600" b="1" dirty="0"/>
              <a:t>문성균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78CFC-70EA-4B83-B257-ABAF66C3DA90}"/>
              </a:ext>
            </a:extLst>
          </p:cNvPr>
          <p:cNvSpPr txBox="1"/>
          <p:nvPr/>
        </p:nvSpPr>
        <p:spPr>
          <a:xfrm>
            <a:off x="854551" y="4200516"/>
            <a:ext cx="3121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1800" dirty="0" err="1"/>
              <a:t>단변량</a:t>
            </a:r>
            <a:r>
              <a:rPr lang="ko-KR" altLang="en-US" sz="1800" dirty="0"/>
              <a:t> 분석</a:t>
            </a:r>
            <a:endParaRPr lang="en-US" altLang="ko-KR" sz="1800" dirty="0"/>
          </a:p>
          <a:p>
            <a:pPr marL="400050" indent="-400050">
              <a:buFont typeface="+mj-lt"/>
              <a:buAutoNum type="romanUcPeriod"/>
            </a:pPr>
            <a:endParaRPr lang="en-US" altLang="ko-KR" sz="1800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sz="1800" dirty="0" err="1"/>
              <a:t>이변량</a:t>
            </a:r>
            <a:r>
              <a:rPr lang="ko-KR" altLang="en-US" sz="1800" dirty="0"/>
              <a:t> 분석</a:t>
            </a:r>
            <a:endParaRPr lang="en-US" altLang="ko-KR" sz="1800" dirty="0"/>
          </a:p>
          <a:p>
            <a:pPr marL="400050" indent="-400050">
              <a:buFont typeface="+mj-lt"/>
              <a:buAutoNum type="romanUcPeriod"/>
            </a:pPr>
            <a:endParaRPr lang="en-US" altLang="ko-KR" sz="1800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sz="1800" dirty="0" err="1"/>
              <a:t>머신러닝</a:t>
            </a:r>
            <a:endParaRPr lang="en-US" altLang="ko-KR" sz="1800" dirty="0"/>
          </a:p>
          <a:p>
            <a:pPr marL="400050" indent="-400050">
              <a:buFont typeface="+mj-lt"/>
              <a:buAutoNum type="romanUcPeriod"/>
            </a:pPr>
            <a:endParaRPr lang="en-US" altLang="ko-KR" sz="1800" dirty="0"/>
          </a:p>
          <a:p>
            <a:pPr marL="400050" indent="-400050">
              <a:buFont typeface="+mj-lt"/>
              <a:buAutoNum type="romanUcPeriod"/>
            </a:pPr>
            <a:r>
              <a:rPr lang="en-US" altLang="ko-KR" sz="1800" dirty="0"/>
              <a:t>Kaggle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머신러닝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BA35D3CC-6D7B-4D2C-8E80-0C3D5E84021D}"/>
              </a:ext>
            </a:extLst>
          </p:cNvPr>
          <p:cNvSpPr txBox="1">
            <a:spLocks/>
          </p:cNvSpPr>
          <p:nvPr/>
        </p:nvSpPr>
        <p:spPr>
          <a:xfrm>
            <a:off x="432620" y="1242220"/>
            <a:ext cx="8364539" cy="42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buSzPts val="2167"/>
              <a:buFont typeface="Wingdings" panose="05000000000000000000" pitchFamily="2" charset="2"/>
              <a:buChar char="§"/>
            </a:pPr>
            <a:r>
              <a:rPr lang="en-US" altLang="ko-KR" sz="1700" b="0" dirty="0">
                <a:latin typeface="HY신명조" panose="02030600000101010101" pitchFamily="18" charset="-127"/>
                <a:ea typeface="HY신명조" panose="02030600000101010101" pitchFamily="18" charset="-127"/>
              </a:rPr>
              <a:t>Kaggle</a:t>
            </a:r>
            <a:r>
              <a:rPr lang="ko-KR" altLang="en-US" sz="1700" b="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700" b="0" dirty="0">
                <a:latin typeface="HY신명조" panose="02030600000101010101" pitchFamily="18" charset="-127"/>
                <a:ea typeface="HY신명조" panose="02030600000101010101" pitchFamily="18" charset="-127"/>
              </a:rPr>
              <a:t>– </a:t>
            </a:r>
            <a:r>
              <a:rPr lang="en-US" altLang="ko-KR" sz="1700" b="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test_dataset</a:t>
            </a:r>
            <a:r>
              <a:rPr lang="en-US" altLang="ko-KR" sz="1700" b="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700" b="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36B888-E8AE-4248-B599-8B8FF3ED4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20" y="1666775"/>
            <a:ext cx="6409116" cy="452082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DE0E0D-EB1D-4878-87D5-2C305398E7EC}"/>
              </a:ext>
            </a:extLst>
          </p:cNvPr>
          <p:cNvSpPr/>
          <p:nvPr/>
        </p:nvSpPr>
        <p:spPr>
          <a:xfrm>
            <a:off x="453640" y="2186152"/>
            <a:ext cx="6378083" cy="557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26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646216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단변량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32620" y="1312405"/>
            <a:ext cx="91729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target(Result_v1)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3F9304-A732-4F2F-AF06-99B36BBAA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9" y="1923704"/>
            <a:ext cx="5379601" cy="39915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F1879A-C5A4-4FF5-B9E2-3D1721F13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156" y="1923704"/>
            <a:ext cx="1695687" cy="876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2181C7-2CA8-432F-A1EE-463174166B2E}"/>
              </a:ext>
            </a:extLst>
          </p:cNvPr>
          <p:cNvSpPr txBox="1"/>
          <p:nvPr/>
        </p:nvSpPr>
        <p:spPr>
          <a:xfrm>
            <a:off x="6117021" y="2361915"/>
            <a:ext cx="29017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범주형 데이터</a:t>
            </a:r>
            <a:endParaRPr lang="en-US" altLang="ko-KR" dirty="0"/>
          </a:p>
          <a:p>
            <a:pPr lvl="2"/>
            <a:r>
              <a:rPr lang="en-US" altLang="ko-KR" dirty="0"/>
              <a:t>	malicious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악성페이지</a:t>
            </a:r>
            <a:endParaRPr lang="en-US" altLang="ko-KR" dirty="0"/>
          </a:p>
          <a:p>
            <a:pPr lvl="2"/>
            <a:r>
              <a:rPr lang="en-US" altLang="ko-KR" dirty="0"/>
              <a:t>	benign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정상페이지</a:t>
            </a:r>
          </a:p>
        </p:txBody>
      </p:sp>
    </p:spTree>
    <p:extLst>
      <p:ext uri="{BB962C8B-B14F-4D97-AF65-F5344CB8AC3E}">
        <p14:creationId xmlns:p14="http://schemas.microsoft.com/office/powerpoint/2010/main" val="201741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646216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단변량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32620" y="1312405"/>
            <a:ext cx="91729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Feature – </a:t>
            </a:r>
            <a:r>
              <a:rPr lang="ko-KR" altLang="en-US" sz="2000" b="1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결측치</a:t>
            </a:r>
            <a:endParaRPr lang="en-US" altLang="ko-KR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3D66E6-F067-47DC-856C-A166F9D97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91" y="1712515"/>
            <a:ext cx="2652054" cy="46346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01B0BE-B65F-472E-B78C-199D1FDAAF6A}"/>
              </a:ext>
            </a:extLst>
          </p:cNvPr>
          <p:cNvSpPr txBox="1"/>
          <p:nvPr/>
        </p:nvSpPr>
        <p:spPr>
          <a:xfrm>
            <a:off x="3510453" y="2385174"/>
            <a:ext cx="52446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url_path_len</a:t>
            </a:r>
            <a:r>
              <a:rPr lang="en-US" altLang="ko-KR" dirty="0"/>
              <a:t> : </a:t>
            </a:r>
            <a:r>
              <a:rPr lang="ko-KR" altLang="en-US" dirty="0" err="1"/>
              <a:t>결측치</a:t>
            </a:r>
            <a:r>
              <a:rPr lang="ko-KR" altLang="en-US" dirty="0"/>
              <a:t> 삭제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url_domain_len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</a:t>
            </a:r>
            <a:r>
              <a:rPr lang="en-US" altLang="ko-KR" dirty="0" err="1"/>
              <a:t>url_hostname_len</a:t>
            </a:r>
            <a:r>
              <a:rPr lang="ko-KR" altLang="en-US" dirty="0"/>
              <a:t> 컬럼으로 대체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F8B983-4209-431C-8DD6-96931FAEC547}"/>
              </a:ext>
            </a:extLst>
          </p:cNvPr>
          <p:cNvSpPr txBox="1"/>
          <p:nvPr/>
        </p:nvSpPr>
        <p:spPr>
          <a:xfrm>
            <a:off x="3836274" y="3262338"/>
            <a:ext cx="4899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dirty="0">
                <a:solidFill>
                  <a:srgbClr val="FF0000"/>
                </a:solidFill>
              </a:rPr>
              <a:t>※ </a:t>
            </a:r>
            <a:r>
              <a:rPr lang="en-US" altLang="ko-KR" dirty="0" err="1">
                <a:solidFill>
                  <a:srgbClr val="FF0000"/>
                </a:solidFill>
              </a:rPr>
              <a:t>url_domain_len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 err="1">
                <a:solidFill>
                  <a:srgbClr val="FF0000"/>
                </a:solidFill>
              </a:rPr>
              <a:t>url_hostname_len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컬럼은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    </a:t>
            </a:r>
            <a:r>
              <a:rPr lang="en-US" altLang="ko-KR" dirty="0">
                <a:solidFill>
                  <a:srgbClr val="FF0000"/>
                </a:solidFill>
              </a:rPr>
              <a:t>nan</a:t>
            </a:r>
            <a:r>
              <a:rPr lang="ko-KR" altLang="en-US" dirty="0">
                <a:solidFill>
                  <a:srgbClr val="FF0000"/>
                </a:solidFill>
              </a:rPr>
              <a:t>을 포함한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개의 행을 제외하고 일치하는 중복 데이터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415220-B054-47A9-9FE8-A3280C4FB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616" y="3948349"/>
            <a:ext cx="6181369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4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646216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단변량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32620" y="1312405"/>
            <a:ext cx="91729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Feature –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불필요한 컬럼</a:t>
            </a:r>
            <a:endParaRPr lang="en-US" altLang="ko-KR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058ECA-0840-448E-9E78-2102EAD45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20" y="1793610"/>
            <a:ext cx="2993752" cy="44085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7BD8AC-BA3B-4E6D-B5B3-3448B8419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703" y="1793611"/>
            <a:ext cx="2993752" cy="44085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5E559F-9D36-49E1-BE0E-2D255B09BC5E}"/>
              </a:ext>
            </a:extLst>
          </p:cNvPr>
          <p:cNvSpPr txBox="1"/>
          <p:nvPr/>
        </p:nvSpPr>
        <p:spPr>
          <a:xfrm>
            <a:off x="6737464" y="4289237"/>
            <a:ext cx="286488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두 컬럼의 데이터가 모두 </a:t>
            </a:r>
            <a:r>
              <a:rPr lang="en-US" altLang="ko-KR" sz="1500" dirty="0"/>
              <a:t>0</a:t>
            </a:r>
            <a:r>
              <a:rPr lang="ko-KR" altLang="en-US" sz="1500" dirty="0"/>
              <a:t>으로 </a:t>
            </a:r>
            <a:endParaRPr lang="en-US" altLang="ko-KR" sz="1500" dirty="0"/>
          </a:p>
          <a:p>
            <a:r>
              <a:rPr lang="ko-KR" altLang="en-US" sz="1500" dirty="0"/>
              <a:t>불필요한 컬럼으로 확인하여 </a:t>
            </a:r>
            <a:endParaRPr lang="en-US" altLang="ko-KR" sz="1500" dirty="0"/>
          </a:p>
          <a:p>
            <a:r>
              <a:rPr lang="ko-KR" altLang="en-US" sz="1500" dirty="0"/>
              <a:t>해당 컬럼 삭제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E466BD-CF58-4AD6-95A0-C64020209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426" y="1793610"/>
            <a:ext cx="2815925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0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364539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Google Shape;57;p11">
            <a:extLst>
              <a:ext uri="{FF2B5EF4-FFF2-40B4-BE49-F238E27FC236}">
                <a16:creationId xmlns:a16="http://schemas.microsoft.com/office/drawing/2014/main" id="{ED147512-3117-4CE6-8E23-92194CE7AA5F}"/>
              </a:ext>
            </a:extLst>
          </p:cNvPr>
          <p:cNvSpPr txBox="1">
            <a:spLocks/>
          </p:cNvSpPr>
          <p:nvPr/>
        </p:nvSpPr>
        <p:spPr>
          <a:xfrm>
            <a:off x="432620" y="1242220"/>
            <a:ext cx="8364539" cy="42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buSzPts val="2167"/>
              <a:buFont typeface="Wingdings" panose="05000000000000000000" pitchFamily="2" charset="2"/>
              <a:buChar char="§"/>
            </a:pPr>
            <a:r>
              <a:rPr lang="ko-KR" altLang="en-US" sz="1700" b="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로지스틱 회귀모델 </a:t>
            </a:r>
            <a:r>
              <a:rPr lang="en-US" altLang="ko-KR" sz="1700" b="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pvalue</a:t>
            </a:r>
            <a:r>
              <a:rPr lang="en-US" altLang="ko-KR" sz="1700" b="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700" b="0" dirty="0">
                <a:latin typeface="HY신명조" panose="02030600000101010101" pitchFamily="18" charset="-127"/>
                <a:ea typeface="HY신명조" panose="02030600000101010101" pitchFamily="18" charset="-127"/>
              </a:rPr>
              <a:t>검증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8AEF9C-069C-4AC0-8196-15D5D2B973F7}"/>
              </a:ext>
            </a:extLst>
          </p:cNvPr>
          <p:cNvSpPr txBox="1"/>
          <p:nvPr/>
        </p:nvSpPr>
        <p:spPr>
          <a:xfrm>
            <a:off x="800481" y="1666775"/>
            <a:ext cx="74222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en-US" altLang="ko-KR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pValue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 0.05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이하의 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feature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대상으로 모델 검증 시 정확도가 높을 것이다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0920C3-B2FB-4BC3-B06F-645FA250A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41" y="3230837"/>
            <a:ext cx="2695951" cy="2381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DBFC263-6977-449A-9C15-6681E7BBD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41" y="3842263"/>
            <a:ext cx="2324424" cy="2476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F806BA-095F-45EF-906E-0289D4A12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541" y="4162266"/>
            <a:ext cx="1876687" cy="2381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56F46E-5546-4496-8A66-73EC5AC823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541" y="4764166"/>
            <a:ext cx="2000529" cy="20957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9ED1B1B-1FF0-4924-9C41-2DC69F0DBC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541" y="3541313"/>
            <a:ext cx="2133898" cy="22863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A373BEE-D9F6-4C9E-9210-6E10F2CDB7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541" y="4472742"/>
            <a:ext cx="2686425" cy="219106"/>
          </a:xfrm>
          <a:prstGeom prst="rect">
            <a:avLst/>
          </a:prstGeom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35FCB3A6-504D-4144-8812-AE2B3CA59E80}"/>
              </a:ext>
            </a:extLst>
          </p:cNvPr>
          <p:cNvSpPr/>
          <p:nvPr/>
        </p:nvSpPr>
        <p:spPr>
          <a:xfrm>
            <a:off x="3460485" y="4012829"/>
            <a:ext cx="562256" cy="22863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AC05A2-83C8-41A5-A545-CF617DC8EEEE}"/>
              </a:ext>
            </a:extLst>
          </p:cNvPr>
          <p:cNvSpPr txBox="1"/>
          <p:nvPr/>
        </p:nvSpPr>
        <p:spPr>
          <a:xfrm>
            <a:off x="4022741" y="2484267"/>
            <a:ext cx="5179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하이픈의 수가 적고 도메인의 길이가 짧을 수록</a:t>
            </a:r>
            <a:r>
              <a:rPr lang="en-US" altLang="ko-KR" dirty="0"/>
              <a:t> </a:t>
            </a:r>
            <a:r>
              <a:rPr lang="ko-KR" altLang="en-US" dirty="0"/>
              <a:t>정상페이지 </a:t>
            </a:r>
            <a:endParaRPr lang="en-US" altLang="ko-KR" dirty="0"/>
          </a:p>
          <a:p>
            <a:r>
              <a:rPr lang="ko-KR" altLang="en-US" dirty="0"/>
              <a:t>비율이 높다</a:t>
            </a:r>
            <a:r>
              <a:rPr lang="en-US" altLang="ko-KR" dirty="0"/>
              <a:t>.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1CB80E5-69A9-40D5-8430-4894214439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42592" y="3100764"/>
            <a:ext cx="3514727" cy="300813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C48399D6-3445-4650-9FA6-EF194EF5DA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74730" y="3100764"/>
            <a:ext cx="2695951" cy="300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3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364539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Google Shape;57;p11">
            <a:extLst>
              <a:ext uri="{FF2B5EF4-FFF2-40B4-BE49-F238E27FC236}">
                <a16:creationId xmlns:a16="http://schemas.microsoft.com/office/drawing/2014/main" id="{ED147512-3117-4CE6-8E23-92194CE7AA5F}"/>
              </a:ext>
            </a:extLst>
          </p:cNvPr>
          <p:cNvSpPr txBox="1">
            <a:spLocks/>
          </p:cNvSpPr>
          <p:nvPr/>
        </p:nvSpPr>
        <p:spPr>
          <a:xfrm>
            <a:off x="432620" y="1242220"/>
            <a:ext cx="8364539" cy="42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buSzPts val="2167"/>
              <a:buFont typeface="Wingdings" panose="05000000000000000000" pitchFamily="2" charset="2"/>
              <a:buChar char="§"/>
            </a:pPr>
            <a:r>
              <a:rPr lang="ko-KR" altLang="en-US" sz="1700" b="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로지스틱 회귀모델 </a:t>
            </a:r>
            <a:r>
              <a:rPr lang="en-US" altLang="ko-KR" sz="1700" b="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pvalue</a:t>
            </a:r>
            <a:r>
              <a:rPr lang="en-US" altLang="ko-KR" sz="1700" b="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700" b="0" dirty="0">
                <a:latin typeface="HY신명조" panose="02030600000101010101" pitchFamily="18" charset="-127"/>
                <a:ea typeface="HY신명조" panose="02030600000101010101" pitchFamily="18" charset="-127"/>
              </a:rPr>
              <a:t>검증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8AEF9C-069C-4AC0-8196-15D5D2B973F7}"/>
              </a:ext>
            </a:extLst>
          </p:cNvPr>
          <p:cNvSpPr txBox="1"/>
          <p:nvPr/>
        </p:nvSpPr>
        <p:spPr>
          <a:xfrm>
            <a:off x="800481" y="1666775"/>
            <a:ext cx="74222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en-US" altLang="ko-KR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pValue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 0.05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이하의 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feature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대상으로 모델 검증 시 정확도가 높을 것이다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E9324E6-8014-4A80-893F-94F17B70F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41" y="3757986"/>
            <a:ext cx="2962688" cy="26673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FE466E7-8B79-47ED-8BE8-520537F64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41" y="4097041"/>
            <a:ext cx="2981741" cy="22863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F54ED2B-1C87-4E6A-9404-7C14FA26E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541" y="4397991"/>
            <a:ext cx="2829320" cy="22863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EB0EA5D-2625-4B78-A479-570382C20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541" y="4698941"/>
            <a:ext cx="2876951" cy="26673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8D9B053-9B59-464A-85EC-90EE654617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541" y="5038000"/>
            <a:ext cx="2629267" cy="20957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30FEBAA-59C0-4FE6-8B24-5A543BC8B8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541" y="3437983"/>
            <a:ext cx="3010320" cy="247685"/>
          </a:xfrm>
          <a:prstGeom prst="rect">
            <a:avLst/>
          </a:prstGeom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35FCB3A6-504D-4144-8812-AE2B3CA59E80}"/>
              </a:ext>
            </a:extLst>
          </p:cNvPr>
          <p:cNvSpPr/>
          <p:nvPr/>
        </p:nvSpPr>
        <p:spPr>
          <a:xfrm>
            <a:off x="3586609" y="4202013"/>
            <a:ext cx="562256" cy="22863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D5C09A-3168-47EE-936D-B8F63C389BE7}"/>
              </a:ext>
            </a:extLst>
          </p:cNvPr>
          <p:cNvSpPr txBox="1"/>
          <p:nvPr/>
        </p:nvSpPr>
        <p:spPr>
          <a:xfrm>
            <a:off x="4556261" y="2022841"/>
            <a:ext cx="3405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/>
                </a:solidFill>
              </a:rPr>
              <a:t>이변량</a:t>
            </a:r>
            <a:r>
              <a:rPr lang="ko-KR" altLang="en-US" dirty="0">
                <a:solidFill>
                  <a:schemeClr val="tx1"/>
                </a:solidFill>
              </a:rPr>
              <a:t> 분석 결과 태그 의 수가 적을수록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악성 페이지가 많이 분포한다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44562E9-3510-4B0F-B93E-6C698F4553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5953" y="2599691"/>
            <a:ext cx="1458184" cy="185766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28117F3-922E-4551-BC18-A11BC0ABD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2144" y="2610752"/>
            <a:ext cx="1458184" cy="185766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C6D252C-A5DF-4C5E-9D2A-C0F43DA274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93872" y="2599312"/>
            <a:ext cx="1458184" cy="185766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A632C86-12EE-4948-9B58-B9B0D69038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06463" y="4539762"/>
            <a:ext cx="1458184" cy="184451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F109635-6CA1-449F-B0B2-7292B5024C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47925" y="4562016"/>
            <a:ext cx="1545948" cy="178511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4357EA1-5186-4A38-8915-B97D145B56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09767" y="4582620"/>
            <a:ext cx="1442289" cy="176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7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머신러닝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1" name="Google Shape;57;p11">
            <a:extLst>
              <a:ext uri="{FF2B5EF4-FFF2-40B4-BE49-F238E27FC236}">
                <a16:creationId xmlns:a16="http://schemas.microsoft.com/office/drawing/2014/main" id="{43B38947-0461-4812-9591-57FB5AA17D6C}"/>
              </a:ext>
            </a:extLst>
          </p:cNvPr>
          <p:cNvSpPr txBox="1">
            <a:spLocks/>
          </p:cNvSpPr>
          <p:nvPr/>
        </p:nvSpPr>
        <p:spPr>
          <a:xfrm>
            <a:off x="646522" y="1613782"/>
            <a:ext cx="8364539" cy="42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buSzPts val="2167"/>
              <a:buFont typeface="Wingdings" panose="05000000000000000000" pitchFamily="2" charset="2"/>
              <a:buChar char="§"/>
            </a:pPr>
            <a:r>
              <a:rPr lang="en-US" altLang="ko-KR" sz="1700" b="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XGBClassifier</a:t>
            </a:r>
            <a:r>
              <a:rPr lang="en-US" altLang="ko-KR" sz="1700" b="0" dirty="0">
                <a:latin typeface="HY신명조" panose="02030600000101010101" pitchFamily="18" charset="-127"/>
                <a:ea typeface="HY신명조" panose="02030600000101010101" pitchFamily="18" charset="-127"/>
              </a:rPr>
              <a:t> – </a:t>
            </a:r>
            <a:r>
              <a:rPr lang="ko-KR" altLang="en-US" sz="1700" b="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전체 </a:t>
            </a:r>
            <a:r>
              <a:rPr lang="en-US" altLang="ko-KR" sz="1700" b="0" dirty="0">
                <a:latin typeface="HY신명조" panose="02030600000101010101" pitchFamily="18" charset="-127"/>
                <a:ea typeface="HY신명조" panose="02030600000101010101" pitchFamily="18" charset="-127"/>
              </a:rPr>
              <a:t>feature</a:t>
            </a:r>
            <a:endParaRPr lang="ko-KR" altLang="en-US" sz="1700" b="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83709-4AC1-4C45-860D-AFF22ECC507F}"/>
              </a:ext>
            </a:extLst>
          </p:cNvPr>
          <p:cNvSpPr txBox="1"/>
          <p:nvPr/>
        </p:nvSpPr>
        <p:spPr>
          <a:xfrm>
            <a:off x="1221475" y="2039679"/>
            <a:ext cx="20730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learning_rate</a:t>
            </a:r>
            <a:r>
              <a:rPr lang="en-US" altLang="ko-KR" dirty="0"/>
              <a:t> : 0.23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max_depth</a:t>
            </a:r>
            <a:r>
              <a:rPr lang="en-US" altLang="ko-KR" dirty="0"/>
              <a:t> 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n_estimators</a:t>
            </a:r>
            <a:r>
              <a:rPr lang="en-US" altLang="ko-KR" dirty="0"/>
              <a:t> : 130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A898032-C55D-4F07-A229-D8EA94B40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889" y="1247471"/>
            <a:ext cx="4382112" cy="21815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305CE1-531A-4D18-980E-C6F68C2A8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88" y="3690869"/>
            <a:ext cx="4382113" cy="23420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07C41E4-BF40-4031-A968-F1FDE051F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744" y="3690869"/>
            <a:ext cx="3708456" cy="24944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BE97E4-B9E0-4636-9DF2-0AE35C39BBE5}"/>
              </a:ext>
            </a:extLst>
          </p:cNvPr>
          <p:cNvSpPr txBox="1"/>
          <p:nvPr/>
        </p:nvSpPr>
        <p:spPr>
          <a:xfrm>
            <a:off x="527214" y="3383092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Feature</a:t>
            </a:r>
            <a:r>
              <a:rPr lang="ko-KR" altLang="en-US" dirty="0"/>
              <a:t> 중요도</a:t>
            </a:r>
          </a:p>
        </p:txBody>
      </p:sp>
    </p:spTree>
    <p:extLst>
      <p:ext uri="{BB962C8B-B14F-4D97-AF65-F5344CB8AC3E}">
        <p14:creationId xmlns:p14="http://schemas.microsoft.com/office/powerpoint/2010/main" val="148477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머신러닝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1" name="Google Shape;57;p11">
            <a:extLst>
              <a:ext uri="{FF2B5EF4-FFF2-40B4-BE49-F238E27FC236}">
                <a16:creationId xmlns:a16="http://schemas.microsoft.com/office/drawing/2014/main" id="{43B38947-0461-4812-9591-57FB5AA17D6C}"/>
              </a:ext>
            </a:extLst>
          </p:cNvPr>
          <p:cNvSpPr txBox="1">
            <a:spLocks/>
          </p:cNvSpPr>
          <p:nvPr/>
        </p:nvSpPr>
        <p:spPr>
          <a:xfrm>
            <a:off x="205087" y="1615124"/>
            <a:ext cx="8364539" cy="42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buSzPts val="2167"/>
              <a:buFont typeface="Wingdings" panose="05000000000000000000" pitchFamily="2" charset="2"/>
              <a:buChar char="§"/>
            </a:pPr>
            <a:r>
              <a:rPr lang="en-US" altLang="ko-KR" sz="1700" b="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XGBClassifier</a:t>
            </a:r>
            <a:r>
              <a:rPr lang="en-US" altLang="ko-KR" sz="1700" b="0" dirty="0">
                <a:latin typeface="HY신명조" panose="02030600000101010101" pitchFamily="18" charset="-127"/>
                <a:ea typeface="HY신명조" panose="02030600000101010101" pitchFamily="18" charset="-127"/>
              </a:rPr>
              <a:t> – </a:t>
            </a:r>
            <a:r>
              <a:rPr lang="en-US" altLang="ko-KR" sz="1700" b="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pValue</a:t>
            </a:r>
            <a:r>
              <a:rPr lang="en-US" altLang="ko-KR" sz="1700" b="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700" b="0" dirty="0">
                <a:latin typeface="HY신명조" panose="02030600000101010101" pitchFamily="18" charset="-127"/>
                <a:ea typeface="HY신명조" panose="02030600000101010101" pitchFamily="18" charset="-127"/>
              </a:rPr>
              <a:t>검증 </a:t>
            </a:r>
            <a:r>
              <a:rPr lang="en-US" altLang="ko-KR" sz="1700" b="0" dirty="0">
                <a:latin typeface="HY신명조" panose="02030600000101010101" pitchFamily="18" charset="-127"/>
                <a:ea typeface="HY신명조" panose="02030600000101010101" pitchFamily="18" charset="-127"/>
              </a:rPr>
              <a:t>feature</a:t>
            </a:r>
            <a:endParaRPr lang="ko-KR" altLang="en-US" sz="1700" b="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83709-4AC1-4C45-860D-AFF22ECC507F}"/>
              </a:ext>
            </a:extLst>
          </p:cNvPr>
          <p:cNvSpPr txBox="1"/>
          <p:nvPr/>
        </p:nvSpPr>
        <p:spPr>
          <a:xfrm>
            <a:off x="879234" y="2013742"/>
            <a:ext cx="20730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learning_rate</a:t>
            </a:r>
            <a:r>
              <a:rPr lang="en-US" altLang="ko-KR" dirty="0"/>
              <a:t> : 0.23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max_depth</a:t>
            </a:r>
            <a:r>
              <a:rPr lang="en-US" altLang="ko-KR" dirty="0"/>
              <a:t> 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n_estimators</a:t>
            </a:r>
            <a:r>
              <a:rPr lang="en-US" altLang="ko-KR" dirty="0"/>
              <a:t> : 130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BE97E4-B9E0-4636-9DF2-0AE35C39BBE5}"/>
              </a:ext>
            </a:extLst>
          </p:cNvPr>
          <p:cNvSpPr txBox="1"/>
          <p:nvPr/>
        </p:nvSpPr>
        <p:spPr>
          <a:xfrm>
            <a:off x="527214" y="3383092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Feature</a:t>
            </a:r>
            <a:r>
              <a:rPr lang="ko-KR" altLang="en-US" dirty="0"/>
              <a:t> 중요도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F353A1-ACB9-41FB-AD13-C560DBD7B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124" y="1440392"/>
            <a:ext cx="4324159" cy="221010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FDB695B-8B49-4DF7-AABE-47740F153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124" y="3707635"/>
            <a:ext cx="4324159" cy="22327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779381-F870-4679-82A6-D3CEC30EF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14" y="3707635"/>
            <a:ext cx="3803048" cy="235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7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Kaggle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BA35D3CC-6D7B-4D2C-8E80-0C3D5E84021D}"/>
              </a:ext>
            </a:extLst>
          </p:cNvPr>
          <p:cNvSpPr txBox="1">
            <a:spLocks/>
          </p:cNvSpPr>
          <p:nvPr/>
        </p:nvSpPr>
        <p:spPr>
          <a:xfrm>
            <a:off x="432620" y="1242220"/>
            <a:ext cx="8364539" cy="42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buSzPts val="2167"/>
              <a:buFont typeface="Wingdings" panose="05000000000000000000" pitchFamily="2" charset="2"/>
              <a:buChar char="§"/>
            </a:pPr>
            <a:r>
              <a:rPr lang="en-US" altLang="ko-KR" sz="1700" b="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test_dataset</a:t>
            </a:r>
            <a:r>
              <a:rPr lang="en-US" altLang="ko-KR" sz="1700" b="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700" b="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전처리</a:t>
            </a:r>
            <a:endParaRPr lang="ko-KR" altLang="en-US" sz="1700" b="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CF939-E95D-4623-AB6D-D58168679FBC}"/>
              </a:ext>
            </a:extLst>
          </p:cNvPr>
          <p:cNvSpPr txBox="1"/>
          <p:nvPr/>
        </p:nvSpPr>
        <p:spPr>
          <a:xfrm>
            <a:off x="3121572" y="1807779"/>
            <a:ext cx="6686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url_domain_len</a:t>
            </a:r>
            <a:r>
              <a:rPr lang="ko-KR" altLang="en-US" dirty="0"/>
              <a:t> 컬럼의 </a:t>
            </a:r>
            <a:r>
              <a:rPr lang="en-US" altLang="ko-KR" dirty="0"/>
              <a:t>nan </a:t>
            </a:r>
            <a:r>
              <a:rPr lang="ko-KR" altLang="en-US" dirty="0"/>
              <a:t>데이터 행의 </a:t>
            </a:r>
            <a:r>
              <a:rPr lang="en-US" altLang="ko-KR" dirty="0" err="1"/>
              <a:t>url_hostname_len</a:t>
            </a:r>
            <a:r>
              <a:rPr lang="en-US" altLang="ko-KR" dirty="0"/>
              <a:t> </a:t>
            </a:r>
            <a:r>
              <a:rPr lang="ko-KR" altLang="en-US" dirty="0"/>
              <a:t>데이터가 있는 경우</a:t>
            </a:r>
            <a:endParaRPr lang="en-US" altLang="ko-KR" dirty="0"/>
          </a:p>
          <a:p>
            <a:r>
              <a:rPr lang="ko-KR" altLang="en-US" dirty="0"/>
              <a:t>      해당 데이터로 </a:t>
            </a:r>
            <a:r>
              <a:rPr lang="en-US" altLang="ko-KR" dirty="0"/>
              <a:t>nan </a:t>
            </a:r>
            <a:r>
              <a:rPr lang="ko-KR" altLang="en-US" dirty="0"/>
              <a:t>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066C01-119F-4E5E-9D2D-80579F0F0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20" y="1580413"/>
            <a:ext cx="2400635" cy="46417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D72838-CCB3-4B16-BC0F-ABBE4F10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573" y="2447744"/>
            <a:ext cx="6558456" cy="4191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C4530E-5EA7-43F3-8C20-CE2203B9391C}"/>
              </a:ext>
            </a:extLst>
          </p:cNvPr>
          <p:cNvSpPr txBox="1"/>
          <p:nvPr/>
        </p:nvSpPr>
        <p:spPr>
          <a:xfrm>
            <a:off x="3078730" y="3205927"/>
            <a:ext cx="61462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 외 데이터 </a:t>
            </a:r>
            <a:r>
              <a:rPr lang="ko-KR" altLang="en-US" dirty="0" err="1"/>
              <a:t>이변량</a:t>
            </a:r>
            <a:r>
              <a:rPr lang="ko-KR" altLang="en-US" dirty="0"/>
              <a:t> 분석의 </a:t>
            </a:r>
            <a:r>
              <a:rPr lang="en-US" altLang="ko-KR" dirty="0" err="1"/>
              <a:t>pValue</a:t>
            </a:r>
            <a:r>
              <a:rPr lang="ko-KR" altLang="en-US" dirty="0"/>
              <a:t>기준으로 관계 있는 컬럼을 기준으로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데이터 패턴 및 기준 값 적용하여 </a:t>
            </a:r>
            <a:r>
              <a:rPr lang="en-US" altLang="ko-KR" dirty="0"/>
              <a:t>nan </a:t>
            </a:r>
            <a:r>
              <a:rPr lang="ko-KR" altLang="en-US" dirty="0"/>
              <a:t>처리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45E0EF-FD40-49AF-82BF-659C9AAB1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1572" y="3870151"/>
            <a:ext cx="6558457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0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273</Words>
  <Application>Microsoft Office PowerPoint</Application>
  <PresentationFormat>A4 용지(210x297mm)</PresentationFormat>
  <Paragraphs>59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HY신명조</vt:lpstr>
      <vt:lpstr>Noto Sans Symbols</vt:lpstr>
      <vt:lpstr>맑은 고딕</vt:lpstr>
      <vt:lpstr>맑은 고딕</vt:lpstr>
      <vt:lpstr>Arial</vt:lpstr>
      <vt:lpstr>Calibri</vt:lpstr>
      <vt:lpstr>Wingdings</vt:lpstr>
      <vt:lpstr>Office 테마</vt:lpstr>
      <vt:lpstr>PowerPoint 프레젠테이션</vt:lpstr>
      <vt:lpstr>단변량 분석</vt:lpstr>
      <vt:lpstr>단변량 분석</vt:lpstr>
      <vt:lpstr>단변량 분석</vt:lpstr>
      <vt:lpstr>이변량 분석</vt:lpstr>
      <vt:lpstr>이변량 분석</vt:lpstr>
      <vt:lpstr>머신러닝</vt:lpstr>
      <vt:lpstr>머신러닝</vt:lpstr>
      <vt:lpstr>Kaggle</vt:lpstr>
      <vt:lpstr>머신러닝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42</cp:revision>
  <dcterms:modified xsi:type="dcterms:W3CDTF">2022-08-31T06:05:18Z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</Properties>
</file>