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0"/>
  </p:notesMasterIdLst>
  <p:sldIdLst>
    <p:sldId id="256" r:id="rId2"/>
    <p:sldId id="257" r:id="rId3"/>
    <p:sldId id="280" r:id="rId4"/>
    <p:sldId id="278" r:id="rId5"/>
    <p:sldId id="279" r:id="rId6"/>
    <p:sldId id="281" r:id="rId7"/>
    <p:sldId id="282" r:id="rId8"/>
    <p:sldId id="273" r:id="rId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54" y="10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440E9-5976-4C5D-BD14-98E96E357DB1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123F496-7DA6-4EEF-8FF9-7C1500658B09}">
      <dgm:prSet phldrT="[텍스트]"/>
      <dgm:spPr/>
      <dgm:t>
        <a:bodyPr/>
        <a:lstStyle/>
        <a:p>
          <a:pPr latinLnBrk="1"/>
          <a:r>
            <a:rPr lang="ko-KR" altLang="en-US" dirty="0"/>
            <a:t>데이터</a:t>
          </a:r>
        </a:p>
      </dgm:t>
    </dgm:pt>
    <dgm:pt modelId="{2DC6E51B-4255-45B0-9307-0BD3CEE0B5A4}" type="parTrans" cxnId="{1DF877BB-E89B-407E-A43B-730BCB13F829}">
      <dgm:prSet/>
      <dgm:spPr/>
      <dgm:t>
        <a:bodyPr/>
        <a:lstStyle/>
        <a:p>
          <a:pPr latinLnBrk="1"/>
          <a:endParaRPr lang="ko-KR" altLang="en-US"/>
        </a:p>
      </dgm:t>
    </dgm:pt>
    <dgm:pt modelId="{ABEB9D7E-2DAA-4175-96E3-DE414A0DD57E}" type="sibTrans" cxnId="{1DF877BB-E89B-407E-A43B-730BCB13F829}">
      <dgm:prSet/>
      <dgm:spPr/>
      <dgm:t>
        <a:bodyPr/>
        <a:lstStyle/>
        <a:p>
          <a:pPr latinLnBrk="1"/>
          <a:endParaRPr lang="ko-KR" altLang="en-US"/>
        </a:p>
      </dgm:t>
    </dgm:pt>
    <dgm:pt modelId="{4C5AF757-98FD-467C-A33F-90262B621CBD}">
      <dgm:prSet phldrT="[텍스트]"/>
      <dgm:spPr/>
      <dgm:t>
        <a:bodyPr/>
        <a:lstStyle/>
        <a:p>
          <a:pPr latinLnBrk="1"/>
          <a:r>
            <a:rPr lang="ko-KR" altLang="en-US" dirty="0"/>
            <a:t>명사</a:t>
          </a:r>
          <a:r>
            <a:rPr lang="en-US" altLang="ko-KR" dirty="0"/>
            <a:t>/</a:t>
          </a:r>
          <a:br>
            <a:rPr lang="en-US" altLang="ko-KR" dirty="0"/>
          </a:br>
          <a:r>
            <a:rPr lang="ko-KR" altLang="en-US" dirty="0"/>
            <a:t>형태소</a:t>
          </a:r>
          <a:endParaRPr lang="en-US" altLang="ko-KR" dirty="0"/>
        </a:p>
      </dgm:t>
    </dgm:pt>
    <dgm:pt modelId="{58E183A9-7AAB-445A-8411-4ACFD336B8BA}" type="parTrans" cxnId="{076E540E-5ACA-4194-9F8A-20809FFB1782}">
      <dgm:prSet/>
      <dgm:spPr/>
      <dgm:t>
        <a:bodyPr/>
        <a:lstStyle/>
        <a:p>
          <a:pPr latinLnBrk="1"/>
          <a:endParaRPr lang="ko-KR" altLang="en-US"/>
        </a:p>
      </dgm:t>
    </dgm:pt>
    <dgm:pt modelId="{914C9AF3-877C-4434-BB1D-7B751824F38F}" type="sibTrans" cxnId="{076E540E-5ACA-4194-9F8A-20809FFB1782}">
      <dgm:prSet/>
      <dgm:spPr/>
      <dgm:t>
        <a:bodyPr/>
        <a:lstStyle/>
        <a:p>
          <a:pPr latinLnBrk="1"/>
          <a:endParaRPr lang="ko-KR" altLang="en-US"/>
        </a:p>
      </dgm:t>
    </dgm:pt>
    <dgm:pt modelId="{9EBA58CD-7D57-43F0-9060-4923AFFFEB28}">
      <dgm:prSet phldrT="[텍스트]"/>
      <dgm:spPr/>
      <dgm:t>
        <a:bodyPr/>
        <a:lstStyle/>
        <a:p>
          <a:pPr latinLnBrk="1"/>
          <a:r>
            <a:rPr lang="en-US" altLang="ko-KR" dirty="0"/>
            <a:t>N-grams/</a:t>
          </a:r>
          <a:br>
            <a:rPr lang="en-US" altLang="ko-KR" dirty="0"/>
          </a:br>
          <a:r>
            <a:rPr lang="en-US" altLang="ko-KR" dirty="0"/>
            <a:t>Sequence</a:t>
          </a:r>
        </a:p>
      </dgm:t>
    </dgm:pt>
    <dgm:pt modelId="{E3EEDA1E-EC16-410C-8F6C-8C6A1E7F7115}" type="parTrans" cxnId="{DD8BB4A6-5B12-4D9B-A429-890228C372F1}">
      <dgm:prSet/>
      <dgm:spPr/>
      <dgm:t>
        <a:bodyPr/>
        <a:lstStyle/>
        <a:p>
          <a:pPr latinLnBrk="1"/>
          <a:endParaRPr lang="ko-KR" altLang="en-US"/>
        </a:p>
      </dgm:t>
    </dgm:pt>
    <dgm:pt modelId="{B2A472F7-AF2D-4917-9CB1-C87F7C400996}" type="sibTrans" cxnId="{DD8BB4A6-5B12-4D9B-A429-890228C372F1}">
      <dgm:prSet/>
      <dgm:spPr/>
      <dgm:t>
        <a:bodyPr/>
        <a:lstStyle/>
        <a:p>
          <a:pPr latinLnBrk="1"/>
          <a:endParaRPr lang="ko-KR" altLang="en-US"/>
        </a:p>
      </dgm:t>
    </dgm:pt>
    <dgm:pt modelId="{B278BEB7-64FD-4991-BDE8-A03443EDBA90}">
      <dgm:prSet phldrT="[텍스트]"/>
      <dgm:spPr/>
      <dgm:t>
        <a:bodyPr/>
        <a:lstStyle/>
        <a:p>
          <a:pPr latinLnBrk="1"/>
          <a:r>
            <a:rPr lang="en-US" altLang="ko-KR" dirty="0"/>
            <a:t>Over sampling</a:t>
          </a:r>
        </a:p>
        <a:p>
          <a:pPr latinLnBrk="1"/>
          <a:r>
            <a:rPr lang="en-US" altLang="ko-KR" dirty="0"/>
            <a:t>(SMOTE)</a:t>
          </a:r>
        </a:p>
      </dgm:t>
    </dgm:pt>
    <dgm:pt modelId="{5E48EBDF-23B2-41BA-8F89-B0208B732CBA}" type="parTrans" cxnId="{D96D7EAC-EB59-4CDD-B0B1-6B431370C686}">
      <dgm:prSet/>
      <dgm:spPr/>
      <dgm:t>
        <a:bodyPr/>
        <a:lstStyle/>
        <a:p>
          <a:pPr latinLnBrk="1"/>
          <a:endParaRPr lang="ko-KR" altLang="en-US"/>
        </a:p>
      </dgm:t>
    </dgm:pt>
    <dgm:pt modelId="{D6799E1E-4205-468B-8CE3-58996050C538}" type="sibTrans" cxnId="{D96D7EAC-EB59-4CDD-B0B1-6B431370C686}">
      <dgm:prSet/>
      <dgm:spPr/>
      <dgm:t>
        <a:bodyPr/>
        <a:lstStyle/>
        <a:p>
          <a:pPr latinLnBrk="1"/>
          <a:endParaRPr lang="ko-KR" altLang="en-US"/>
        </a:p>
      </dgm:t>
    </dgm:pt>
    <dgm:pt modelId="{86417B33-E020-4131-83BD-59A28CA03E08}" type="pres">
      <dgm:prSet presAssocID="{7D0440E9-5976-4C5D-BD14-98E96E357D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5FEE9E-9286-40BE-9D12-0D30558AC5E1}" type="pres">
      <dgm:prSet presAssocID="{7123F496-7DA6-4EEF-8FF9-7C1500658B09}" presName="centerShape" presStyleLbl="node0" presStyleIdx="0" presStyleCnt="1"/>
      <dgm:spPr/>
    </dgm:pt>
    <dgm:pt modelId="{DAFC89A6-F81A-43E9-B6AB-3084CF0D464C}" type="pres">
      <dgm:prSet presAssocID="{4C5AF757-98FD-467C-A33F-90262B621CBD}" presName="node" presStyleLbl="node1" presStyleIdx="0" presStyleCnt="3">
        <dgm:presLayoutVars>
          <dgm:bulletEnabled val="1"/>
        </dgm:presLayoutVars>
      </dgm:prSet>
      <dgm:spPr/>
    </dgm:pt>
    <dgm:pt modelId="{3F70C4CD-190D-47F1-BE84-41388E3CF438}" type="pres">
      <dgm:prSet presAssocID="{4C5AF757-98FD-467C-A33F-90262B621CBD}" presName="dummy" presStyleCnt="0"/>
      <dgm:spPr/>
    </dgm:pt>
    <dgm:pt modelId="{E8EF1F6C-9B81-4044-A4D6-D497B34FBB8B}" type="pres">
      <dgm:prSet presAssocID="{914C9AF3-877C-4434-BB1D-7B751824F38F}" presName="sibTrans" presStyleLbl="sibTrans2D1" presStyleIdx="0" presStyleCnt="3"/>
      <dgm:spPr/>
    </dgm:pt>
    <dgm:pt modelId="{961B5223-461B-4C83-881A-2F1415D888CE}" type="pres">
      <dgm:prSet presAssocID="{9EBA58CD-7D57-43F0-9060-4923AFFFEB28}" presName="node" presStyleLbl="node1" presStyleIdx="1" presStyleCnt="3">
        <dgm:presLayoutVars>
          <dgm:bulletEnabled val="1"/>
        </dgm:presLayoutVars>
      </dgm:prSet>
      <dgm:spPr/>
    </dgm:pt>
    <dgm:pt modelId="{B6E53C75-47DE-483C-8279-B7C182BB91FD}" type="pres">
      <dgm:prSet presAssocID="{9EBA58CD-7D57-43F0-9060-4923AFFFEB28}" presName="dummy" presStyleCnt="0"/>
      <dgm:spPr/>
    </dgm:pt>
    <dgm:pt modelId="{A29776E7-9294-437B-A6D3-9759D1FE50B7}" type="pres">
      <dgm:prSet presAssocID="{B2A472F7-AF2D-4917-9CB1-C87F7C400996}" presName="sibTrans" presStyleLbl="sibTrans2D1" presStyleIdx="1" presStyleCnt="3"/>
      <dgm:spPr/>
    </dgm:pt>
    <dgm:pt modelId="{9E8A08D2-F4F3-4D50-82A6-049B0F45FB3A}" type="pres">
      <dgm:prSet presAssocID="{B278BEB7-64FD-4991-BDE8-A03443EDBA90}" presName="node" presStyleLbl="node1" presStyleIdx="2" presStyleCnt="3">
        <dgm:presLayoutVars>
          <dgm:bulletEnabled val="1"/>
        </dgm:presLayoutVars>
      </dgm:prSet>
      <dgm:spPr/>
    </dgm:pt>
    <dgm:pt modelId="{B5C7DF49-D6C5-4908-9983-D3A0479AF0E1}" type="pres">
      <dgm:prSet presAssocID="{B278BEB7-64FD-4991-BDE8-A03443EDBA90}" presName="dummy" presStyleCnt="0"/>
      <dgm:spPr/>
    </dgm:pt>
    <dgm:pt modelId="{FEB5FDD0-DC15-4B54-AF46-72980B33D107}" type="pres">
      <dgm:prSet presAssocID="{D6799E1E-4205-468B-8CE3-58996050C538}" presName="sibTrans" presStyleLbl="sibTrans2D1" presStyleIdx="2" presStyleCnt="3"/>
      <dgm:spPr/>
    </dgm:pt>
  </dgm:ptLst>
  <dgm:cxnLst>
    <dgm:cxn modelId="{076E540E-5ACA-4194-9F8A-20809FFB1782}" srcId="{7123F496-7DA6-4EEF-8FF9-7C1500658B09}" destId="{4C5AF757-98FD-467C-A33F-90262B621CBD}" srcOrd="0" destOrd="0" parTransId="{58E183A9-7AAB-445A-8411-4ACFD336B8BA}" sibTransId="{914C9AF3-877C-4434-BB1D-7B751824F38F}"/>
    <dgm:cxn modelId="{3BAE5A2F-8D8B-4645-BFCA-5F88F95E7060}" type="presOf" srcId="{914C9AF3-877C-4434-BB1D-7B751824F38F}" destId="{E8EF1F6C-9B81-4044-A4D6-D497B34FBB8B}" srcOrd="0" destOrd="0" presId="urn:microsoft.com/office/officeart/2005/8/layout/radial6"/>
    <dgm:cxn modelId="{350A3E5E-072F-4E8F-859C-DA5996142DA6}" type="presOf" srcId="{7123F496-7DA6-4EEF-8FF9-7C1500658B09}" destId="{765FEE9E-9286-40BE-9D12-0D30558AC5E1}" srcOrd="0" destOrd="0" presId="urn:microsoft.com/office/officeart/2005/8/layout/radial6"/>
    <dgm:cxn modelId="{740F5373-7F81-45CF-9E52-12C15652FCB4}" type="presOf" srcId="{D6799E1E-4205-468B-8CE3-58996050C538}" destId="{FEB5FDD0-DC15-4B54-AF46-72980B33D107}" srcOrd="0" destOrd="0" presId="urn:microsoft.com/office/officeart/2005/8/layout/radial6"/>
    <dgm:cxn modelId="{E10E4FA4-9613-4F25-836A-216657FAFB29}" type="presOf" srcId="{B2A472F7-AF2D-4917-9CB1-C87F7C400996}" destId="{A29776E7-9294-437B-A6D3-9759D1FE50B7}" srcOrd="0" destOrd="0" presId="urn:microsoft.com/office/officeart/2005/8/layout/radial6"/>
    <dgm:cxn modelId="{DD8BB4A6-5B12-4D9B-A429-890228C372F1}" srcId="{7123F496-7DA6-4EEF-8FF9-7C1500658B09}" destId="{9EBA58CD-7D57-43F0-9060-4923AFFFEB28}" srcOrd="1" destOrd="0" parTransId="{E3EEDA1E-EC16-410C-8F6C-8C6A1E7F7115}" sibTransId="{B2A472F7-AF2D-4917-9CB1-C87F7C400996}"/>
    <dgm:cxn modelId="{D96D7EAC-EB59-4CDD-B0B1-6B431370C686}" srcId="{7123F496-7DA6-4EEF-8FF9-7C1500658B09}" destId="{B278BEB7-64FD-4991-BDE8-A03443EDBA90}" srcOrd="2" destOrd="0" parTransId="{5E48EBDF-23B2-41BA-8F89-B0208B732CBA}" sibTransId="{D6799E1E-4205-468B-8CE3-58996050C538}"/>
    <dgm:cxn modelId="{1DF877BB-E89B-407E-A43B-730BCB13F829}" srcId="{7D0440E9-5976-4C5D-BD14-98E96E357DB1}" destId="{7123F496-7DA6-4EEF-8FF9-7C1500658B09}" srcOrd="0" destOrd="0" parTransId="{2DC6E51B-4255-45B0-9307-0BD3CEE0B5A4}" sibTransId="{ABEB9D7E-2DAA-4175-96E3-DE414A0DD57E}"/>
    <dgm:cxn modelId="{94C720D3-E533-40A2-A318-C8CECF3B9C50}" type="presOf" srcId="{9EBA58CD-7D57-43F0-9060-4923AFFFEB28}" destId="{961B5223-461B-4C83-881A-2F1415D888CE}" srcOrd="0" destOrd="0" presId="urn:microsoft.com/office/officeart/2005/8/layout/radial6"/>
    <dgm:cxn modelId="{FB3B2DEB-35D5-4A30-87E8-6F12AAE7E39D}" type="presOf" srcId="{7D0440E9-5976-4C5D-BD14-98E96E357DB1}" destId="{86417B33-E020-4131-83BD-59A28CA03E08}" srcOrd="0" destOrd="0" presId="urn:microsoft.com/office/officeart/2005/8/layout/radial6"/>
    <dgm:cxn modelId="{0D0A87FA-D67C-4B77-A5D9-695A29CD3C78}" type="presOf" srcId="{B278BEB7-64FD-4991-BDE8-A03443EDBA90}" destId="{9E8A08D2-F4F3-4D50-82A6-049B0F45FB3A}" srcOrd="0" destOrd="0" presId="urn:microsoft.com/office/officeart/2005/8/layout/radial6"/>
    <dgm:cxn modelId="{2DF46DFB-968F-4EC0-B705-E7CCF7B08974}" type="presOf" srcId="{4C5AF757-98FD-467C-A33F-90262B621CBD}" destId="{DAFC89A6-F81A-43E9-B6AB-3084CF0D464C}" srcOrd="0" destOrd="0" presId="urn:microsoft.com/office/officeart/2005/8/layout/radial6"/>
    <dgm:cxn modelId="{10C2E44E-56F8-4841-8422-624029B8108A}" type="presParOf" srcId="{86417B33-E020-4131-83BD-59A28CA03E08}" destId="{765FEE9E-9286-40BE-9D12-0D30558AC5E1}" srcOrd="0" destOrd="0" presId="urn:microsoft.com/office/officeart/2005/8/layout/radial6"/>
    <dgm:cxn modelId="{8CD23B50-16C7-46C6-A203-6C25E44F3D56}" type="presParOf" srcId="{86417B33-E020-4131-83BD-59A28CA03E08}" destId="{DAFC89A6-F81A-43E9-B6AB-3084CF0D464C}" srcOrd="1" destOrd="0" presId="urn:microsoft.com/office/officeart/2005/8/layout/radial6"/>
    <dgm:cxn modelId="{3008AFC3-2FEC-4D4A-BDB2-9C49098C572F}" type="presParOf" srcId="{86417B33-E020-4131-83BD-59A28CA03E08}" destId="{3F70C4CD-190D-47F1-BE84-41388E3CF438}" srcOrd="2" destOrd="0" presId="urn:microsoft.com/office/officeart/2005/8/layout/radial6"/>
    <dgm:cxn modelId="{96AD62D9-60CB-4088-B719-5DC7B32CA32B}" type="presParOf" srcId="{86417B33-E020-4131-83BD-59A28CA03E08}" destId="{E8EF1F6C-9B81-4044-A4D6-D497B34FBB8B}" srcOrd="3" destOrd="0" presId="urn:microsoft.com/office/officeart/2005/8/layout/radial6"/>
    <dgm:cxn modelId="{DFFF009C-BEB4-4833-AD19-4A4E977FB20A}" type="presParOf" srcId="{86417B33-E020-4131-83BD-59A28CA03E08}" destId="{961B5223-461B-4C83-881A-2F1415D888CE}" srcOrd="4" destOrd="0" presId="urn:microsoft.com/office/officeart/2005/8/layout/radial6"/>
    <dgm:cxn modelId="{E7B82C94-0F1D-40AD-A58E-8D940761B605}" type="presParOf" srcId="{86417B33-E020-4131-83BD-59A28CA03E08}" destId="{B6E53C75-47DE-483C-8279-B7C182BB91FD}" srcOrd="5" destOrd="0" presId="urn:microsoft.com/office/officeart/2005/8/layout/radial6"/>
    <dgm:cxn modelId="{09AF8392-7D4E-4872-8CFC-B8DC1055A123}" type="presParOf" srcId="{86417B33-E020-4131-83BD-59A28CA03E08}" destId="{A29776E7-9294-437B-A6D3-9759D1FE50B7}" srcOrd="6" destOrd="0" presId="urn:microsoft.com/office/officeart/2005/8/layout/radial6"/>
    <dgm:cxn modelId="{B2784B9D-01FD-4E25-A2FA-28FB9A0A95F8}" type="presParOf" srcId="{86417B33-E020-4131-83BD-59A28CA03E08}" destId="{9E8A08D2-F4F3-4D50-82A6-049B0F45FB3A}" srcOrd="7" destOrd="0" presId="urn:microsoft.com/office/officeart/2005/8/layout/radial6"/>
    <dgm:cxn modelId="{817E205B-B36E-415B-A04C-8CFA566A5BAF}" type="presParOf" srcId="{86417B33-E020-4131-83BD-59A28CA03E08}" destId="{B5C7DF49-D6C5-4908-9983-D3A0479AF0E1}" srcOrd="8" destOrd="0" presId="urn:microsoft.com/office/officeart/2005/8/layout/radial6"/>
    <dgm:cxn modelId="{7C2C981D-3300-4146-9E7A-C455133DB0FB}" type="presParOf" srcId="{86417B33-E020-4131-83BD-59A28CA03E08}" destId="{FEB5FDD0-DC15-4B54-AF46-72980B33D107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8D14E-E585-4CB5-A345-757CC49585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6F118C-6083-4302-BAEF-3C1C18A843DD}">
      <dgm:prSet custT="1"/>
      <dgm:spPr/>
      <dgm:t>
        <a:bodyPr/>
        <a:lstStyle/>
        <a:p>
          <a:pPr latinLnBrk="1"/>
          <a:r>
            <a:rPr lang="ko-KR" sz="1000" b="0" i="0" dirty="0"/>
            <a:t>명사</a:t>
          </a:r>
          <a:r>
            <a:rPr lang="en-US" sz="1000" b="0" i="0" dirty="0"/>
            <a:t>(nouns)</a:t>
          </a:r>
          <a:r>
            <a:rPr lang="ko-KR" sz="1000" b="0" i="0" dirty="0"/>
            <a:t> </a:t>
          </a:r>
          <a:endParaRPr lang="en-US" altLang="ko-KR" sz="1000" b="0" i="0" dirty="0"/>
        </a:p>
        <a:p>
          <a:pPr latinLnBrk="1"/>
          <a:r>
            <a:rPr lang="en-US" sz="1000" b="0" i="0" dirty="0"/>
            <a:t>N-grams</a:t>
          </a:r>
          <a:r>
            <a:rPr lang="ko-KR" sz="1000" b="0" i="0" dirty="0"/>
            <a:t> </a:t>
          </a:r>
          <a:endParaRPr lang="en-US" altLang="ko-KR" sz="1000" b="0" i="0" dirty="0"/>
        </a:p>
        <a:p>
          <a:pPr latinLnBrk="1"/>
          <a:r>
            <a:rPr lang="en-US" sz="1000" b="0" i="0" dirty="0"/>
            <a:t>SMOTE</a:t>
          </a:r>
          <a:endParaRPr lang="ko-KR" sz="1000" dirty="0"/>
        </a:p>
      </dgm:t>
    </dgm:pt>
    <dgm:pt modelId="{33488B36-6715-4B73-8AAD-3C87F5698796}" type="parTrans" cxnId="{E7CBEA3D-B9F2-4177-824D-DE9A53EBE304}">
      <dgm:prSet/>
      <dgm:spPr/>
      <dgm:t>
        <a:bodyPr/>
        <a:lstStyle/>
        <a:p>
          <a:pPr latinLnBrk="1"/>
          <a:endParaRPr lang="ko-KR" altLang="en-US"/>
        </a:p>
      </dgm:t>
    </dgm:pt>
    <dgm:pt modelId="{CFC9D2E2-9118-40E7-8B28-FF4192CDD9F0}" type="sibTrans" cxnId="{E7CBEA3D-B9F2-4177-824D-DE9A53EBE304}">
      <dgm:prSet/>
      <dgm:spPr/>
      <dgm:t>
        <a:bodyPr/>
        <a:lstStyle/>
        <a:p>
          <a:pPr latinLnBrk="1"/>
          <a:endParaRPr lang="ko-KR" altLang="en-US"/>
        </a:p>
      </dgm:t>
    </dgm:pt>
    <dgm:pt modelId="{DFB40722-6946-495A-BD78-39FB25FA9462}">
      <dgm:prSet custT="1"/>
      <dgm:spPr/>
      <dgm:t>
        <a:bodyPr/>
        <a:lstStyle/>
        <a:p>
          <a:pPr latinLnBrk="1"/>
          <a:r>
            <a:rPr lang="ko-KR" sz="1000" b="0" i="0" dirty="0"/>
            <a:t>명사</a:t>
          </a:r>
          <a:r>
            <a:rPr lang="en-US" sz="1000" b="0" i="0" dirty="0"/>
            <a:t>(nouns)</a:t>
          </a:r>
        </a:p>
        <a:p>
          <a:pPr latinLnBrk="1"/>
          <a:r>
            <a:rPr lang="en-US" sz="1000" b="0" i="0" dirty="0"/>
            <a:t>N-grams</a:t>
          </a:r>
        </a:p>
        <a:p>
          <a:pPr latinLnBrk="1"/>
          <a:r>
            <a:rPr lang="en-US" sz="1000" b="0" i="0" dirty="0"/>
            <a:t>SMOTE  X</a:t>
          </a:r>
          <a:endParaRPr lang="ko-KR" sz="1000" dirty="0"/>
        </a:p>
      </dgm:t>
    </dgm:pt>
    <dgm:pt modelId="{5EE5CDDF-1CF3-4A05-BFBD-52EB60088AB9}" type="parTrans" cxnId="{940AD9AE-8697-463B-8730-C67088F705FA}">
      <dgm:prSet/>
      <dgm:spPr/>
      <dgm:t>
        <a:bodyPr/>
        <a:lstStyle/>
        <a:p>
          <a:pPr latinLnBrk="1"/>
          <a:endParaRPr lang="ko-KR" altLang="en-US"/>
        </a:p>
      </dgm:t>
    </dgm:pt>
    <dgm:pt modelId="{5F5C61FE-74A2-412C-86FA-DA91C2E55EB1}" type="sibTrans" cxnId="{940AD9AE-8697-463B-8730-C67088F705FA}">
      <dgm:prSet/>
      <dgm:spPr/>
      <dgm:t>
        <a:bodyPr/>
        <a:lstStyle/>
        <a:p>
          <a:pPr latinLnBrk="1"/>
          <a:endParaRPr lang="ko-KR" altLang="en-US"/>
        </a:p>
      </dgm:t>
    </dgm:pt>
    <dgm:pt modelId="{D8CEA8A4-5220-41DD-9E46-DCDE79D12773}">
      <dgm:prSet custT="1"/>
      <dgm:spPr/>
      <dgm:t>
        <a:bodyPr/>
        <a:lstStyle/>
        <a:p>
          <a:pPr latinLnBrk="1"/>
          <a:r>
            <a:rPr lang="ko-KR" sz="1000" b="0" i="0" dirty="0"/>
            <a:t>명사</a:t>
          </a:r>
          <a:r>
            <a:rPr lang="en-US" sz="1000" b="0" i="0" dirty="0"/>
            <a:t>(nouns)</a:t>
          </a:r>
        </a:p>
        <a:p>
          <a:pPr latinLnBrk="1"/>
          <a:r>
            <a:rPr lang="en-US" sz="1000" b="0" i="0" dirty="0"/>
            <a:t>Sequence</a:t>
          </a:r>
        </a:p>
        <a:p>
          <a:pPr latinLnBrk="1"/>
          <a:r>
            <a:rPr lang="en-US" sz="1000" b="0" i="0" dirty="0"/>
            <a:t>SMOTE</a:t>
          </a:r>
          <a:endParaRPr lang="ko-KR" sz="1000" dirty="0"/>
        </a:p>
      </dgm:t>
    </dgm:pt>
    <dgm:pt modelId="{52335185-311E-4182-AE73-B390A70697F2}" type="parTrans" cxnId="{8DEF1901-7D45-49E5-8077-90E012633A85}">
      <dgm:prSet/>
      <dgm:spPr/>
      <dgm:t>
        <a:bodyPr/>
        <a:lstStyle/>
        <a:p>
          <a:pPr latinLnBrk="1"/>
          <a:endParaRPr lang="ko-KR" altLang="en-US"/>
        </a:p>
      </dgm:t>
    </dgm:pt>
    <dgm:pt modelId="{7FAE286D-6773-4B1C-9A37-1AE06F37B26A}" type="sibTrans" cxnId="{8DEF1901-7D45-49E5-8077-90E012633A85}">
      <dgm:prSet/>
      <dgm:spPr/>
      <dgm:t>
        <a:bodyPr/>
        <a:lstStyle/>
        <a:p>
          <a:pPr latinLnBrk="1"/>
          <a:endParaRPr lang="ko-KR" altLang="en-US"/>
        </a:p>
      </dgm:t>
    </dgm:pt>
    <dgm:pt modelId="{B73C1A6D-6B19-4650-BA5E-03ADFC687463}">
      <dgm:prSet custT="1"/>
      <dgm:spPr/>
      <dgm:t>
        <a:bodyPr/>
        <a:lstStyle/>
        <a:p>
          <a:pPr latinLnBrk="1"/>
          <a:r>
            <a:rPr lang="ko-KR" sz="1000" b="0" i="0" dirty="0"/>
            <a:t>명사</a:t>
          </a:r>
          <a:r>
            <a:rPr lang="en-US" sz="1000" b="0" i="0" dirty="0"/>
            <a:t>(nouns)</a:t>
          </a:r>
        </a:p>
        <a:p>
          <a:pPr latinLnBrk="1"/>
          <a:r>
            <a:rPr lang="en-US" sz="1000" b="0" i="0" dirty="0"/>
            <a:t>Sequence</a:t>
          </a:r>
        </a:p>
        <a:p>
          <a:pPr latinLnBrk="1"/>
          <a:r>
            <a:rPr lang="en-US" sz="1000" b="0" i="0" dirty="0"/>
            <a:t>SMOTE  X</a:t>
          </a:r>
          <a:endParaRPr lang="ko-KR" sz="1000" dirty="0"/>
        </a:p>
      </dgm:t>
    </dgm:pt>
    <dgm:pt modelId="{60DCCC7C-1F95-42C9-913A-65FA410246BD}" type="parTrans" cxnId="{88E13156-0EAE-407B-A190-6E0C04C0F617}">
      <dgm:prSet/>
      <dgm:spPr/>
      <dgm:t>
        <a:bodyPr/>
        <a:lstStyle/>
        <a:p>
          <a:pPr latinLnBrk="1"/>
          <a:endParaRPr lang="ko-KR" altLang="en-US"/>
        </a:p>
      </dgm:t>
    </dgm:pt>
    <dgm:pt modelId="{3AC4D93C-7AF6-4CDF-8887-C08D141684AD}" type="sibTrans" cxnId="{88E13156-0EAE-407B-A190-6E0C04C0F617}">
      <dgm:prSet/>
      <dgm:spPr/>
      <dgm:t>
        <a:bodyPr/>
        <a:lstStyle/>
        <a:p>
          <a:pPr latinLnBrk="1"/>
          <a:endParaRPr lang="ko-KR" altLang="en-US"/>
        </a:p>
      </dgm:t>
    </dgm:pt>
    <dgm:pt modelId="{FCD9F21B-87A0-43CF-97E5-B2C56D73D902}">
      <dgm:prSet custT="1"/>
      <dgm:spPr/>
      <dgm:t>
        <a:bodyPr/>
        <a:lstStyle/>
        <a:p>
          <a:pPr latinLnBrk="1"/>
          <a:r>
            <a:rPr lang="en-US" altLang="ko-KR" sz="1200" dirty="0" err="1"/>
            <a:t>MultinomialNB</a:t>
          </a:r>
          <a:r>
            <a:rPr lang="en-US" altLang="ko-KR" sz="1200" dirty="0"/>
            <a:t> : 0.92</a:t>
          </a:r>
          <a:endParaRPr lang="ko-KR" altLang="en-US" sz="1200" dirty="0"/>
        </a:p>
      </dgm:t>
    </dgm:pt>
    <dgm:pt modelId="{DB344031-A028-4B32-84AC-E981B28A592A}" type="parTrans" cxnId="{76EF6DF7-63FD-49E8-9F2C-7E4FAD29E69B}">
      <dgm:prSet/>
      <dgm:spPr/>
      <dgm:t>
        <a:bodyPr/>
        <a:lstStyle/>
        <a:p>
          <a:pPr latinLnBrk="1"/>
          <a:endParaRPr lang="ko-KR" altLang="en-US"/>
        </a:p>
      </dgm:t>
    </dgm:pt>
    <dgm:pt modelId="{2F4F6B54-EBF8-43C5-B75D-22EFC3BCF2CD}" type="sibTrans" cxnId="{76EF6DF7-63FD-49E8-9F2C-7E4FAD29E69B}">
      <dgm:prSet/>
      <dgm:spPr/>
      <dgm:t>
        <a:bodyPr/>
        <a:lstStyle/>
        <a:p>
          <a:pPr latinLnBrk="1"/>
          <a:endParaRPr lang="ko-KR" altLang="en-US"/>
        </a:p>
      </dgm:t>
    </dgm:pt>
    <dgm:pt modelId="{0E42CAE1-B1D7-44EB-81C9-0A371B1C0BFF}">
      <dgm:prSet custT="1"/>
      <dgm:spPr/>
      <dgm:t>
        <a:bodyPr/>
        <a:lstStyle/>
        <a:p>
          <a:pPr latinLnBrk="1"/>
          <a:r>
            <a:rPr lang="en-US" altLang="ko-KR" sz="1200" dirty="0" err="1"/>
            <a:t>GaussianNB</a:t>
          </a:r>
          <a:r>
            <a:rPr lang="en-US" altLang="ko-KR" sz="1200" dirty="0"/>
            <a:t> : 0.91</a:t>
          </a:r>
          <a:endParaRPr lang="ko-KR" altLang="en-US" sz="1200" dirty="0"/>
        </a:p>
      </dgm:t>
    </dgm:pt>
    <dgm:pt modelId="{901CA27D-978C-47F9-AA4A-95232AE4F630}" type="parTrans" cxnId="{BE9E26DE-7EB3-4D5F-8A61-7D93B31E72F4}">
      <dgm:prSet/>
      <dgm:spPr/>
      <dgm:t>
        <a:bodyPr/>
        <a:lstStyle/>
        <a:p>
          <a:pPr latinLnBrk="1"/>
          <a:endParaRPr lang="ko-KR" altLang="en-US"/>
        </a:p>
      </dgm:t>
    </dgm:pt>
    <dgm:pt modelId="{A15AC2FE-8C3E-493D-AF25-0DA8EFCCA7FE}" type="sibTrans" cxnId="{BE9E26DE-7EB3-4D5F-8A61-7D93B31E72F4}">
      <dgm:prSet/>
      <dgm:spPr/>
      <dgm:t>
        <a:bodyPr/>
        <a:lstStyle/>
        <a:p>
          <a:pPr latinLnBrk="1"/>
          <a:endParaRPr lang="ko-KR" altLang="en-US"/>
        </a:p>
      </dgm:t>
    </dgm:pt>
    <dgm:pt modelId="{8B21760D-A22A-450D-A0BE-442ADDAA2254}">
      <dgm:prSet custT="1"/>
      <dgm:spPr/>
      <dgm:t>
        <a:bodyPr/>
        <a:lstStyle/>
        <a:p>
          <a:pPr latinLnBrk="1"/>
          <a:r>
            <a:rPr lang="en-US" altLang="ko-KR" sz="1200" dirty="0" err="1"/>
            <a:t>MultinomialNB</a:t>
          </a:r>
          <a:r>
            <a:rPr lang="en-US" altLang="ko-KR" sz="1200" dirty="0"/>
            <a:t> : 0.91</a:t>
          </a:r>
          <a:endParaRPr lang="ko-KR" altLang="en-US" sz="1200" dirty="0"/>
        </a:p>
      </dgm:t>
    </dgm:pt>
    <dgm:pt modelId="{FDC88DB6-BA56-4AD1-82BE-73C326601536}" type="parTrans" cxnId="{831B9FBF-A485-453F-A0D6-61ADEA25175C}">
      <dgm:prSet/>
      <dgm:spPr/>
      <dgm:t>
        <a:bodyPr/>
        <a:lstStyle/>
        <a:p>
          <a:pPr latinLnBrk="1"/>
          <a:endParaRPr lang="ko-KR" altLang="en-US"/>
        </a:p>
      </dgm:t>
    </dgm:pt>
    <dgm:pt modelId="{A4A10E95-D30B-4891-AD64-770E3FD74185}" type="sibTrans" cxnId="{831B9FBF-A485-453F-A0D6-61ADEA25175C}">
      <dgm:prSet/>
      <dgm:spPr/>
      <dgm:t>
        <a:bodyPr/>
        <a:lstStyle/>
        <a:p>
          <a:pPr latinLnBrk="1"/>
          <a:endParaRPr lang="ko-KR" altLang="en-US"/>
        </a:p>
      </dgm:t>
    </dgm:pt>
    <dgm:pt modelId="{5AD52B0D-A548-4F97-BFB3-83DC03E694F5}">
      <dgm:prSet custT="1"/>
      <dgm:spPr/>
      <dgm:t>
        <a:bodyPr/>
        <a:lstStyle/>
        <a:p>
          <a:pPr latinLnBrk="1"/>
          <a:r>
            <a:rPr lang="en-US" altLang="ko-KR" sz="1200" dirty="0" err="1"/>
            <a:t>MultinomialNB</a:t>
          </a:r>
          <a:r>
            <a:rPr lang="en-US" altLang="ko-KR" sz="1200" dirty="0"/>
            <a:t> : 0.63</a:t>
          </a:r>
          <a:endParaRPr lang="ko-KR" altLang="en-US" sz="1200" dirty="0"/>
        </a:p>
      </dgm:t>
    </dgm:pt>
    <dgm:pt modelId="{457B0378-4DBE-4F0E-8147-B3758EEC375C}" type="parTrans" cxnId="{F1C989CD-A3B2-4F65-8D7C-94F25B22B568}">
      <dgm:prSet/>
      <dgm:spPr/>
      <dgm:t>
        <a:bodyPr/>
        <a:lstStyle/>
        <a:p>
          <a:pPr latinLnBrk="1"/>
          <a:endParaRPr lang="ko-KR" altLang="en-US"/>
        </a:p>
      </dgm:t>
    </dgm:pt>
    <dgm:pt modelId="{A91EF98D-D74E-4352-9DD2-8D019F321FE3}" type="sibTrans" cxnId="{F1C989CD-A3B2-4F65-8D7C-94F25B22B568}">
      <dgm:prSet/>
      <dgm:spPr/>
      <dgm:t>
        <a:bodyPr/>
        <a:lstStyle/>
        <a:p>
          <a:pPr latinLnBrk="1"/>
          <a:endParaRPr lang="ko-KR" altLang="en-US"/>
        </a:p>
      </dgm:t>
    </dgm:pt>
    <dgm:pt modelId="{305A5EAA-B192-47A9-9AE4-55815CB304DA}">
      <dgm:prSet custT="1"/>
      <dgm:spPr/>
      <dgm:t>
        <a:bodyPr/>
        <a:lstStyle/>
        <a:p>
          <a:pPr latinLnBrk="1"/>
          <a:r>
            <a:rPr lang="en-US" altLang="ko-KR" sz="1200" dirty="0" err="1"/>
            <a:t>MultinomialNB</a:t>
          </a:r>
          <a:r>
            <a:rPr lang="en-US" altLang="ko-KR" sz="1200" dirty="0"/>
            <a:t> : 0.63</a:t>
          </a:r>
          <a:endParaRPr lang="ko-KR" altLang="en-US" sz="1200" dirty="0"/>
        </a:p>
      </dgm:t>
    </dgm:pt>
    <dgm:pt modelId="{DB9480E6-A529-4F5F-9317-F245DECB7BB2}" type="parTrans" cxnId="{C6E325A9-E313-41AD-9FE9-3E9BBF72793C}">
      <dgm:prSet/>
      <dgm:spPr/>
      <dgm:t>
        <a:bodyPr/>
        <a:lstStyle/>
        <a:p>
          <a:pPr latinLnBrk="1"/>
          <a:endParaRPr lang="ko-KR" altLang="en-US"/>
        </a:p>
      </dgm:t>
    </dgm:pt>
    <dgm:pt modelId="{FFE50840-1F1B-4C27-9B48-94783BDB5DEB}" type="sibTrans" cxnId="{C6E325A9-E313-41AD-9FE9-3E9BBF72793C}">
      <dgm:prSet/>
      <dgm:spPr/>
      <dgm:t>
        <a:bodyPr/>
        <a:lstStyle/>
        <a:p>
          <a:pPr latinLnBrk="1"/>
          <a:endParaRPr lang="ko-KR" altLang="en-US"/>
        </a:p>
      </dgm:t>
    </dgm:pt>
    <dgm:pt modelId="{14B4228E-376B-4947-99F2-1E393CCCF428}">
      <dgm:prSet custT="1"/>
      <dgm:spPr/>
      <dgm:t>
        <a:bodyPr/>
        <a:lstStyle/>
        <a:p>
          <a:pPr latinLnBrk="1"/>
          <a:r>
            <a:rPr lang="en-US" altLang="ko-KR" sz="1200" dirty="0" err="1"/>
            <a:t>GaussianNB</a:t>
          </a:r>
          <a:r>
            <a:rPr lang="en-US" altLang="ko-KR" sz="1200" dirty="0"/>
            <a:t> : 0.91</a:t>
          </a:r>
          <a:endParaRPr lang="ko-KR" altLang="en-US" sz="1200" dirty="0"/>
        </a:p>
      </dgm:t>
    </dgm:pt>
    <dgm:pt modelId="{F14EB2DA-C19A-4530-8A4D-1647F0E97E88}" type="parTrans" cxnId="{4298272C-7BEF-4D01-A3AE-D0FA5513E31F}">
      <dgm:prSet/>
      <dgm:spPr/>
      <dgm:t>
        <a:bodyPr/>
        <a:lstStyle/>
        <a:p>
          <a:pPr latinLnBrk="1"/>
          <a:endParaRPr lang="ko-KR" altLang="en-US"/>
        </a:p>
      </dgm:t>
    </dgm:pt>
    <dgm:pt modelId="{02331B19-B4C3-45E2-9174-3747EA58D9F3}" type="sibTrans" cxnId="{4298272C-7BEF-4D01-A3AE-D0FA5513E31F}">
      <dgm:prSet/>
      <dgm:spPr/>
      <dgm:t>
        <a:bodyPr/>
        <a:lstStyle/>
        <a:p>
          <a:pPr latinLnBrk="1"/>
          <a:endParaRPr lang="ko-KR" altLang="en-US"/>
        </a:p>
      </dgm:t>
    </dgm:pt>
    <dgm:pt modelId="{C0E5CE93-CA18-41FC-8C31-25483F6B512C}">
      <dgm:prSet custT="1"/>
      <dgm:spPr/>
      <dgm:t>
        <a:bodyPr/>
        <a:lstStyle/>
        <a:p>
          <a:pPr latinLnBrk="1"/>
          <a:r>
            <a:rPr lang="en-US" altLang="ko-KR" sz="1200" dirty="0" err="1"/>
            <a:t>GaussianNB</a:t>
          </a:r>
          <a:r>
            <a:rPr lang="en-US" altLang="ko-KR" sz="1200" dirty="0"/>
            <a:t> : 0.65</a:t>
          </a:r>
          <a:endParaRPr lang="ko-KR" altLang="en-US" sz="1200" dirty="0"/>
        </a:p>
      </dgm:t>
    </dgm:pt>
    <dgm:pt modelId="{1CB34B00-2173-4E57-8494-9E8AB493E54C}" type="parTrans" cxnId="{94BC7D14-AED4-46C8-BB6D-6D86484206A7}">
      <dgm:prSet/>
      <dgm:spPr/>
      <dgm:t>
        <a:bodyPr/>
        <a:lstStyle/>
        <a:p>
          <a:pPr latinLnBrk="1"/>
          <a:endParaRPr lang="ko-KR" altLang="en-US"/>
        </a:p>
      </dgm:t>
    </dgm:pt>
    <dgm:pt modelId="{47E05A0B-A649-4399-BF24-1DB4971888FE}" type="sibTrans" cxnId="{94BC7D14-AED4-46C8-BB6D-6D86484206A7}">
      <dgm:prSet/>
      <dgm:spPr/>
      <dgm:t>
        <a:bodyPr/>
        <a:lstStyle/>
        <a:p>
          <a:pPr latinLnBrk="1"/>
          <a:endParaRPr lang="ko-KR" altLang="en-US"/>
        </a:p>
      </dgm:t>
    </dgm:pt>
    <dgm:pt modelId="{8F0498F9-616C-42E2-8D73-525771CA5E47}">
      <dgm:prSet custT="1"/>
      <dgm:spPr/>
      <dgm:t>
        <a:bodyPr/>
        <a:lstStyle/>
        <a:p>
          <a:pPr latinLnBrk="1"/>
          <a:r>
            <a:rPr lang="en-US" altLang="ko-KR" sz="1200" dirty="0" err="1"/>
            <a:t>GaussianNB</a:t>
          </a:r>
          <a:r>
            <a:rPr lang="en-US" altLang="ko-KR" sz="1200" dirty="0"/>
            <a:t> : 0.65</a:t>
          </a:r>
          <a:endParaRPr lang="ko-KR" altLang="en-US" sz="1200" dirty="0"/>
        </a:p>
      </dgm:t>
    </dgm:pt>
    <dgm:pt modelId="{4AE78829-9DFD-482A-A5B4-3BBC1AA0D0D5}" type="parTrans" cxnId="{27E652E5-873B-4593-8306-104693D4B1AE}">
      <dgm:prSet/>
      <dgm:spPr/>
      <dgm:t>
        <a:bodyPr/>
        <a:lstStyle/>
        <a:p>
          <a:pPr latinLnBrk="1"/>
          <a:endParaRPr lang="ko-KR" altLang="en-US"/>
        </a:p>
      </dgm:t>
    </dgm:pt>
    <dgm:pt modelId="{4EA16C90-8BB5-42A5-8E83-FB48EF8FEEB5}" type="sibTrans" cxnId="{27E652E5-873B-4593-8306-104693D4B1AE}">
      <dgm:prSet/>
      <dgm:spPr/>
      <dgm:t>
        <a:bodyPr/>
        <a:lstStyle/>
        <a:p>
          <a:pPr latinLnBrk="1"/>
          <a:endParaRPr lang="ko-KR" altLang="en-US"/>
        </a:p>
      </dgm:t>
    </dgm:pt>
    <dgm:pt modelId="{69942358-6A04-4D2A-910B-E3D03600B6DF}">
      <dgm:prSet custT="1"/>
      <dgm:spPr/>
      <dgm:t>
        <a:bodyPr/>
        <a:lstStyle/>
        <a:p>
          <a:pPr latinLnBrk="1"/>
          <a:r>
            <a:rPr lang="en-US" altLang="ko-KR" sz="1200" dirty="0" err="1"/>
            <a:t>ComplementNB</a:t>
          </a:r>
          <a:r>
            <a:rPr lang="en-US" altLang="ko-KR" sz="1200" dirty="0"/>
            <a:t> : 0.92</a:t>
          </a:r>
          <a:endParaRPr lang="ko-KR" altLang="en-US" sz="1200" dirty="0"/>
        </a:p>
      </dgm:t>
    </dgm:pt>
    <dgm:pt modelId="{465D56DF-014E-4766-A8BA-B1925FBADEB7}" type="parTrans" cxnId="{D1DEC046-46F8-4D02-ADD6-C51231B58E73}">
      <dgm:prSet/>
      <dgm:spPr/>
      <dgm:t>
        <a:bodyPr/>
        <a:lstStyle/>
        <a:p>
          <a:pPr latinLnBrk="1"/>
          <a:endParaRPr lang="ko-KR" altLang="en-US"/>
        </a:p>
      </dgm:t>
    </dgm:pt>
    <dgm:pt modelId="{C8828828-CF36-450E-B9B6-62072A067865}" type="sibTrans" cxnId="{D1DEC046-46F8-4D02-ADD6-C51231B58E73}">
      <dgm:prSet/>
      <dgm:spPr/>
      <dgm:t>
        <a:bodyPr/>
        <a:lstStyle/>
        <a:p>
          <a:pPr latinLnBrk="1"/>
          <a:endParaRPr lang="ko-KR" altLang="en-US"/>
        </a:p>
      </dgm:t>
    </dgm:pt>
    <dgm:pt modelId="{0872C1A8-AF8E-4B5B-A3AC-C598DE8BCF88}">
      <dgm:prSet custT="1"/>
      <dgm:spPr/>
      <dgm:t>
        <a:bodyPr/>
        <a:lstStyle/>
        <a:p>
          <a:pPr latinLnBrk="1"/>
          <a:r>
            <a:rPr lang="en-US" altLang="ko-KR" sz="1200" dirty="0" err="1"/>
            <a:t>ComplementNB</a:t>
          </a:r>
          <a:r>
            <a:rPr lang="en-US" altLang="ko-KR" sz="1200" dirty="0"/>
            <a:t> : 0.93</a:t>
          </a:r>
          <a:endParaRPr lang="ko-KR" altLang="en-US" sz="1200" dirty="0"/>
        </a:p>
      </dgm:t>
    </dgm:pt>
    <dgm:pt modelId="{8D91E167-E473-4595-82A1-82DFE4F4A847}" type="parTrans" cxnId="{5F02FFFB-B88D-4176-92A5-2AED4AC2598D}">
      <dgm:prSet/>
      <dgm:spPr/>
      <dgm:t>
        <a:bodyPr/>
        <a:lstStyle/>
        <a:p>
          <a:pPr latinLnBrk="1"/>
          <a:endParaRPr lang="ko-KR" altLang="en-US"/>
        </a:p>
      </dgm:t>
    </dgm:pt>
    <dgm:pt modelId="{52984E10-5690-4C7D-A9D1-79C6FD706255}" type="sibTrans" cxnId="{5F02FFFB-B88D-4176-92A5-2AED4AC2598D}">
      <dgm:prSet/>
      <dgm:spPr/>
      <dgm:t>
        <a:bodyPr/>
        <a:lstStyle/>
        <a:p>
          <a:pPr latinLnBrk="1"/>
          <a:endParaRPr lang="ko-KR" altLang="en-US"/>
        </a:p>
      </dgm:t>
    </dgm:pt>
    <dgm:pt modelId="{0A1BD855-7AD6-4B6D-AC3B-B0502886E252}">
      <dgm:prSet custT="1"/>
      <dgm:spPr/>
      <dgm:t>
        <a:bodyPr/>
        <a:lstStyle/>
        <a:p>
          <a:pPr latinLnBrk="1"/>
          <a:r>
            <a:rPr lang="en-US" altLang="ko-KR" sz="1200" dirty="0" err="1"/>
            <a:t>ComplementNB</a:t>
          </a:r>
          <a:r>
            <a:rPr lang="en-US" altLang="ko-KR" sz="1200" dirty="0"/>
            <a:t> : 0.64</a:t>
          </a:r>
          <a:endParaRPr lang="ko-KR" altLang="en-US" sz="1200" dirty="0"/>
        </a:p>
      </dgm:t>
    </dgm:pt>
    <dgm:pt modelId="{703AC6C4-9046-42F9-86B3-143CDD24816E}" type="parTrans" cxnId="{3851A02C-350D-4690-9BBC-0D1F5312944E}">
      <dgm:prSet/>
      <dgm:spPr/>
      <dgm:t>
        <a:bodyPr/>
        <a:lstStyle/>
        <a:p>
          <a:pPr latinLnBrk="1"/>
          <a:endParaRPr lang="ko-KR" altLang="en-US"/>
        </a:p>
      </dgm:t>
    </dgm:pt>
    <dgm:pt modelId="{6B75FCC1-4E38-4109-A4EE-618451E9CA35}" type="sibTrans" cxnId="{3851A02C-350D-4690-9BBC-0D1F5312944E}">
      <dgm:prSet/>
      <dgm:spPr/>
      <dgm:t>
        <a:bodyPr/>
        <a:lstStyle/>
        <a:p>
          <a:pPr latinLnBrk="1"/>
          <a:endParaRPr lang="ko-KR" altLang="en-US"/>
        </a:p>
      </dgm:t>
    </dgm:pt>
    <dgm:pt modelId="{57463F33-9F11-4DEE-AE32-BDE5237F9883}">
      <dgm:prSet custT="1"/>
      <dgm:spPr/>
      <dgm:t>
        <a:bodyPr/>
        <a:lstStyle/>
        <a:p>
          <a:pPr latinLnBrk="1"/>
          <a:r>
            <a:rPr lang="en-US" altLang="ko-KR" sz="1200" dirty="0" err="1"/>
            <a:t>ComplementNB</a:t>
          </a:r>
          <a:r>
            <a:rPr lang="en-US" altLang="ko-KR" sz="1200" dirty="0"/>
            <a:t> : 0.64</a:t>
          </a:r>
          <a:endParaRPr lang="ko-KR" altLang="en-US" sz="1200" dirty="0"/>
        </a:p>
      </dgm:t>
    </dgm:pt>
    <dgm:pt modelId="{B2D4B9AE-C3AC-477E-AF46-EDBE9502F138}" type="parTrans" cxnId="{FC592793-7660-4AB5-A988-D8469528E853}">
      <dgm:prSet/>
      <dgm:spPr/>
      <dgm:t>
        <a:bodyPr/>
        <a:lstStyle/>
        <a:p>
          <a:pPr latinLnBrk="1"/>
          <a:endParaRPr lang="ko-KR" altLang="en-US"/>
        </a:p>
      </dgm:t>
    </dgm:pt>
    <dgm:pt modelId="{9EDDE2F8-2DBB-4ED0-9675-DF8798B0E045}" type="sibTrans" cxnId="{FC592793-7660-4AB5-A988-D8469528E853}">
      <dgm:prSet/>
      <dgm:spPr/>
      <dgm:t>
        <a:bodyPr/>
        <a:lstStyle/>
        <a:p>
          <a:pPr latinLnBrk="1"/>
          <a:endParaRPr lang="ko-KR" altLang="en-US"/>
        </a:p>
      </dgm:t>
    </dgm:pt>
    <dgm:pt modelId="{86C3878F-702D-4351-8223-DA0CE412A6B4}">
      <dgm:prSet custT="1"/>
      <dgm:spPr/>
      <dgm:t>
        <a:bodyPr/>
        <a:lstStyle/>
        <a:p>
          <a:pPr latinLnBrk="1"/>
          <a:r>
            <a:rPr lang="en-US" altLang="ko-KR" sz="1200" dirty="0" err="1"/>
            <a:t>BernoulliNB</a:t>
          </a:r>
          <a:r>
            <a:rPr lang="en-US" altLang="ko-KR" sz="1200" dirty="0"/>
            <a:t> : 0.90</a:t>
          </a:r>
          <a:endParaRPr lang="ko-KR" altLang="en-US" sz="1200" dirty="0"/>
        </a:p>
      </dgm:t>
    </dgm:pt>
    <dgm:pt modelId="{8E1918D1-A121-41B3-B0FB-4D7ADE505C0B}" type="parTrans" cxnId="{27FCAF47-FCCE-45EA-B553-71FE34993D98}">
      <dgm:prSet/>
      <dgm:spPr/>
      <dgm:t>
        <a:bodyPr/>
        <a:lstStyle/>
        <a:p>
          <a:pPr latinLnBrk="1"/>
          <a:endParaRPr lang="ko-KR" altLang="en-US"/>
        </a:p>
      </dgm:t>
    </dgm:pt>
    <dgm:pt modelId="{0DFCBD5E-B022-43FF-B4CD-684CC980ECE0}" type="sibTrans" cxnId="{27FCAF47-FCCE-45EA-B553-71FE34993D98}">
      <dgm:prSet/>
      <dgm:spPr/>
      <dgm:t>
        <a:bodyPr/>
        <a:lstStyle/>
        <a:p>
          <a:pPr latinLnBrk="1"/>
          <a:endParaRPr lang="ko-KR" altLang="en-US"/>
        </a:p>
      </dgm:t>
    </dgm:pt>
    <dgm:pt modelId="{DCFDA1FF-6A28-4DBD-AD68-5F6A4D8B5378}">
      <dgm:prSet custT="1"/>
      <dgm:spPr/>
      <dgm:t>
        <a:bodyPr/>
        <a:lstStyle/>
        <a:p>
          <a:pPr latinLnBrk="1"/>
          <a:r>
            <a:rPr lang="en-US" altLang="ko-KR" sz="1200" dirty="0" err="1"/>
            <a:t>BernoulliNB</a:t>
          </a:r>
          <a:r>
            <a:rPr lang="en-US" altLang="ko-KR" sz="1200" dirty="0"/>
            <a:t> : 0.91</a:t>
          </a:r>
          <a:endParaRPr lang="ko-KR" altLang="en-US" sz="1200" dirty="0"/>
        </a:p>
      </dgm:t>
    </dgm:pt>
    <dgm:pt modelId="{437E00B8-56F1-445C-B76A-9E6D29A854DE}" type="parTrans" cxnId="{41EA93CC-D626-4845-AC37-A735CAF3E07B}">
      <dgm:prSet/>
      <dgm:spPr/>
      <dgm:t>
        <a:bodyPr/>
        <a:lstStyle/>
        <a:p>
          <a:pPr latinLnBrk="1"/>
          <a:endParaRPr lang="ko-KR" altLang="en-US"/>
        </a:p>
      </dgm:t>
    </dgm:pt>
    <dgm:pt modelId="{77BC12D0-445E-4154-AFBF-40DB43E914A6}" type="sibTrans" cxnId="{41EA93CC-D626-4845-AC37-A735CAF3E07B}">
      <dgm:prSet/>
      <dgm:spPr/>
      <dgm:t>
        <a:bodyPr/>
        <a:lstStyle/>
        <a:p>
          <a:pPr latinLnBrk="1"/>
          <a:endParaRPr lang="ko-KR" altLang="en-US"/>
        </a:p>
      </dgm:t>
    </dgm:pt>
    <dgm:pt modelId="{F361BC78-CD1A-4F95-8F64-D59C741A82D1}">
      <dgm:prSet custT="1"/>
      <dgm:spPr/>
      <dgm:t>
        <a:bodyPr/>
        <a:lstStyle/>
        <a:p>
          <a:pPr latinLnBrk="1"/>
          <a:r>
            <a:rPr lang="en-US" altLang="ko-KR" sz="1200" dirty="0" err="1"/>
            <a:t>BernoulliNB</a:t>
          </a:r>
          <a:r>
            <a:rPr lang="en-US" altLang="ko-KR" sz="1200" dirty="0"/>
            <a:t> : 0.69</a:t>
          </a:r>
          <a:endParaRPr lang="ko-KR" altLang="en-US" sz="1200" dirty="0"/>
        </a:p>
      </dgm:t>
    </dgm:pt>
    <dgm:pt modelId="{8318AA10-42F6-47F5-A572-4C7ED52F4293}" type="parTrans" cxnId="{9CE2FAE9-6CD4-4D4D-AF3B-C4342135329C}">
      <dgm:prSet/>
      <dgm:spPr/>
      <dgm:t>
        <a:bodyPr/>
        <a:lstStyle/>
        <a:p>
          <a:pPr latinLnBrk="1"/>
          <a:endParaRPr lang="ko-KR" altLang="en-US"/>
        </a:p>
      </dgm:t>
    </dgm:pt>
    <dgm:pt modelId="{E4893837-366E-4E60-A35C-E239AEE8CAEA}" type="sibTrans" cxnId="{9CE2FAE9-6CD4-4D4D-AF3B-C4342135329C}">
      <dgm:prSet/>
      <dgm:spPr/>
      <dgm:t>
        <a:bodyPr/>
        <a:lstStyle/>
        <a:p>
          <a:pPr latinLnBrk="1"/>
          <a:endParaRPr lang="ko-KR" altLang="en-US"/>
        </a:p>
      </dgm:t>
    </dgm:pt>
    <dgm:pt modelId="{1DD4842F-2B77-4F0C-9689-A78642AD0F2A}">
      <dgm:prSet custT="1"/>
      <dgm:spPr/>
      <dgm:t>
        <a:bodyPr/>
        <a:lstStyle/>
        <a:p>
          <a:pPr latinLnBrk="1"/>
          <a:r>
            <a:rPr lang="en-US" altLang="ko-KR" sz="1200" dirty="0" err="1"/>
            <a:t>BernoulliNB</a:t>
          </a:r>
          <a:r>
            <a:rPr lang="en-US" altLang="ko-KR" sz="1200" dirty="0"/>
            <a:t> : 0.69</a:t>
          </a:r>
          <a:endParaRPr lang="ko-KR" altLang="en-US" sz="1200" dirty="0"/>
        </a:p>
      </dgm:t>
    </dgm:pt>
    <dgm:pt modelId="{274028BC-7363-41EA-9AA2-7A11EB5C14C7}" type="parTrans" cxnId="{8EDD9F3F-C33C-444E-A39C-C055CD83A91F}">
      <dgm:prSet/>
      <dgm:spPr/>
      <dgm:t>
        <a:bodyPr/>
        <a:lstStyle/>
        <a:p>
          <a:pPr latinLnBrk="1"/>
          <a:endParaRPr lang="ko-KR" altLang="en-US"/>
        </a:p>
      </dgm:t>
    </dgm:pt>
    <dgm:pt modelId="{598225DC-3AC7-465D-8613-4C4636190B72}" type="sibTrans" cxnId="{8EDD9F3F-C33C-444E-A39C-C055CD83A91F}">
      <dgm:prSet/>
      <dgm:spPr/>
      <dgm:t>
        <a:bodyPr/>
        <a:lstStyle/>
        <a:p>
          <a:pPr latinLnBrk="1"/>
          <a:endParaRPr lang="ko-KR" altLang="en-US"/>
        </a:p>
      </dgm:t>
    </dgm:pt>
    <dgm:pt modelId="{97EF4DE0-B614-4BC6-B562-7EA8E261E5E4}">
      <dgm:prSet custT="1"/>
      <dgm:spPr/>
      <dgm:t>
        <a:bodyPr/>
        <a:lstStyle/>
        <a:p>
          <a:pPr latinLnBrk="1"/>
          <a:r>
            <a:rPr lang="en-US" altLang="ko-KR" sz="1200" dirty="0" err="1">
              <a:solidFill>
                <a:srgbClr val="FF0000"/>
              </a:solidFill>
            </a:rPr>
            <a:t>SGDClassifyer</a:t>
          </a:r>
          <a:r>
            <a:rPr lang="en-US" altLang="ko-KR" sz="1200" dirty="0">
              <a:solidFill>
                <a:srgbClr val="FF0000"/>
              </a:solidFill>
            </a:rPr>
            <a:t> : 0.95</a:t>
          </a:r>
          <a:endParaRPr lang="ko-KR" altLang="en-US" sz="1200" dirty="0">
            <a:solidFill>
              <a:srgbClr val="FF0000"/>
            </a:solidFill>
          </a:endParaRPr>
        </a:p>
      </dgm:t>
    </dgm:pt>
    <dgm:pt modelId="{D68A9979-2131-4D63-8C0D-7C4371D6E9A8}" type="parTrans" cxnId="{48594FE3-CFA3-4AE3-A53C-08B30614A75F}">
      <dgm:prSet/>
      <dgm:spPr/>
      <dgm:t>
        <a:bodyPr/>
        <a:lstStyle/>
        <a:p>
          <a:pPr latinLnBrk="1"/>
          <a:endParaRPr lang="ko-KR" altLang="en-US"/>
        </a:p>
      </dgm:t>
    </dgm:pt>
    <dgm:pt modelId="{056D661A-44A6-4A86-BE4D-16285214565B}" type="sibTrans" cxnId="{48594FE3-CFA3-4AE3-A53C-08B30614A75F}">
      <dgm:prSet/>
      <dgm:spPr/>
      <dgm:t>
        <a:bodyPr/>
        <a:lstStyle/>
        <a:p>
          <a:pPr latinLnBrk="1"/>
          <a:endParaRPr lang="ko-KR" altLang="en-US"/>
        </a:p>
      </dgm:t>
    </dgm:pt>
    <dgm:pt modelId="{A58D51BD-741A-47A1-A98C-9DA48F265926}">
      <dgm:prSet custT="1"/>
      <dgm:spPr/>
      <dgm:t>
        <a:bodyPr/>
        <a:lstStyle/>
        <a:p>
          <a:pPr latinLnBrk="1"/>
          <a:r>
            <a:rPr lang="en-US" altLang="ko-KR" sz="1200" dirty="0" err="1">
              <a:solidFill>
                <a:srgbClr val="FF0000"/>
              </a:solidFill>
            </a:rPr>
            <a:t>SGDClassifyer</a:t>
          </a:r>
          <a:r>
            <a:rPr lang="en-US" altLang="ko-KR" sz="1200" dirty="0">
              <a:solidFill>
                <a:srgbClr val="FF0000"/>
              </a:solidFill>
            </a:rPr>
            <a:t> : 0.94</a:t>
          </a:r>
          <a:endParaRPr lang="ko-KR" altLang="en-US" sz="1200" dirty="0">
            <a:solidFill>
              <a:srgbClr val="FF0000"/>
            </a:solidFill>
          </a:endParaRPr>
        </a:p>
      </dgm:t>
    </dgm:pt>
    <dgm:pt modelId="{71A3A70F-0FDD-4A09-A3DE-55ED7A3CB8EA}" type="parTrans" cxnId="{D915E18D-B7D9-447B-8CA9-42C850C10923}">
      <dgm:prSet/>
      <dgm:spPr/>
      <dgm:t>
        <a:bodyPr/>
        <a:lstStyle/>
        <a:p>
          <a:pPr latinLnBrk="1"/>
          <a:endParaRPr lang="ko-KR" altLang="en-US"/>
        </a:p>
      </dgm:t>
    </dgm:pt>
    <dgm:pt modelId="{0124D225-BA87-4468-91FC-800BC3607DD1}" type="sibTrans" cxnId="{D915E18D-B7D9-447B-8CA9-42C850C10923}">
      <dgm:prSet/>
      <dgm:spPr/>
      <dgm:t>
        <a:bodyPr/>
        <a:lstStyle/>
        <a:p>
          <a:pPr latinLnBrk="1"/>
          <a:endParaRPr lang="ko-KR" altLang="en-US"/>
        </a:p>
      </dgm:t>
    </dgm:pt>
    <dgm:pt modelId="{29892BC2-D7A4-410A-BCA0-51C2DF1EA45A}">
      <dgm:prSet custT="1"/>
      <dgm:spPr/>
      <dgm:t>
        <a:bodyPr/>
        <a:lstStyle/>
        <a:p>
          <a:pPr latinLnBrk="1"/>
          <a:r>
            <a:rPr lang="en-US" altLang="ko-KR" sz="1200" dirty="0" err="1"/>
            <a:t>SGDClassifyer</a:t>
          </a:r>
          <a:r>
            <a:rPr lang="en-US" altLang="ko-KR" sz="1200" dirty="0"/>
            <a:t> : 0.58</a:t>
          </a:r>
          <a:endParaRPr lang="ko-KR" altLang="en-US" sz="1200" dirty="0"/>
        </a:p>
      </dgm:t>
    </dgm:pt>
    <dgm:pt modelId="{990C3F40-3FE2-428C-8FAF-8703241D97BF}" type="parTrans" cxnId="{35D6FDB4-535E-43C2-8B1B-CFB05A9913C1}">
      <dgm:prSet/>
      <dgm:spPr/>
      <dgm:t>
        <a:bodyPr/>
        <a:lstStyle/>
        <a:p>
          <a:pPr latinLnBrk="1"/>
          <a:endParaRPr lang="ko-KR" altLang="en-US"/>
        </a:p>
      </dgm:t>
    </dgm:pt>
    <dgm:pt modelId="{3C16E4D6-2643-477C-80B1-BBAF6205EA58}" type="sibTrans" cxnId="{35D6FDB4-535E-43C2-8B1B-CFB05A9913C1}">
      <dgm:prSet/>
      <dgm:spPr/>
      <dgm:t>
        <a:bodyPr/>
        <a:lstStyle/>
        <a:p>
          <a:pPr latinLnBrk="1"/>
          <a:endParaRPr lang="ko-KR" altLang="en-US"/>
        </a:p>
      </dgm:t>
    </dgm:pt>
    <dgm:pt modelId="{42501373-4495-40F4-8E81-74E755729A8D}">
      <dgm:prSet custT="1"/>
      <dgm:spPr/>
      <dgm:t>
        <a:bodyPr/>
        <a:lstStyle/>
        <a:p>
          <a:pPr latinLnBrk="1"/>
          <a:r>
            <a:rPr lang="en-US" altLang="ko-KR" sz="1200" dirty="0" err="1"/>
            <a:t>SGDClassifyer</a:t>
          </a:r>
          <a:r>
            <a:rPr lang="en-US" altLang="ko-KR" sz="1200" dirty="0"/>
            <a:t> : 0.65</a:t>
          </a:r>
          <a:endParaRPr lang="ko-KR" altLang="en-US" sz="1200" dirty="0"/>
        </a:p>
      </dgm:t>
    </dgm:pt>
    <dgm:pt modelId="{0D9AB881-B64A-4048-B12A-4CE47DF9821E}" type="parTrans" cxnId="{3278726D-7A16-48AC-A101-51EB9B29AAC4}">
      <dgm:prSet/>
      <dgm:spPr/>
      <dgm:t>
        <a:bodyPr/>
        <a:lstStyle/>
        <a:p>
          <a:pPr latinLnBrk="1"/>
          <a:endParaRPr lang="ko-KR" altLang="en-US"/>
        </a:p>
      </dgm:t>
    </dgm:pt>
    <dgm:pt modelId="{7ED09556-AC9A-45C1-97F3-9102B7802AF5}" type="sibTrans" cxnId="{3278726D-7A16-48AC-A101-51EB9B29AAC4}">
      <dgm:prSet/>
      <dgm:spPr/>
      <dgm:t>
        <a:bodyPr/>
        <a:lstStyle/>
        <a:p>
          <a:pPr latinLnBrk="1"/>
          <a:endParaRPr lang="ko-KR" altLang="en-US"/>
        </a:p>
      </dgm:t>
    </dgm:pt>
    <dgm:pt modelId="{74B858F6-D1C0-49F2-8D5D-56BEA1CA1B85}" type="pres">
      <dgm:prSet presAssocID="{E328D14E-E585-4CB5-A345-757CC495852A}" presName="Name0" presStyleCnt="0">
        <dgm:presLayoutVars>
          <dgm:dir/>
          <dgm:animLvl val="lvl"/>
          <dgm:resizeHandles val="exact"/>
        </dgm:presLayoutVars>
      </dgm:prSet>
      <dgm:spPr/>
    </dgm:pt>
    <dgm:pt modelId="{98FD7918-0A34-4EBC-8820-20A18241CAA3}" type="pres">
      <dgm:prSet presAssocID="{7A6F118C-6083-4302-BAEF-3C1C18A843DD}" presName="composite" presStyleCnt="0"/>
      <dgm:spPr/>
    </dgm:pt>
    <dgm:pt modelId="{8DAC24FA-E0B1-460C-8DEC-C88D0BD928E7}" type="pres">
      <dgm:prSet presAssocID="{7A6F118C-6083-4302-BAEF-3C1C18A843D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DAD1C2-BD37-4BE5-A420-27AEB5E33164}" type="pres">
      <dgm:prSet presAssocID="{7A6F118C-6083-4302-BAEF-3C1C18A843DD}" presName="desTx" presStyleLbl="alignAccFollowNode1" presStyleIdx="0" presStyleCnt="4">
        <dgm:presLayoutVars>
          <dgm:bulletEnabled val="1"/>
        </dgm:presLayoutVars>
      </dgm:prSet>
      <dgm:spPr/>
    </dgm:pt>
    <dgm:pt modelId="{B4AE45F4-724D-4CBB-A8C5-81927430CF0D}" type="pres">
      <dgm:prSet presAssocID="{CFC9D2E2-9118-40E7-8B28-FF4192CDD9F0}" presName="space" presStyleCnt="0"/>
      <dgm:spPr/>
    </dgm:pt>
    <dgm:pt modelId="{D978982F-311F-40C5-994C-F8000EFC68A3}" type="pres">
      <dgm:prSet presAssocID="{DFB40722-6946-495A-BD78-39FB25FA9462}" presName="composite" presStyleCnt="0"/>
      <dgm:spPr/>
    </dgm:pt>
    <dgm:pt modelId="{53443F03-AEB3-40D3-9D18-B4CC2CE78B39}" type="pres">
      <dgm:prSet presAssocID="{DFB40722-6946-495A-BD78-39FB25FA946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4EA6027-33CF-4C42-A5CD-63002D85AEA9}" type="pres">
      <dgm:prSet presAssocID="{DFB40722-6946-495A-BD78-39FB25FA9462}" presName="desTx" presStyleLbl="alignAccFollowNode1" presStyleIdx="1" presStyleCnt="4">
        <dgm:presLayoutVars>
          <dgm:bulletEnabled val="1"/>
        </dgm:presLayoutVars>
      </dgm:prSet>
      <dgm:spPr/>
    </dgm:pt>
    <dgm:pt modelId="{B235247E-BC8D-4863-87AD-FB2C8931A77D}" type="pres">
      <dgm:prSet presAssocID="{5F5C61FE-74A2-412C-86FA-DA91C2E55EB1}" presName="space" presStyleCnt="0"/>
      <dgm:spPr/>
    </dgm:pt>
    <dgm:pt modelId="{F8A22875-0C35-413A-8BCB-F9EB7A4DAC1D}" type="pres">
      <dgm:prSet presAssocID="{D8CEA8A4-5220-41DD-9E46-DCDE79D12773}" presName="composite" presStyleCnt="0"/>
      <dgm:spPr/>
    </dgm:pt>
    <dgm:pt modelId="{A917C1B6-E634-4723-82A2-1F4B05BF1532}" type="pres">
      <dgm:prSet presAssocID="{D8CEA8A4-5220-41DD-9E46-DCDE79D1277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9EE4AF7-C99C-4E6A-8C18-C03692EEF3FB}" type="pres">
      <dgm:prSet presAssocID="{D8CEA8A4-5220-41DD-9E46-DCDE79D12773}" presName="desTx" presStyleLbl="alignAccFollowNode1" presStyleIdx="2" presStyleCnt="4">
        <dgm:presLayoutVars>
          <dgm:bulletEnabled val="1"/>
        </dgm:presLayoutVars>
      </dgm:prSet>
      <dgm:spPr/>
    </dgm:pt>
    <dgm:pt modelId="{AA18C78B-5D74-4D22-875A-DA5DE9D7A61C}" type="pres">
      <dgm:prSet presAssocID="{7FAE286D-6773-4B1C-9A37-1AE06F37B26A}" presName="space" presStyleCnt="0"/>
      <dgm:spPr/>
    </dgm:pt>
    <dgm:pt modelId="{25C9F816-BF37-454F-9334-3BF5D421ED0F}" type="pres">
      <dgm:prSet presAssocID="{B73C1A6D-6B19-4650-BA5E-03ADFC687463}" presName="composite" presStyleCnt="0"/>
      <dgm:spPr/>
    </dgm:pt>
    <dgm:pt modelId="{7CA17D23-8CC4-4717-B3B5-290864A8DE6A}" type="pres">
      <dgm:prSet presAssocID="{B73C1A6D-6B19-4650-BA5E-03ADFC68746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7DD87DF-C5F6-40FC-A464-0A63FCA04D98}" type="pres">
      <dgm:prSet presAssocID="{B73C1A6D-6B19-4650-BA5E-03ADFC68746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DEF1901-7D45-49E5-8077-90E012633A85}" srcId="{E328D14E-E585-4CB5-A345-757CC495852A}" destId="{D8CEA8A4-5220-41DD-9E46-DCDE79D12773}" srcOrd="2" destOrd="0" parTransId="{52335185-311E-4182-AE73-B390A70697F2}" sibTransId="{7FAE286D-6773-4B1C-9A37-1AE06F37B26A}"/>
    <dgm:cxn modelId="{F4FF750B-4C3B-4318-9FC7-173D8C14DA33}" type="presOf" srcId="{8F0498F9-616C-42E2-8D73-525771CA5E47}" destId="{E7DD87DF-C5F6-40FC-A464-0A63FCA04D98}" srcOrd="0" destOrd="1" presId="urn:microsoft.com/office/officeart/2005/8/layout/hList1"/>
    <dgm:cxn modelId="{94BC7D14-AED4-46C8-BB6D-6D86484206A7}" srcId="{D8CEA8A4-5220-41DD-9E46-DCDE79D12773}" destId="{C0E5CE93-CA18-41FC-8C31-25483F6B512C}" srcOrd="1" destOrd="0" parTransId="{1CB34B00-2173-4E57-8494-9E8AB493E54C}" sibTransId="{47E05A0B-A649-4399-BF24-1DB4971888FE}"/>
    <dgm:cxn modelId="{E5B88527-E413-4441-BA85-88578027AE36}" type="presOf" srcId="{7A6F118C-6083-4302-BAEF-3C1C18A843DD}" destId="{8DAC24FA-E0B1-460C-8DEC-C88D0BD928E7}" srcOrd="0" destOrd="0" presId="urn:microsoft.com/office/officeart/2005/8/layout/hList1"/>
    <dgm:cxn modelId="{A27BC528-CAC7-4A80-8B27-47E9CDA3D92F}" type="presOf" srcId="{86C3878F-702D-4351-8223-DA0CE412A6B4}" destId="{24EA6027-33CF-4C42-A5CD-63002D85AEA9}" srcOrd="0" destOrd="3" presId="urn:microsoft.com/office/officeart/2005/8/layout/hList1"/>
    <dgm:cxn modelId="{4298272C-7BEF-4D01-A3AE-D0FA5513E31F}" srcId="{DFB40722-6946-495A-BD78-39FB25FA9462}" destId="{14B4228E-376B-4947-99F2-1E393CCCF428}" srcOrd="1" destOrd="0" parTransId="{F14EB2DA-C19A-4530-8A4D-1647F0E97E88}" sibTransId="{02331B19-B4C3-45E2-9174-3747EA58D9F3}"/>
    <dgm:cxn modelId="{3851A02C-350D-4690-9BBC-0D1F5312944E}" srcId="{D8CEA8A4-5220-41DD-9E46-DCDE79D12773}" destId="{0A1BD855-7AD6-4B6D-AC3B-B0502886E252}" srcOrd="2" destOrd="0" parTransId="{703AC6C4-9046-42F9-86B3-143CDD24816E}" sibTransId="{6B75FCC1-4E38-4109-A4EE-618451E9CA35}"/>
    <dgm:cxn modelId="{E7CBEA3D-B9F2-4177-824D-DE9A53EBE304}" srcId="{E328D14E-E585-4CB5-A345-757CC495852A}" destId="{7A6F118C-6083-4302-BAEF-3C1C18A843DD}" srcOrd="0" destOrd="0" parTransId="{33488B36-6715-4B73-8AAD-3C87F5698796}" sibTransId="{CFC9D2E2-9118-40E7-8B28-FF4192CDD9F0}"/>
    <dgm:cxn modelId="{8EDD9F3F-C33C-444E-A39C-C055CD83A91F}" srcId="{B73C1A6D-6B19-4650-BA5E-03ADFC687463}" destId="{1DD4842F-2B77-4F0C-9689-A78642AD0F2A}" srcOrd="3" destOrd="0" parTransId="{274028BC-7363-41EA-9AA2-7A11EB5C14C7}" sibTransId="{598225DC-3AC7-465D-8613-4C4636190B72}"/>
    <dgm:cxn modelId="{86DD7B5D-41B7-4157-B08D-9294A41C002D}" type="presOf" srcId="{DCFDA1FF-6A28-4DBD-AD68-5F6A4D8B5378}" destId="{8FDAD1C2-BD37-4BE5-A420-27AEB5E33164}" srcOrd="0" destOrd="3" presId="urn:microsoft.com/office/officeart/2005/8/layout/hList1"/>
    <dgm:cxn modelId="{AF1EB464-693C-4C6D-ACFB-FC02CB2414A7}" type="presOf" srcId="{5AD52B0D-A548-4F97-BFB3-83DC03E694F5}" destId="{B9EE4AF7-C99C-4E6A-8C18-C03692EEF3FB}" srcOrd="0" destOrd="0" presId="urn:microsoft.com/office/officeart/2005/8/layout/hList1"/>
    <dgm:cxn modelId="{6C030246-16DD-46CA-889B-6BF5495B39B8}" type="presOf" srcId="{B73C1A6D-6B19-4650-BA5E-03ADFC687463}" destId="{7CA17D23-8CC4-4717-B3B5-290864A8DE6A}" srcOrd="0" destOrd="0" presId="urn:microsoft.com/office/officeart/2005/8/layout/hList1"/>
    <dgm:cxn modelId="{D1DEC046-46F8-4D02-ADD6-C51231B58E73}" srcId="{7A6F118C-6083-4302-BAEF-3C1C18A843DD}" destId="{69942358-6A04-4D2A-910B-E3D03600B6DF}" srcOrd="2" destOrd="0" parTransId="{465D56DF-014E-4766-A8BA-B1925FBADEB7}" sibTransId="{C8828828-CF36-450E-B9B6-62072A067865}"/>
    <dgm:cxn modelId="{27FCAF47-FCCE-45EA-B553-71FE34993D98}" srcId="{DFB40722-6946-495A-BD78-39FB25FA9462}" destId="{86C3878F-702D-4351-8223-DA0CE412A6B4}" srcOrd="3" destOrd="0" parTransId="{8E1918D1-A121-41B3-B0FB-4D7ADE505C0B}" sibTransId="{0DFCBD5E-B022-43FF-B4CD-684CC980ECE0}"/>
    <dgm:cxn modelId="{4D55C548-8E8E-4444-83FD-CBB63BAE1C50}" type="presOf" srcId="{14B4228E-376B-4947-99F2-1E393CCCF428}" destId="{24EA6027-33CF-4C42-A5CD-63002D85AEA9}" srcOrd="0" destOrd="1" presId="urn:microsoft.com/office/officeart/2005/8/layout/hList1"/>
    <dgm:cxn modelId="{55DE1449-5AF2-4F7F-9B65-A11BB70A3654}" type="presOf" srcId="{F361BC78-CD1A-4F95-8F64-D59C741A82D1}" destId="{B9EE4AF7-C99C-4E6A-8C18-C03692EEF3FB}" srcOrd="0" destOrd="3" presId="urn:microsoft.com/office/officeart/2005/8/layout/hList1"/>
    <dgm:cxn modelId="{E6F33949-A7E5-4A4B-99B0-EEABB3A66200}" type="presOf" srcId="{57463F33-9F11-4DEE-AE32-BDE5237F9883}" destId="{E7DD87DF-C5F6-40FC-A464-0A63FCA04D98}" srcOrd="0" destOrd="2" presId="urn:microsoft.com/office/officeart/2005/8/layout/hList1"/>
    <dgm:cxn modelId="{170C6749-724B-4503-97CA-930ECA24BE51}" type="presOf" srcId="{FCD9F21B-87A0-43CF-97E5-B2C56D73D902}" destId="{8FDAD1C2-BD37-4BE5-A420-27AEB5E33164}" srcOrd="0" destOrd="0" presId="urn:microsoft.com/office/officeart/2005/8/layout/hList1"/>
    <dgm:cxn modelId="{3278726D-7A16-48AC-A101-51EB9B29AAC4}" srcId="{B73C1A6D-6B19-4650-BA5E-03ADFC687463}" destId="{42501373-4495-40F4-8E81-74E755729A8D}" srcOrd="4" destOrd="0" parTransId="{0D9AB881-B64A-4048-B12A-4CE47DF9821E}" sibTransId="{7ED09556-AC9A-45C1-97F3-9102B7802AF5}"/>
    <dgm:cxn modelId="{69D58654-9BFA-4670-ACED-758D83FEB2C4}" type="presOf" srcId="{1DD4842F-2B77-4F0C-9689-A78642AD0F2A}" destId="{E7DD87DF-C5F6-40FC-A464-0A63FCA04D98}" srcOrd="0" destOrd="3" presId="urn:microsoft.com/office/officeart/2005/8/layout/hList1"/>
    <dgm:cxn modelId="{83E60176-2A52-419D-B378-F9425DEBA660}" type="presOf" srcId="{0A1BD855-7AD6-4B6D-AC3B-B0502886E252}" destId="{B9EE4AF7-C99C-4E6A-8C18-C03692EEF3FB}" srcOrd="0" destOrd="2" presId="urn:microsoft.com/office/officeart/2005/8/layout/hList1"/>
    <dgm:cxn modelId="{88E13156-0EAE-407B-A190-6E0C04C0F617}" srcId="{E328D14E-E585-4CB5-A345-757CC495852A}" destId="{B73C1A6D-6B19-4650-BA5E-03ADFC687463}" srcOrd="3" destOrd="0" parTransId="{60DCCC7C-1F95-42C9-913A-65FA410246BD}" sibTransId="{3AC4D93C-7AF6-4CDF-8887-C08D141684AD}"/>
    <dgm:cxn modelId="{34066C5A-E69A-4D85-8276-8574C3AD1736}" type="presOf" srcId="{A58D51BD-741A-47A1-A98C-9DA48F265926}" destId="{24EA6027-33CF-4C42-A5CD-63002D85AEA9}" srcOrd="0" destOrd="4" presId="urn:microsoft.com/office/officeart/2005/8/layout/hList1"/>
    <dgm:cxn modelId="{1F2A457D-EF28-4BEF-83DA-85DF984AE284}" type="presOf" srcId="{69942358-6A04-4D2A-910B-E3D03600B6DF}" destId="{8FDAD1C2-BD37-4BE5-A420-27AEB5E33164}" srcOrd="0" destOrd="2" presId="urn:microsoft.com/office/officeart/2005/8/layout/hList1"/>
    <dgm:cxn modelId="{D915E18D-B7D9-447B-8CA9-42C850C10923}" srcId="{DFB40722-6946-495A-BD78-39FB25FA9462}" destId="{A58D51BD-741A-47A1-A98C-9DA48F265926}" srcOrd="4" destOrd="0" parTransId="{71A3A70F-0FDD-4A09-A3DE-55ED7A3CB8EA}" sibTransId="{0124D225-BA87-4468-91FC-800BC3607DD1}"/>
    <dgm:cxn modelId="{FC592793-7660-4AB5-A988-D8469528E853}" srcId="{B73C1A6D-6B19-4650-BA5E-03ADFC687463}" destId="{57463F33-9F11-4DEE-AE32-BDE5237F9883}" srcOrd="2" destOrd="0" parTransId="{B2D4B9AE-C3AC-477E-AF46-EDBE9502F138}" sibTransId="{9EDDE2F8-2DBB-4ED0-9675-DF8798B0E045}"/>
    <dgm:cxn modelId="{5F9F41A0-F1B7-42AA-AC76-C18DFEA98F38}" type="presOf" srcId="{0872C1A8-AF8E-4B5B-A3AC-C598DE8BCF88}" destId="{24EA6027-33CF-4C42-A5CD-63002D85AEA9}" srcOrd="0" destOrd="2" presId="urn:microsoft.com/office/officeart/2005/8/layout/hList1"/>
    <dgm:cxn modelId="{C6E325A9-E313-41AD-9FE9-3E9BBF72793C}" srcId="{B73C1A6D-6B19-4650-BA5E-03ADFC687463}" destId="{305A5EAA-B192-47A9-9AE4-55815CB304DA}" srcOrd="0" destOrd="0" parTransId="{DB9480E6-A529-4F5F-9317-F245DECB7BB2}" sibTransId="{FFE50840-1F1B-4C27-9B48-94783BDB5DEB}"/>
    <dgm:cxn modelId="{940AD9AE-8697-463B-8730-C67088F705FA}" srcId="{E328D14E-E585-4CB5-A345-757CC495852A}" destId="{DFB40722-6946-495A-BD78-39FB25FA9462}" srcOrd="1" destOrd="0" parTransId="{5EE5CDDF-1CF3-4A05-BFBD-52EB60088AB9}" sibTransId="{5F5C61FE-74A2-412C-86FA-DA91C2E55EB1}"/>
    <dgm:cxn modelId="{B67DE7AE-4CF7-4187-BAFF-32B451EF2289}" type="presOf" srcId="{42501373-4495-40F4-8E81-74E755729A8D}" destId="{E7DD87DF-C5F6-40FC-A464-0A63FCA04D98}" srcOrd="0" destOrd="4" presId="urn:microsoft.com/office/officeart/2005/8/layout/hList1"/>
    <dgm:cxn modelId="{35D6FDB4-535E-43C2-8B1B-CFB05A9913C1}" srcId="{D8CEA8A4-5220-41DD-9E46-DCDE79D12773}" destId="{29892BC2-D7A4-410A-BCA0-51C2DF1EA45A}" srcOrd="4" destOrd="0" parTransId="{990C3F40-3FE2-428C-8FAF-8703241D97BF}" sibTransId="{3C16E4D6-2643-477C-80B1-BBAF6205EA58}"/>
    <dgm:cxn modelId="{831B9FBF-A485-453F-A0D6-61ADEA25175C}" srcId="{DFB40722-6946-495A-BD78-39FB25FA9462}" destId="{8B21760D-A22A-450D-A0BE-442ADDAA2254}" srcOrd="0" destOrd="0" parTransId="{FDC88DB6-BA56-4AD1-82BE-73C326601536}" sibTransId="{A4A10E95-D30B-4891-AD64-770E3FD74185}"/>
    <dgm:cxn modelId="{FB9D5DC3-53C1-4437-A45D-3D9A93006003}" type="presOf" srcId="{29892BC2-D7A4-410A-BCA0-51C2DF1EA45A}" destId="{B9EE4AF7-C99C-4E6A-8C18-C03692EEF3FB}" srcOrd="0" destOrd="4" presId="urn:microsoft.com/office/officeart/2005/8/layout/hList1"/>
    <dgm:cxn modelId="{41EA93CC-D626-4845-AC37-A735CAF3E07B}" srcId="{7A6F118C-6083-4302-BAEF-3C1C18A843DD}" destId="{DCFDA1FF-6A28-4DBD-AD68-5F6A4D8B5378}" srcOrd="3" destOrd="0" parTransId="{437E00B8-56F1-445C-B76A-9E6D29A854DE}" sibTransId="{77BC12D0-445E-4154-AFBF-40DB43E914A6}"/>
    <dgm:cxn modelId="{F1C989CD-A3B2-4F65-8D7C-94F25B22B568}" srcId="{D8CEA8A4-5220-41DD-9E46-DCDE79D12773}" destId="{5AD52B0D-A548-4F97-BFB3-83DC03E694F5}" srcOrd="0" destOrd="0" parTransId="{457B0378-4DBE-4F0E-8147-B3758EEC375C}" sibTransId="{A91EF98D-D74E-4352-9DD2-8D019F321FE3}"/>
    <dgm:cxn modelId="{07CCD9D8-6EAB-447B-B46C-8BF0DD6D5C00}" type="presOf" srcId="{E328D14E-E585-4CB5-A345-757CC495852A}" destId="{74B858F6-D1C0-49F2-8D5D-56BEA1CA1B85}" srcOrd="0" destOrd="0" presId="urn:microsoft.com/office/officeart/2005/8/layout/hList1"/>
    <dgm:cxn modelId="{1DCEAFDA-8ED4-45C0-95CC-B9A15A2428FA}" type="presOf" srcId="{DFB40722-6946-495A-BD78-39FB25FA9462}" destId="{53443F03-AEB3-40D3-9D18-B4CC2CE78B39}" srcOrd="0" destOrd="0" presId="urn:microsoft.com/office/officeart/2005/8/layout/hList1"/>
    <dgm:cxn modelId="{BE9E26DE-7EB3-4D5F-8A61-7D93B31E72F4}" srcId="{7A6F118C-6083-4302-BAEF-3C1C18A843DD}" destId="{0E42CAE1-B1D7-44EB-81C9-0A371B1C0BFF}" srcOrd="1" destOrd="0" parTransId="{901CA27D-978C-47F9-AA4A-95232AE4F630}" sibTransId="{A15AC2FE-8C3E-493D-AF25-0DA8EFCCA7FE}"/>
    <dgm:cxn modelId="{C0209EE2-3996-43B0-8E1B-F6B27E68CABB}" type="presOf" srcId="{C0E5CE93-CA18-41FC-8C31-25483F6B512C}" destId="{B9EE4AF7-C99C-4E6A-8C18-C03692EEF3FB}" srcOrd="0" destOrd="1" presId="urn:microsoft.com/office/officeart/2005/8/layout/hList1"/>
    <dgm:cxn modelId="{48594FE3-CFA3-4AE3-A53C-08B30614A75F}" srcId="{7A6F118C-6083-4302-BAEF-3C1C18A843DD}" destId="{97EF4DE0-B614-4BC6-B562-7EA8E261E5E4}" srcOrd="4" destOrd="0" parTransId="{D68A9979-2131-4D63-8C0D-7C4371D6E9A8}" sibTransId="{056D661A-44A6-4A86-BE4D-16285214565B}"/>
    <dgm:cxn modelId="{27E652E5-873B-4593-8306-104693D4B1AE}" srcId="{B73C1A6D-6B19-4650-BA5E-03ADFC687463}" destId="{8F0498F9-616C-42E2-8D73-525771CA5E47}" srcOrd="1" destOrd="0" parTransId="{4AE78829-9DFD-482A-A5B4-3BBC1AA0D0D5}" sibTransId="{4EA16C90-8BB5-42A5-8E83-FB48EF8FEEB5}"/>
    <dgm:cxn modelId="{9CE2FAE9-6CD4-4D4D-AF3B-C4342135329C}" srcId="{D8CEA8A4-5220-41DD-9E46-DCDE79D12773}" destId="{F361BC78-CD1A-4F95-8F64-D59C741A82D1}" srcOrd="3" destOrd="0" parTransId="{8318AA10-42F6-47F5-A572-4C7ED52F4293}" sibTransId="{E4893837-366E-4E60-A35C-E239AEE8CAEA}"/>
    <dgm:cxn modelId="{8D6835EB-519C-4D7B-8063-A4402D7512BC}" type="presOf" srcId="{0E42CAE1-B1D7-44EB-81C9-0A371B1C0BFF}" destId="{8FDAD1C2-BD37-4BE5-A420-27AEB5E33164}" srcOrd="0" destOrd="1" presId="urn:microsoft.com/office/officeart/2005/8/layout/hList1"/>
    <dgm:cxn modelId="{7D3467ED-D413-48B0-8742-AF7F768D3B5B}" type="presOf" srcId="{8B21760D-A22A-450D-A0BE-442ADDAA2254}" destId="{24EA6027-33CF-4C42-A5CD-63002D85AEA9}" srcOrd="0" destOrd="0" presId="urn:microsoft.com/office/officeart/2005/8/layout/hList1"/>
    <dgm:cxn modelId="{27C119EF-88F2-40E7-B65C-6DD215B81CEE}" type="presOf" srcId="{97EF4DE0-B614-4BC6-B562-7EA8E261E5E4}" destId="{8FDAD1C2-BD37-4BE5-A420-27AEB5E33164}" srcOrd="0" destOrd="4" presId="urn:microsoft.com/office/officeart/2005/8/layout/hList1"/>
    <dgm:cxn modelId="{EC230BF0-6B46-4AF7-A43D-2B1973AA5D9D}" type="presOf" srcId="{D8CEA8A4-5220-41DD-9E46-DCDE79D12773}" destId="{A917C1B6-E634-4723-82A2-1F4B05BF1532}" srcOrd="0" destOrd="0" presId="urn:microsoft.com/office/officeart/2005/8/layout/hList1"/>
    <dgm:cxn modelId="{76EF6DF7-63FD-49E8-9F2C-7E4FAD29E69B}" srcId="{7A6F118C-6083-4302-BAEF-3C1C18A843DD}" destId="{FCD9F21B-87A0-43CF-97E5-B2C56D73D902}" srcOrd="0" destOrd="0" parTransId="{DB344031-A028-4B32-84AC-E981B28A592A}" sibTransId="{2F4F6B54-EBF8-43C5-B75D-22EFC3BCF2CD}"/>
    <dgm:cxn modelId="{0647B5F8-AD5F-4CE3-B316-3582B8C44E1E}" type="presOf" srcId="{305A5EAA-B192-47A9-9AE4-55815CB304DA}" destId="{E7DD87DF-C5F6-40FC-A464-0A63FCA04D98}" srcOrd="0" destOrd="0" presId="urn:microsoft.com/office/officeart/2005/8/layout/hList1"/>
    <dgm:cxn modelId="{5F02FFFB-B88D-4176-92A5-2AED4AC2598D}" srcId="{DFB40722-6946-495A-BD78-39FB25FA9462}" destId="{0872C1A8-AF8E-4B5B-A3AC-C598DE8BCF88}" srcOrd="2" destOrd="0" parTransId="{8D91E167-E473-4595-82A1-82DFE4F4A847}" sibTransId="{52984E10-5690-4C7D-A9D1-79C6FD706255}"/>
    <dgm:cxn modelId="{EF1AC7C1-A66D-42B9-BE3F-7BD4820C7C0F}" type="presParOf" srcId="{74B858F6-D1C0-49F2-8D5D-56BEA1CA1B85}" destId="{98FD7918-0A34-4EBC-8820-20A18241CAA3}" srcOrd="0" destOrd="0" presId="urn:microsoft.com/office/officeart/2005/8/layout/hList1"/>
    <dgm:cxn modelId="{E38E6D24-F1D2-4EAB-AB4E-3405F85A5217}" type="presParOf" srcId="{98FD7918-0A34-4EBC-8820-20A18241CAA3}" destId="{8DAC24FA-E0B1-460C-8DEC-C88D0BD928E7}" srcOrd="0" destOrd="0" presId="urn:microsoft.com/office/officeart/2005/8/layout/hList1"/>
    <dgm:cxn modelId="{5D329E4B-6BF9-4A72-93B6-F9D8C3198A33}" type="presParOf" srcId="{98FD7918-0A34-4EBC-8820-20A18241CAA3}" destId="{8FDAD1C2-BD37-4BE5-A420-27AEB5E33164}" srcOrd="1" destOrd="0" presId="urn:microsoft.com/office/officeart/2005/8/layout/hList1"/>
    <dgm:cxn modelId="{661191C8-8672-4893-9855-8B7B1E36B0DD}" type="presParOf" srcId="{74B858F6-D1C0-49F2-8D5D-56BEA1CA1B85}" destId="{B4AE45F4-724D-4CBB-A8C5-81927430CF0D}" srcOrd="1" destOrd="0" presId="urn:microsoft.com/office/officeart/2005/8/layout/hList1"/>
    <dgm:cxn modelId="{E445C04C-268F-4798-B74C-6ABD3E8BD4E9}" type="presParOf" srcId="{74B858F6-D1C0-49F2-8D5D-56BEA1CA1B85}" destId="{D978982F-311F-40C5-994C-F8000EFC68A3}" srcOrd="2" destOrd="0" presId="urn:microsoft.com/office/officeart/2005/8/layout/hList1"/>
    <dgm:cxn modelId="{0BFE63B2-913E-4108-BD06-870B49D1BC78}" type="presParOf" srcId="{D978982F-311F-40C5-994C-F8000EFC68A3}" destId="{53443F03-AEB3-40D3-9D18-B4CC2CE78B39}" srcOrd="0" destOrd="0" presId="urn:microsoft.com/office/officeart/2005/8/layout/hList1"/>
    <dgm:cxn modelId="{0DD6ACE5-2C12-444D-AC1C-215121566F03}" type="presParOf" srcId="{D978982F-311F-40C5-994C-F8000EFC68A3}" destId="{24EA6027-33CF-4C42-A5CD-63002D85AEA9}" srcOrd="1" destOrd="0" presId="urn:microsoft.com/office/officeart/2005/8/layout/hList1"/>
    <dgm:cxn modelId="{2C33AAEC-2FE3-4DCD-AEAB-4AF44EF80343}" type="presParOf" srcId="{74B858F6-D1C0-49F2-8D5D-56BEA1CA1B85}" destId="{B235247E-BC8D-4863-87AD-FB2C8931A77D}" srcOrd="3" destOrd="0" presId="urn:microsoft.com/office/officeart/2005/8/layout/hList1"/>
    <dgm:cxn modelId="{067710F9-D53C-4F1B-AE9F-EF1299E6CFB8}" type="presParOf" srcId="{74B858F6-D1C0-49F2-8D5D-56BEA1CA1B85}" destId="{F8A22875-0C35-413A-8BCB-F9EB7A4DAC1D}" srcOrd="4" destOrd="0" presId="urn:microsoft.com/office/officeart/2005/8/layout/hList1"/>
    <dgm:cxn modelId="{DC9D93C2-84AC-43E4-A8F7-A8195130DAC5}" type="presParOf" srcId="{F8A22875-0C35-413A-8BCB-F9EB7A4DAC1D}" destId="{A917C1B6-E634-4723-82A2-1F4B05BF1532}" srcOrd="0" destOrd="0" presId="urn:microsoft.com/office/officeart/2005/8/layout/hList1"/>
    <dgm:cxn modelId="{76887C53-817F-4241-BF9F-ADCABD943261}" type="presParOf" srcId="{F8A22875-0C35-413A-8BCB-F9EB7A4DAC1D}" destId="{B9EE4AF7-C99C-4E6A-8C18-C03692EEF3FB}" srcOrd="1" destOrd="0" presId="urn:microsoft.com/office/officeart/2005/8/layout/hList1"/>
    <dgm:cxn modelId="{8AF713CE-3240-42BA-A1B1-DACD292CCC9A}" type="presParOf" srcId="{74B858F6-D1C0-49F2-8D5D-56BEA1CA1B85}" destId="{AA18C78B-5D74-4D22-875A-DA5DE9D7A61C}" srcOrd="5" destOrd="0" presId="urn:microsoft.com/office/officeart/2005/8/layout/hList1"/>
    <dgm:cxn modelId="{9AF7D0CB-1215-4D6D-B8EA-4F60B68B6F3A}" type="presParOf" srcId="{74B858F6-D1C0-49F2-8D5D-56BEA1CA1B85}" destId="{25C9F816-BF37-454F-9334-3BF5D421ED0F}" srcOrd="6" destOrd="0" presId="urn:microsoft.com/office/officeart/2005/8/layout/hList1"/>
    <dgm:cxn modelId="{39253604-C48C-47A7-8E7E-78453D0EE610}" type="presParOf" srcId="{25C9F816-BF37-454F-9334-3BF5D421ED0F}" destId="{7CA17D23-8CC4-4717-B3B5-290864A8DE6A}" srcOrd="0" destOrd="0" presId="urn:microsoft.com/office/officeart/2005/8/layout/hList1"/>
    <dgm:cxn modelId="{05B95BDF-9D47-4945-A34F-E993AAB61217}" type="presParOf" srcId="{25C9F816-BF37-454F-9334-3BF5D421ED0F}" destId="{E7DD87DF-C5F6-40FC-A464-0A63FCA04D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8D14E-E585-4CB5-A345-757CC49585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6F118C-6083-4302-BAEF-3C1C18A843DD}">
      <dgm:prSet custT="1"/>
      <dgm:spPr/>
      <dgm:t>
        <a:bodyPr/>
        <a:lstStyle/>
        <a:p>
          <a:pPr latinLnBrk="1"/>
          <a:r>
            <a:rPr lang="ko-KR" altLang="en-US" sz="1000" dirty="0"/>
            <a:t>형태소</a:t>
          </a:r>
          <a:r>
            <a:rPr lang="en-US" altLang="ko-KR" sz="1000" dirty="0"/>
            <a:t>(morphs)</a:t>
          </a:r>
          <a:r>
            <a:rPr lang="ko-KR" altLang="en-US" sz="1000" dirty="0"/>
            <a:t> </a:t>
          </a:r>
          <a:endParaRPr lang="en-US" altLang="ko-KR" sz="1000" dirty="0"/>
        </a:p>
        <a:p>
          <a:pPr latinLnBrk="1"/>
          <a:r>
            <a:rPr lang="en-US" sz="1000" b="0" i="0" dirty="0"/>
            <a:t>N-grams</a:t>
          </a:r>
          <a:r>
            <a:rPr lang="ko-KR" sz="1000" b="0" i="0" dirty="0"/>
            <a:t> </a:t>
          </a:r>
          <a:endParaRPr lang="en-US" altLang="ko-KR" sz="1000" b="0" i="0" dirty="0"/>
        </a:p>
        <a:p>
          <a:pPr latinLnBrk="1"/>
          <a:r>
            <a:rPr lang="en-US" sz="1000" b="0" i="0" dirty="0"/>
            <a:t>SMOTE</a:t>
          </a:r>
          <a:endParaRPr lang="ko-KR" sz="1000" dirty="0"/>
        </a:p>
      </dgm:t>
    </dgm:pt>
    <dgm:pt modelId="{33488B36-6715-4B73-8AAD-3C87F5698796}" type="parTrans" cxnId="{E7CBEA3D-B9F2-4177-824D-DE9A53EBE304}">
      <dgm:prSet/>
      <dgm:spPr/>
      <dgm:t>
        <a:bodyPr/>
        <a:lstStyle/>
        <a:p>
          <a:pPr latinLnBrk="1"/>
          <a:endParaRPr lang="ko-KR" altLang="en-US"/>
        </a:p>
      </dgm:t>
    </dgm:pt>
    <dgm:pt modelId="{CFC9D2E2-9118-40E7-8B28-FF4192CDD9F0}" type="sibTrans" cxnId="{E7CBEA3D-B9F2-4177-824D-DE9A53EBE304}">
      <dgm:prSet/>
      <dgm:spPr/>
      <dgm:t>
        <a:bodyPr/>
        <a:lstStyle/>
        <a:p>
          <a:pPr latinLnBrk="1"/>
          <a:endParaRPr lang="ko-KR" altLang="en-US"/>
        </a:p>
      </dgm:t>
    </dgm:pt>
    <dgm:pt modelId="{DFB40722-6946-495A-BD78-39FB25FA9462}">
      <dgm:prSet custT="1"/>
      <dgm:spPr/>
      <dgm:t>
        <a:bodyPr/>
        <a:lstStyle/>
        <a:p>
          <a:pPr latinLnBrk="1"/>
          <a:r>
            <a:rPr lang="ko-KR" altLang="en-US" sz="1000" dirty="0"/>
            <a:t>형태소</a:t>
          </a:r>
          <a:r>
            <a:rPr lang="en-US" altLang="ko-KR" sz="1000" dirty="0"/>
            <a:t>(morphs)</a:t>
          </a:r>
          <a:r>
            <a:rPr lang="ko-KR" altLang="en-US" sz="1000" dirty="0"/>
            <a:t> </a:t>
          </a:r>
          <a:endParaRPr lang="en-US" altLang="ko-KR" sz="1000" dirty="0"/>
        </a:p>
        <a:p>
          <a:pPr latinLnBrk="1"/>
          <a:r>
            <a:rPr lang="en-US" sz="1000" b="0" i="0" dirty="0"/>
            <a:t>N-grams</a:t>
          </a:r>
        </a:p>
        <a:p>
          <a:pPr latinLnBrk="1"/>
          <a:r>
            <a:rPr lang="en-US" sz="1000" b="0" i="0" dirty="0"/>
            <a:t>SMOTE  X</a:t>
          </a:r>
          <a:endParaRPr lang="ko-KR" sz="1000" dirty="0"/>
        </a:p>
      </dgm:t>
    </dgm:pt>
    <dgm:pt modelId="{5EE5CDDF-1CF3-4A05-BFBD-52EB60088AB9}" type="parTrans" cxnId="{940AD9AE-8697-463B-8730-C67088F705FA}">
      <dgm:prSet/>
      <dgm:spPr/>
      <dgm:t>
        <a:bodyPr/>
        <a:lstStyle/>
        <a:p>
          <a:pPr latinLnBrk="1"/>
          <a:endParaRPr lang="ko-KR" altLang="en-US"/>
        </a:p>
      </dgm:t>
    </dgm:pt>
    <dgm:pt modelId="{5F5C61FE-74A2-412C-86FA-DA91C2E55EB1}" type="sibTrans" cxnId="{940AD9AE-8697-463B-8730-C67088F705FA}">
      <dgm:prSet/>
      <dgm:spPr/>
      <dgm:t>
        <a:bodyPr/>
        <a:lstStyle/>
        <a:p>
          <a:pPr latinLnBrk="1"/>
          <a:endParaRPr lang="ko-KR" altLang="en-US"/>
        </a:p>
      </dgm:t>
    </dgm:pt>
    <dgm:pt modelId="{D8CEA8A4-5220-41DD-9E46-DCDE79D12773}">
      <dgm:prSet custT="1"/>
      <dgm:spPr/>
      <dgm:t>
        <a:bodyPr/>
        <a:lstStyle/>
        <a:p>
          <a:pPr latinLnBrk="1"/>
          <a:r>
            <a:rPr lang="ko-KR" altLang="en-US" sz="1000" dirty="0"/>
            <a:t>형태소</a:t>
          </a:r>
          <a:r>
            <a:rPr lang="en-US" altLang="ko-KR" sz="1000" dirty="0"/>
            <a:t>(morphs)</a:t>
          </a:r>
          <a:r>
            <a:rPr lang="ko-KR" altLang="en-US" sz="1000" dirty="0"/>
            <a:t> </a:t>
          </a:r>
          <a:endParaRPr lang="en-US" altLang="ko-KR" sz="1000" dirty="0"/>
        </a:p>
        <a:p>
          <a:pPr latinLnBrk="1"/>
          <a:r>
            <a:rPr lang="en-US" sz="1000" b="0" i="0" dirty="0"/>
            <a:t>Sequence</a:t>
          </a:r>
        </a:p>
        <a:p>
          <a:pPr latinLnBrk="1"/>
          <a:r>
            <a:rPr lang="en-US" sz="1000" b="0" i="0" dirty="0"/>
            <a:t>SMOTE</a:t>
          </a:r>
          <a:endParaRPr lang="ko-KR" sz="1000" dirty="0"/>
        </a:p>
      </dgm:t>
    </dgm:pt>
    <dgm:pt modelId="{52335185-311E-4182-AE73-B390A70697F2}" type="parTrans" cxnId="{8DEF1901-7D45-49E5-8077-90E012633A85}">
      <dgm:prSet/>
      <dgm:spPr/>
      <dgm:t>
        <a:bodyPr/>
        <a:lstStyle/>
        <a:p>
          <a:pPr latinLnBrk="1"/>
          <a:endParaRPr lang="ko-KR" altLang="en-US"/>
        </a:p>
      </dgm:t>
    </dgm:pt>
    <dgm:pt modelId="{7FAE286D-6773-4B1C-9A37-1AE06F37B26A}" type="sibTrans" cxnId="{8DEF1901-7D45-49E5-8077-90E012633A85}">
      <dgm:prSet/>
      <dgm:spPr/>
      <dgm:t>
        <a:bodyPr/>
        <a:lstStyle/>
        <a:p>
          <a:pPr latinLnBrk="1"/>
          <a:endParaRPr lang="ko-KR" altLang="en-US"/>
        </a:p>
      </dgm:t>
    </dgm:pt>
    <dgm:pt modelId="{B73C1A6D-6B19-4650-BA5E-03ADFC687463}">
      <dgm:prSet custT="1"/>
      <dgm:spPr/>
      <dgm:t>
        <a:bodyPr/>
        <a:lstStyle/>
        <a:p>
          <a:pPr latinLnBrk="1"/>
          <a:r>
            <a:rPr lang="ko-KR" altLang="en-US" sz="1000" dirty="0"/>
            <a:t>형태소</a:t>
          </a:r>
          <a:r>
            <a:rPr lang="en-US" altLang="ko-KR" sz="1000" dirty="0"/>
            <a:t>(morphs)</a:t>
          </a:r>
          <a:r>
            <a:rPr lang="ko-KR" altLang="en-US" sz="1000" dirty="0"/>
            <a:t> </a:t>
          </a:r>
          <a:endParaRPr lang="en-US" altLang="ko-KR" sz="1000" dirty="0"/>
        </a:p>
        <a:p>
          <a:pPr latinLnBrk="1"/>
          <a:r>
            <a:rPr lang="en-US" sz="1000" b="0" i="0" dirty="0"/>
            <a:t>Sequence</a:t>
          </a:r>
        </a:p>
        <a:p>
          <a:pPr latinLnBrk="1"/>
          <a:r>
            <a:rPr lang="en-US" sz="1000" b="0" i="0" dirty="0"/>
            <a:t>SMOTE  X</a:t>
          </a:r>
          <a:endParaRPr lang="ko-KR" sz="1000" dirty="0"/>
        </a:p>
      </dgm:t>
    </dgm:pt>
    <dgm:pt modelId="{60DCCC7C-1F95-42C9-913A-65FA410246BD}" type="parTrans" cxnId="{88E13156-0EAE-407B-A190-6E0C04C0F617}">
      <dgm:prSet/>
      <dgm:spPr/>
      <dgm:t>
        <a:bodyPr/>
        <a:lstStyle/>
        <a:p>
          <a:pPr latinLnBrk="1"/>
          <a:endParaRPr lang="ko-KR" altLang="en-US"/>
        </a:p>
      </dgm:t>
    </dgm:pt>
    <dgm:pt modelId="{3AC4D93C-7AF6-4CDF-8887-C08D141684AD}" type="sibTrans" cxnId="{88E13156-0EAE-407B-A190-6E0C04C0F617}">
      <dgm:prSet/>
      <dgm:spPr/>
      <dgm:t>
        <a:bodyPr/>
        <a:lstStyle/>
        <a:p>
          <a:pPr latinLnBrk="1"/>
          <a:endParaRPr lang="ko-KR" altLang="en-US"/>
        </a:p>
      </dgm:t>
    </dgm:pt>
    <dgm:pt modelId="{FCD9F21B-87A0-43CF-97E5-B2C56D73D902}">
      <dgm:prSet custT="1"/>
      <dgm:spPr/>
      <dgm:t>
        <a:bodyPr/>
        <a:lstStyle/>
        <a:p>
          <a:pPr latinLnBrk="1"/>
          <a:r>
            <a:rPr lang="en-US" altLang="ko-KR" sz="1200" dirty="0" err="1"/>
            <a:t>MultinomialNB</a:t>
          </a:r>
          <a:r>
            <a:rPr lang="en-US" altLang="ko-KR" sz="1200" dirty="0"/>
            <a:t> : 0.91</a:t>
          </a:r>
          <a:endParaRPr lang="ko-KR" altLang="en-US" sz="1200" dirty="0"/>
        </a:p>
      </dgm:t>
    </dgm:pt>
    <dgm:pt modelId="{DB344031-A028-4B32-84AC-E981B28A592A}" type="parTrans" cxnId="{76EF6DF7-63FD-49E8-9F2C-7E4FAD29E69B}">
      <dgm:prSet/>
      <dgm:spPr/>
      <dgm:t>
        <a:bodyPr/>
        <a:lstStyle/>
        <a:p>
          <a:pPr latinLnBrk="1"/>
          <a:endParaRPr lang="ko-KR" altLang="en-US"/>
        </a:p>
      </dgm:t>
    </dgm:pt>
    <dgm:pt modelId="{2F4F6B54-EBF8-43C5-B75D-22EFC3BCF2CD}" type="sibTrans" cxnId="{76EF6DF7-63FD-49E8-9F2C-7E4FAD29E69B}">
      <dgm:prSet/>
      <dgm:spPr/>
      <dgm:t>
        <a:bodyPr/>
        <a:lstStyle/>
        <a:p>
          <a:pPr latinLnBrk="1"/>
          <a:endParaRPr lang="ko-KR" altLang="en-US"/>
        </a:p>
      </dgm:t>
    </dgm:pt>
    <dgm:pt modelId="{0E42CAE1-B1D7-44EB-81C9-0A371B1C0BFF}">
      <dgm:prSet custT="1"/>
      <dgm:spPr/>
      <dgm:t>
        <a:bodyPr/>
        <a:lstStyle/>
        <a:p>
          <a:pPr latinLnBrk="1"/>
          <a:r>
            <a:rPr lang="en-US" altLang="ko-KR" sz="1200" dirty="0" err="1"/>
            <a:t>GaussianNB</a:t>
          </a:r>
          <a:r>
            <a:rPr lang="en-US" altLang="ko-KR" sz="1200" dirty="0"/>
            <a:t> : 0.91</a:t>
          </a:r>
          <a:endParaRPr lang="ko-KR" altLang="en-US" sz="1200" dirty="0"/>
        </a:p>
      </dgm:t>
    </dgm:pt>
    <dgm:pt modelId="{901CA27D-978C-47F9-AA4A-95232AE4F630}" type="parTrans" cxnId="{BE9E26DE-7EB3-4D5F-8A61-7D93B31E72F4}">
      <dgm:prSet/>
      <dgm:spPr/>
      <dgm:t>
        <a:bodyPr/>
        <a:lstStyle/>
        <a:p>
          <a:pPr latinLnBrk="1"/>
          <a:endParaRPr lang="ko-KR" altLang="en-US"/>
        </a:p>
      </dgm:t>
    </dgm:pt>
    <dgm:pt modelId="{A15AC2FE-8C3E-493D-AF25-0DA8EFCCA7FE}" type="sibTrans" cxnId="{BE9E26DE-7EB3-4D5F-8A61-7D93B31E72F4}">
      <dgm:prSet/>
      <dgm:spPr/>
      <dgm:t>
        <a:bodyPr/>
        <a:lstStyle/>
        <a:p>
          <a:pPr latinLnBrk="1"/>
          <a:endParaRPr lang="ko-KR" altLang="en-US"/>
        </a:p>
      </dgm:t>
    </dgm:pt>
    <dgm:pt modelId="{8B21760D-A22A-450D-A0BE-442ADDAA2254}">
      <dgm:prSet custT="1"/>
      <dgm:spPr/>
      <dgm:t>
        <a:bodyPr/>
        <a:lstStyle/>
        <a:p>
          <a:pPr latinLnBrk="1"/>
          <a:r>
            <a:rPr lang="en-US" altLang="ko-KR" sz="1200" dirty="0" err="1"/>
            <a:t>MultinomialNB</a:t>
          </a:r>
          <a:r>
            <a:rPr lang="en-US" altLang="ko-KR" sz="1200" dirty="0"/>
            <a:t> : 0.92</a:t>
          </a:r>
          <a:endParaRPr lang="ko-KR" altLang="en-US" sz="1200" dirty="0"/>
        </a:p>
      </dgm:t>
    </dgm:pt>
    <dgm:pt modelId="{FDC88DB6-BA56-4AD1-82BE-73C326601536}" type="parTrans" cxnId="{831B9FBF-A485-453F-A0D6-61ADEA25175C}">
      <dgm:prSet/>
      <dgm:spPr/>
      <dgm:t>
        <a:bodyPr/>
        <a:lstStyle/>
        <a:p>
          <a:pPr latinLnBrk="1"/>
          <a:endParaRPr lang="ko-KR" altLang="en-US"/>
        </a:p>
      </dgm:t>
    </dgm:pt>
    <dgm:pt modelId="{A4A10E95-D30B-4891-AD64-770E3FD74185}" type="sibTrans" cxnId="{831B9FBF-A485-453F-A0D6-61ADEA25175C}">
      <dgm:prSet/>
      <dgm:spPr/>
      <dgm:t>
        <a:bodyPr/>
        <a:lstStyle/>
        <a:p>
          <a:pPr latinLnBrk="1"/>
          <a:endParaRPr lang="ko-KR" altLang="en-US"/>
        </a:p>
      </dgm:t>
    </dgm:pt>
    <dgm:pt modelId="{5AD52B0D-A548-4F97-BFB3-83DC03E694F5}">
      <dgm:prSet custT="1"/>
      <dgm:spPr/>
      <dgm:t>
        <a:bodyPr/>
        <a:lstStyle/>
        <a:p>
          <a:pPr latinLnBrk="1"/>
          <a:r>
            <a:rPr lang="en-US" altLang="ko-KR" sz="1200" dirty="0" err="1"/>
            <a:t>MultinomialNB</a:t>
          </a:r>
          <a:r>
            <a:rPr lang="en-US" altLang="ko-KR" sz="1200" dirty="0"/>
            <a:t> : 0.64</a:t>
          </a:r>
          <a:endParaRPr lang="ko-KR" altLang="en-US" sz="1200" dirty="0"/>
        </a:p>
      </dgm:t>
    </dgm:pt>
    <dgm:pt modelId="{457B0378-4DBE-4F0E-8147-B3758EEC375C}" type="parTrans" cxnId="{F1C989CD-A3B2-4F65-8D7C-94F25B22B568}">
      <dgm:prSet/>
      <dgm:spPr/>
      <dgm:t>
        <a:bodyPr/>
        <a:lstStyle/>
        <a:p>
          <a:pPr latinLnBrk="1"/>
          <a:endParaRPr lang="ko-KR" altLang="en-US"/>
        </a:p>
      </dgm:t>
    </dgm:pt>
    <dgm:pt modelId="{A91EF98D-D74E-4352-9DD2-8D019F321FE3}" type="sibTrans" cxnId="{F1C989CD-A3B2-4F65-8D7C-94F25B22B568}">
      <dgm:prSet/>
      <dgm:spPr/>
      <dgm:t>
        <a:bodyPr/>
        <a:lstStyle/>
        <a:p>
          <a:pPr latinLnBrk="1"/>
          <a:endParaRPr lang="ko-KR" altLang="en-US"/>
        </a:p>
      </dgm:t>
    </dgm:pt>
    <dgm:pt modelId="{305A5EAA-B192-47A9-9AE4-55815CB304DA}">
      <dgm:prSet custT="1"/>
      <dgm:spPr/>
      <dgm:t>
        <a:bodyPr/>
        <a:lstStyle/>
        <a:p>
          <a:pPr latinLnBrk="1"/>
          <a:r>
            <a:rPr lang="en-US" altLang="ko-KR" sz="1200" dirty="0" err="1"/>
            <a:t>MultinomialNB</a:t>
          </a:r>
          <a:r>
            <a:rPr lang="en-US" altLang="ko-KR" sz="1200" dirty="0"/>
            <a:t> : 0.65</a:t>
          </a:r>
          <a:endParaRPr lang="ko-KR" altLang="en-US" sz="1200" dirty="0"/>
        </a:p>
      </dgm:t>
    </dgm:pt>
    <dgm:pt modelId="{DB9480E6-A529-4F5F-9317-F245DECB7BB2}" type="parTrans" cxnId="{C6E325A9-E313-41AD-9FE9-3E9BBF72793C}">
      <dgm:prSet/>
      <dgm:spPr/>
      <dgm:t>
        <a:bodyPr/>
        <a:lstStyle/>
        <a:p>
          <a:pPr latinLnBrk="1"/>
          <a:endParaRPr lang="ko-KR" altLang="en-US"/>
        </a:p>
      </dgm:t>
    </dgm:pt>
    <dgm:pt modelId="{FFE50840-1F1B-4C27-9B48-94783BDB5DEB}" type="sibTrans" cxnId="{C6E325A9-E313-41AD-9FE9-3E9BBF72793C}">
      <dgm:prSet/>
      <dgm:spPr/>
      <dgm:t>
        <a:bodyPr/>
        <a:lstStyle/>
        <a:p>
          <a:pPr latinLnBrk="1"/>
          <a:endParaRPr lang="ko-KR" altLang="en-US"/>
        </a:p>
      </dgm:t>
    </dgm:pt>
    <dgm:pt modelId="{14B4228E-376B-4947-99F2-1E393CCCF428}">
      <dgm:prSet custT="1"/>
      <dgm:spPr/>
      <dgm:t>
        <a:bodyPr/>
        <a:lstStyle/>
        <a:p>
          <a:pPr latinLnBrk="1"/>
          <a:r>
            <a:rPr lang="en-US" altLang="ko-KR" sz="1200" dirty="0" err="1"/>
            <a:t>GaussianNB</a:t>
          </a:r>
          <a:r>
            <a:rPr lang="en-US" altLang="ko-KR" sz="1200" dirty="0"/>
            <a:t> : 0.90</a:t>
          </a:r>
          <a:endParaRPr lang="ko-KR" altLang="en-US" sz="1200" dirty="0"/>
        </a:p>
      </dgm:t>
    </dgm:pt>
    <dgm:pt modelId="{F14EB2DA-C19A-4530-8A4D-1647F0E97E88}" type="parTrans" cxnId="{4298272C-7BEF-4D01-A3AE-D0FA5513E31F}">
      <dgm:prSet/>
      <dgm:spPr/>
      <dgm:t>
        <a:bodyPr/>
        <a:lstStyle/>
        <a:p>
          <a:pPr latinLnBrk="1"/>
          <a:endParaRPr lang="ko-KR" altLang="en-US"/>
        </a:p>
      </dgm:t>
    </dgm:pt>
    <dgm:pt modelId="{02331B19-B4C3-45E2-9174-3747EA58D9F3}" type="sibTrans" cxnId="{4298272C-7BEF-4D01-A3AE-D0FA5513E31F}">
      <dgm:prSet/>
      <dgm:spPr/>
      <dgm:t>
        <a:bodyPr/>
        <a:lstStyle/>
        <a:p>
          <a:pPr latinLnBrk="1"/>
          <a:endParaRPr lang="ko-KR" altLang="en-US"/>
        </a:p>
      </dgm:t>
    </dgm:pt>
    <dgm:pt modelId="{C0E5CE93-CA18-41FC-8C31-25483F6B512C}">
      <dgm:prSet custT="1"/>
      <dgm:spPr/>
      <dgm:t>
        <a:bodyPr/>
        <a:lstStyle/>
        <a:p>
          <a:pPr latinLnBrk="1"/>
          <a:r>
            <a:rPr lang="en-US" altLang="ko-KR" sz="1200" dirty="0" err="1"/>
            <a:t>GaussianNB</a:t>
          </a:r>
          <a:r>
            <a:rPr lang="en-US" altLang="ko-KR" sz="1200" dirty="0"/>
            <a:t> : 0.65</a:t>
          </a:r>
          <a:endParaRPr lang="ko-KR" altLang="en-US" sz="1200" dirty="0"/>
        </a:p>
      </dgm:t>
    </dgm:pt>
    <dgm:pt modelId="{1CB34B00-2173-4E57-8494-9E8AB493E54C}" type="parTrans" cxnId="{94BC7D14-AED4-46C8-BB6D-6D86484206A7}">
      <dgm:prSet/>
      <dgm:spPr/>
      <dgm:t>
        <a:bodyPr/>
        <a:lstStyle/>
        <a:p>
          <a:pPr latinLnBrk="1"/>
          <a:endParaRPr lang="ko-KR" altLang="en-US"/>
        </a:p>
      </dgm:t>
    </dgm:pt>
    <dgm:pt modelId="{47E05A0B-A649-4399-BF24-1DB4971888FE}" type="sibTrans" cxnId="{94BC7D14-AED4-46C8-BB6D-6D86484206A7}">
      <dgm:prSet/>
      <dgm:spPr/>
      <dgm:t>
        <a:bodyPr/>
        <a:lstStyle/>
        <a:p>
          <a:pPr latinLnBrk="1"/>
          <a:endParaRPr lang="ko-KR" altLang="en-US"/>
        </a:p>
      </dgm:t>
    </dgm:pt>
    <dgm:pt modelId="{8F0498F9-616C-42E2-8D73-525771CA5E47}">
      <dgm:prSet custT="1"/>
      <dgm:spPr/>
      <dgm:t>
        <a:bodyPr/>
        <a:lstStyle/>
        <a:p>
          <a:pPr latinLnBrk="1"/>
          <a:r>
            <a:rPr lang="en-US" altLang="ko-KR" sz="1200" dirty="0" err="1"/>
            <a:t>GaussianNB</a:t>
          </a:r>
          <a:r>
            <a:rPr lang="en-US" altLang="ko-KR" sz="1200" dirty="0"/>
            <a:t> : 0.65</a:t>
          </a:r>
          <a:endParaRPr lang="ko-KR" altLang="en-US" sz="1200" dirty="0"/>
        </a:p>
      </dgm:t>
    </dgm:pt>
    <dgm:pt modelId="{4AE78829-9DFD-482A-A5B4-3BBC1AA0D0D5}" type="parTrans" cxnId="{27E652E5-873B-4593-8306-104693D4B1AE}">
      <dgm:prSet/>
      <dgm:spPr/>
      <dgm:t>
        <a:bodyPr/>
        <a:lstStyle/>
        <a:p>
          <a:pPr latinLnBrk="1"/>
          <a:endParaRPr lang="ko-KR" altLang="en-US"/>
        </a:p>
      </dgm:t>
    </dgm:pt>
    <dgm:pt modelId="{4EA16C90-8BB5-42A5-8E83-FB48EF8FEEB5}" type="sibTrans" cxnId="{27E652E5-873B-4593-8306-104693D4B1AE}">
      <dgm:prSet/>
      <dgm:spPr/>
      <dgm:t>
        <a:bodyPr/>
        <a:lstStyle/>
        <a:p>
          <a:pPr latinLnBrk="1"/>
          <a:endParaRPr lang="ko-KR" altLang="en-US"/>
        </a:p>
      </dgm:t>
    </dgm:pt>
    <dgm:pt modelId="{69942358-6A04-4D2A-910B-E3D03600B6DF}">
      <dgm:prSet custT="1"/>
      <dgm:spPr/>
      <dgm:t>
        <a:bodyPr/>
        <a:lstStyle/>
        <a:p>
          <a:pPr latinLnBrk="1"/>
          <a:r>
            <a:rPr lang="en-US" altLang="ko-KR" sz="1200" dirty="0" err="1"/>
            <a:t>ComplementNB</a:t>
          </a:r>
          <a:r>
            <a:rPr lang="en-US" altLang="ko-KR" sz="1200" dirty="0"/>
            <a:t> : 0.92</a:t>
          </a:r>
          <a:endParaRPr lang="ko-KR" altLang="en-US" sz="1200" dirty="0"/>
        </a:p>
      </dgm:t>
    </dgm:pt>
    <dgm:pt modelId="{465D56DF-014E-4766-A8BA-B1925FBADEB7}" type="parTrans" cxnId="{D1DEC046-46F8-4D02-ADD6-C51231B58E73}">
      <dgm:prSet/>
      <dgm:spPr/>
      <dgm:t>
        <a:bodyPr/>
        <a:lstStyle/>
        <a:p>
          <a:pPr latinLnBrk="1"/>
          <a:endParaRPr lang="ko-KR" altLang="en-US"/>
        </a:p>
      </dgm:t>
    </dgm:pt>
    <dgm:pt modelId="{C8828828-CF36-450E-B9B6-62072A067865}" type="sibTrans" cxnId="{D1DEC046-46F8-4D02-ADD6-C51231B58E73}">
      <dgm:prSet/>
      <dgm:spPr/>
      <dgm:t>
        <a:bodyPr/>
        <a:lstStyle/>
        <a:p>
          <a:pPr latinLnBrk="1"/>
          <a:endParaRPr lang="ko-KR" altLang="en-US"/>
        </a:p>
      </dgm:t>
    </dgm:pt>
    <dgm:pt modelId="{0872C1A8-AF8E-4B5B-A3AC-C598DE8BCF88}">
      <dgm:prSet custT="1"/>
      <dgm:spPr/>
      <dgm:t>
        <a:bodyPr/>
        <a:lstStyle/>
        <a:p>
          <a:pPr latinLnBrk="1"/>
          <a:r>
            <a:rPr lang="en-US" altLang="ko-KR" sz="1200" dirty="0" err="1"/>
            <a:t>ComplementNB</a:t>
          </a:r>
          <a:r>
            <a:rPr lang="en-US" altLang="ko-KR" sz="1200" dirty="0"/>
            <a:t> : 0.93</a:t>
          </a:r>
          <a:endParaRPr lang="ko-KR" altLang="en-US" sz="1200" dirty="0"/>
        </a:p>
      </dgm:t>
    </dgm:pt>
    <dgm:pt modelId="{8D91E167-E473-4595-82A1-82DFE4F4A847}" type="parTrans" cxnId="{5F02FFFB-B88D-4176-92A5-2AED4AC2598D}">
      <dgm:prSet/>
      <dgm:spPr/>
      <dgm:t>
        <a:bodyPr/>
        <a:lstStyle/>
        <a:p>
          <a:pPr latinLnBrk="1"/>
          <a:endParaRPr lang="ko-KR" altLang="en-US"/>
        </a:p>
      </dgm:t>
    </dgm:pt>
    <dgm:pt modelId="{52984E10-5690-4C7D-A9D1-79C6FD706255}" type="sibTrans" cxnId="{5F02FFFB-B88D-4176-92A5-2AED4AC2598D}">
      <dgm:prSet/>
      <dgm:spPr/>
      <dgm:t>
        <a:bodyPr/>
        <a:lstStyle/>
        <a:p>
          <a:pPr latinLnBrk="1"/>
          <a:endParaRPr lang="ko-KR" altLang="en-US"/>
        </a:p>
      </dgm:t>
    </dgm:pt>
    <dgm:pt modelId="{0A1BD855-7AD6-4B6D-AC3B-B0502886E252}">
      <dgm:prSet custT="1"/>
      <dgm:spPr/>
      <dgm:t>
        <a:bodyPr/>
        <a:lstStyle/>
        <a:p>
          <a:pPr latinLnBrk="1"/>
          <a:r>
            <a:rPr lang="en-US" altLang="ko-KR" sz="1200" dirty="0" err="1"/>
            <a:t>ComplementNB</a:t>
          </a:r>
          <a:r>
            <a:rPr lang="en-US" altLang="ko-KR" sz="1200" dirty="0"/>
            <a:t> : 0.64</a:t>
          </a:r>
          <a:endParaRPr lang="ko-KR" altLang="en-US" sz="1200" dirty="0"/>
        </a:p>
      </dgm:t>
    </dgm:pt>
    <dgm:pt modelId="{703AC6C4-9046-42F9-86B3-143CDD24816E}" type="parTrans" cxnId="{3851A02C-350D-4690-9BBC-0D1F5312944E}">
      <dgm:prSet/>
      <dgm:spPr/>
      <dgm:t>
        <a:bodyPr/>
        <a:lstStyle/>
        <a:p>
          <a:pPr latinLnBrk="1"/>
          <a:endParaRPr lang="ko-KR" altLang="en-US"/>
        </a:p>
      </dgm:t>
    </dgm:pt>
    <dgm:pt modelId="{6B75FCC1-4E38-4109-A4EE-618451E9CA35}" type="sibTrans" cxnId="{3851A02C-350D-4690-9BBC-0D1F5312944E}">
      <dgm:prSet/>
      <dgm:spPr/>
      <dgm:t>
        <a:bodyPr/>
        <a:lstStyle/>
        <a:p>
          <a:pPr latinLnBrk="1"/>
          <a:endParaRPr lang="ko-KR" altLang="en-US"/>
        </a:p>
      </dgm:t>
    </dgm:pt>
    <dgm:pt modelId="{57463F33-9F11-4DEE-AE32-BDE5237F9883}">
      <dgm:prSet custT="1"/>
      <dgm:spPr/>
      <dgm:t>
        <a:bodyPr/>
        <a:lstStyle/>
        <a:p>
          <a:pPr latinLnBrk="1"/>
          <a:r>
            <a:rPr lang="en-US" altLang="ko-KR" sz="1200" dirty="0" err="1"/>
            <a:t>ComplementNB</a:t>
          </a:r>
          <a:r>
            <a:rPr lang="en-US" altLang="ko-KR" sz="1200" dirty="0"/>
            <a:t> : 0.64</a:t>
          </a:r>
          <a:endParaRPr lang="ko-KR" altLang="en-US" sz="1200" dirty="0"/>
        </a:p>
      </dgm:t>
    </dgm:pt>
    <dgm:pt modelId="{B2D4B9AE-C3AC-477E-AF46-EDBE9502F138}" type="parTrans" cxnId="{FC592793-7660-4AB5-A988-D8469528E853}">
      <dgm:prSet/>
      <dgm:spPr/>
      <dgm:t>
        <a:bodyPr/>
        <a:lstStyle/>
        <a:p>
          <a:pPr latinLnBrk="1"/>
          <a:endParaRPr lang="ko-KR" altLang="en-US"/>
        </a:p>
      </dgm:t>
    </dgm:pt>
    <dgm:pt modelId="{9EDDE2F8-2DBB-4ED0-9675-DF8798B0E045}" type="sibTrans" cxnId="{FC592793-7660-4AB5-A988-D8469528E853}">
      <dgm:prSet/>
      <dgm:spPr/>
      <dgm:t>
        <a:bodyPr/>
        <a:lstStyle/>
        <a:p>
          <a:pPr latinLnBrk="1"/>
          <a:endParaRPr lang="ko-KR" altLang="en-US"/>
        </a:p>
      </dgm:t>
    </dgm:pt>
    <dgm:pt modelId="{86C3878F-702D-4351-8223-DA0CE412A6B4}">
      <dgm:prSet custT="1"/>
      <dgm:spPr/>
      <dgm:t>
        <a:bodyPr/>
        <a:lstStyle/>
        <a:p>
          <a:pPr latinLnBrk="1"/>
          <a:r>
            <a:rPr lang="en-US" altLang="ko-KR" sz="1200" dirty="0" err="1"/>
            <a:t>BernoulliNB</a:t>
          </a:r>
          <a:r>
            <a:rPr lang="en-US" altLang="ko-KR" sz="1200" dirty="0"/>
            <a:t> : 0.90</a:t>
          </a:r>
          <a:endParaRPr lang="ko-KR" altLang="en-US" sz="1200" dirty="0"/>
        </a:p>
      </dgm:t>
    </dgm:pt>
    <dgm:pt modelId="{8E1918D1-A121-41B3-B0FB-4D7ADE505C0B}" type="parTrans" cxnId="{27FCAF47-FCCE-45EA-B553-71FE34993D98}">
      <dgm:prSet/>
      <dgm:spPr/>
      <dgm:t>
        <a:bodyPr/>
        <a:lstStyle/>
        <a:p>
          <a:pPr latinLnBrk="1"/>
          <a:endParaRPr lang="ko-KR" altLang="en-US"/>
        </a:p>
      </dgm:t>
    </dgm:pt>
    <dgm:pt modelId="{0DFCBD5E-B022-43FF-B4CD-684CC980ECE0}" type="sibTrans" cxnId="{27FCAF47-FCCE-45EA-B553-71FE34993D98}">
      <dgm:prSet/>
      <dgm:spPr/>
      <dgm:t>
        <a:bodyPr/>
        <a:lstStyle/>
        <a:p>
          <a:pPr latinLnBrk="1"/>
          <a:endParaRPr lang="ko-KR" altLang="en-US"/>
        </a:p>
      </dgm:t>
    </dgm:pt>
    <dgm:pt modelId="{DCFDA1FF-6A28-4DBD-AD68-5F6A4D8B5378}">
      <dgm:prSet custT="1"/>
      <dgm:spPr/>
      <dgm:t>
        <a:bodyPr/>
        <a:lstStyle/>
        <a:p>
          <a:pPr latinLnBrk="1"/>
          <a:r>
            <a:rPr lang="en-US" altLang="ko-KR" sz="1200" dirty="0" err="1"/>
            <a:t>BernoulliNB</a:t>
          </a:r>
          <a:r>
            <a:rPr lang="en-US" altLang="ko-KR" sz="1200" dirty="0"/>
            <a:t> : 0.91</a:t>
          </a:r>
          <a:endParaRPr lang="ko-KR" altLang="en-US" sz="1200" dirty="0"/>
        </a:p>
      </dgm:t>
    </dgm:pt>
    <dgm:pt modelId="{437E00B8-56F1-445C-B76A-9E6D29A854DE}" type="parTrans" cxnId="{41EA93CC-D626-4845-AC37-A735CAF3E07B}">
      <dgm:prSet/>
      <dgm:spPr/>
      <dgm:t>
        <a:bodyPr/>
        <a:lstStyle/>
        <a:p>
          <a:pPr latinLnBrk="1"/>
          <a:endParaRPr lang="ko-KR" altLang="en-US"/>
        </a:p>
      </dgm:t>
    </dgm:pt>
    <dgm:pt modelId="{77BC12D0-445E-4154-AFBF-40DB43E914A6}" type="sibTrans" cxnId="{41EA93CC-D626-4845-AC37-A735CAF3E07B}">
      <dgm:prSet/>
      <dgm:spPr/>
      <dgm:t>
        <a:bodyPr/>
        <a:lstStyle/>
        <a:p>
          <a:pPr latinLnBrk="1"/>
          <a:endParaRPr lang="ko-KR" altLang="en-US"/>
        </a:p>
      </dgm:t>
    </dgm:pt>
    <dgm:pt modelId="{F361BC78-CD1A-4F95-8F64-D59C741A82D1}">
      <dgm:prSet custT="1"/>
      <dgm:spPr/>
      <dgm:t>
        <a:bodyPr/>
        <a:lstStyle/>
        <a:p>
          <a:pPr latinLnBrk="1"/>
          <a:r>
            <a:rPr lang="en-US" altLang="ko-KR" sz="1200" dirty="0" err="1"/>
            <a:t>BernoulliNB</a:t>
          </a:r>
          <a:r>
            <a:rPr lang="en-US" altLang="ko-KR" sz="1200" dirty="0"/>
            <a:t> : 0.69</a:t>
          </a:r>
          <a:endParaRPr lang="ko-KR" altLang="en-US" sz="1200" dirty="0"/>
        </a:p>
      </dgm:t>
    </dgm:pt>
    <dgm:pt modelId="{8318AA10-42F6-47F5-A572-4C7ED52F4293}" type="parTrans" cxnId="{9CE2FAE9-6CD4-4D4D-AF3B-C4342135329C}">
      <dgm:prSet/>
      <dgm:spPr/>
      <dgm:t>
        <a:bodyPr/>
        <a:lstStyle/>
        <a:p>
          <a:pPr latinLnBrk="1"/>
          <a:endParaRPr lang="ko-KR" altLang="en-US"/>
        </a:p>
      </dgm:t>
    </dgm:pt>
    <dgm:pt modelId="{E4893837-366E-4E60-A35C-E239AEE8CAEA}" type="sibTrans" cxnId="{9CE2FAE9-6CD4-4D4D-AF3B-C4342135329C}">
      <dgm:prSet/>
      <dgm:spPr/>
      <dgm:t>
        <a:bodyPr/>
        <a:lstStyle/>
        <a:p>
          <a:pPr latinLnBrk="1"/>
          <a:endParaRPr lang="ko-KR" altLang="en-US"/>
        </a:p>
      </dgm:t>
    </dgm:pt>
    <dgm:pt modelId="{1DD4842F-2B77-4F0C-9689-A78642AD0F2A}">
      <dgm:prSet custT="1"/>
      <dgm:spPr/>
      <dgm:t>
        <a:bodyPr/>
        <a:lstStyle/>
        <a:p>
          <a:pPr latinLnBrk="1"/>
          <a:r>
            <a:rPr lang="en-US" altLang="ko-KR" sz="1200" dirty="0" err="1"/>
            <a:t>BernoulliNB</a:t>
          </a:r>
          <a:r>
            <a:rPr lang="en-US" altLang="ko-KR" sz="1200" dirty="0"/>
            <a:t> : 0.69</a:t>
          </a:r>
          <a:endParaRPr lang="ko-KR" altLang="en-US" sz="1200" dirty="0"/>
        </a:p>
      </dgm:t>
    </dgm:pt>
    <dgm:pt modelId="{274028BC-7363-41EA-9AA2-7A11EB5C14C7}" type="parTrans" cxnId="{8EDD9F3F-C33C-444E-A39C-C055CD83A91F}">
      <dgm:prSet/>
      <dgm:spPr/>
      <dgm:t>
        <a:bodyPr/>
        <a:lstStyle/>
        <a:p>
          <a:pPr latinLnBrk="1"/>
          <a:endParaRPr lang="ko-KR" altLang="en-US"/>
        </a:p>
      </dgm:t>
    </dgm:pt>
    <dgm:pt modelId="{598225DC-3AC7-465D-8613-4C4636190B72}" type="sibTrans" cxnId="{8EDD9F3F-C33C-444E-A39C-C055CD83A91F}">
      <dgm:prSet/>
      <dgm:spPr/>
      <dgm:t>
        <a:bodyPr/>
        <a:lstStyle/>
        <a:p>
          <a:pPr latinLnBrk="1"/>
          <a:endParaRPr lang="ko-KR" altLang="en-US"/>
        </a:p>
      </dgm:t>
    </dgm:pt>
    <dgm:pt modelId="{FEFD61F4-EE92-4647-9DB6-A4C3B13210E6}">
      <dgm:prSet custT="1"/>
      <dgm:spPr/>
      <dgm:t>
        <a:bodyPr/>
        <a:lstStyle/>
        <a:p>
          <a:pPr latinLnBrk="1"/>
          <a:r>
            <a:rPr lang="en-US" altLang="ko-KR" sz="1200" dirty="0" err="1">
              <a:solidFill>
                <a:srgbClr val="FF0000"/>
              </a:solidFill>
            </a:rPr>
            <a:t>SGDClassifyer</a:t>
          </a:r>
          <a:r>
            <a:rPr lang="en-US" altLang="ko-KR" sz="1200" dirty="0">
              <a:solidFill>
                <a:srgbClr val="FF0000"/>
              </a:solidFill>
            </a:rPr>
            <a:t> : 0.94</a:t>
          </a:r>
          <a:endParaRPr lang="ko-KR" altLang="en-US" sz="1200" dirty="0">
            <a:solidFill>
              <a:srgbClr val="FF0000"/>
            </a:solidFill>
          </a:endParaRPr>
        </a:p>
      </dgm:t>
    </dgm:pt>
    <dgm:pt modelId="{C116A26E-41B1-482B-9C9A-B8D451FB2009}" type="parTrans" cxnId="{68AB8F2A-0C84-4088-AF8C-3B8F6278FBE7}">
      <dgm:prSet/>
      <dgm:spPr/>
      <dgm:t>
        <a:bodyPr/>
        <a:lstStyle/>
        <a:p>
          <a:pPr latinLnBrk="1"/>
          <a:endParaRPr lang="ko-KR" altLang="en-US"/>
        </a:p>
      </dgm:t>
    </dgm:pt>
    <dgm:pt modelId="{4E46B05A-555F-48CD-8CB1-3D2C1B29287F}" type="sibTrans" cxnId="{68AB8F2A-0C84-4088-AF8C-3B8F6278FBE7}">
      <dgm:prSet/>
      <dgm:spPr/>
      <dgm:t>
        <a:bodyPr/>
        <a:lstStyle/>
        <a:p>
          <a:pPr latinLnBrk="1"/>
          <a:endParaRPr lang="ko-KR" altLang="en-US"/>
        </a:p>
      </dgm:t>
    </dgm:pt>
    <dgm:pt modelId="{8140650B-6C65-4CCA-B34C-8B4F68039CA8}">
      <dgm:prSet custT="1"/>
      <dgm:spPr/>
      <dgm:t>
        <a:bodyPr/>
        <a:lstStyle/>
        <a:p>
          <a:pPr latinLnBrk="1"/>
          <a:r>
            <a:rPr lang="en-US" altLang="ko-KR" sz="1200" dirty="0" err="1">
              <a:solidFill>
                <a:srgbClr val="FF0000"/>
              </a:solidFill>
            </a:rPr>
            <a:t>SGDClassifyer</a:t>
          </a:r>
          <a:r>
            <a:rPr lang="en-US" altLang="ko-KR" sz="1200" dirty="0">
              <a:solidFill>
                <a:srgbClr val="FF0000"/>
              </a:solidFill>
            </a:rPr>
            <a:t> : 0.95</a:t>
          </a:r>
          <a:endParaRPr lang="ko-KR" altLang="en-US" sz="1200" dirty="0">
            <a:solidFill>
              <a:srgbClr val="FF0000"/>
            </a:solidFill>
          </a:endParaRPr>
        </a:p>
      </dgm:t>
    </dgm:pt>
    <dgm:pt modelId="{01EC4F4C-EC7C-46A2-ACFC-9A7937E681D5}" type="parTrans" cxnId="{DDD3C1CD-0BC9-40CA-9450-BB9D62026F08}">
      <dgm:prSet/>
      <dgm:spPr/>
      <dgm:t>
        <a:bodyPr/>
        <a:lstStyle/>
        <a:p>
          <a:pPr latinLnBrk="1"/>
          <a:endParaRPr lang="ko-KR" altLang="en-US"/>
        </a:p>
      </dgm:t>
    </dgm:pt>
    <dgm:pt modelId="{27AFDD6A-9F9B-4EA6-9137-653DFE064BBF}" type="sibTrans" cxnId="{DDD3C1CD-0BC9-40CA-9450-BB9D62026F08}">
      <dgm:prSet/>
      <dgm:spPr/>
      <dgm:t>
        <a:bodyPr/>
        <a:lstStyle/>
        <a:p>
          <a:pPr latinLnBrk="1"/>
          <a:endParaRPr lang="ko-KR" altLang="en-US"/>
        </a:p>
      </dgm:t>
    </dgm:pt>
    <dgm:pt modelId="{5100B0B8-007F-46C0-9160-020022D4A0C6}">
      <dgm:prSet custT="1"/>
      <dgm:spPr/>
      <dgm:t>
        <a:bodyPr/>
        <a:lstStyle/>
        <a:p>
          <a:pPr latinLnBrk="1"/>
          <a:r>
            <a:rPr lang="en-US" altLang="ko-KR" sz="1200" dirty="0" err="1"/>
            <a:t>SGDClassifyer</a:t>
          </a:r>
          <a:r>
            <a:rPr lang="en-US" altLang="ko-KR" sz="1200" dirty="0"/>
            <a:t> : 0.48</a:t>
          </a:r>
          <a:endParaRPr lang="ko-KR" altLang="en-US" sz="1200" dirty="0"/>
        </a:p>
      </dgm:t>
    </dgm:pt>
    <dgm:pt modelId="{4DA8AE7B-0617-4566-AEEB-051589834184}" type="parTrans" cxnId="{0BA20A1E-E491-4295-951E-649C7F905A5E}">
      <dgm:prSet/>
      <dgm:spPr/>
      <dgm:t>
        <a:bodyPr/>
        <a:lstStyle/>
        <a:p>
          <a:pPr latinLnBrk="1"/>
          <a:endParaRPr lang="ko-KR" altLang="en-US"/>
        </a:p>
      </dgm:t>
    </dgm:pt>
    <dgm:pt modelId="{D9E8F868-4D46-431B-9016-9A994FDF582E}" type="sibTrans" cxnId="{0BA20A1E-E491-4295-951E-649C7F905A5E}">
      <dgm:prSet/>
      <dgm:spPr/>
      <dgm:t>
        <a:bodyPr/>
        <a:lstStyle/>
        <a:p>
          <a:pPr latinLnBrk="1"/>
          <a:endParaRPr lang="ko-KR" altLang="en-US"/>
        </a:p>
      </dgm:t>
    </dgm:pt>
    <dgm:pt modelId="{B5E031DA-19B4-4655-976C-90A77F3EF86D}">
      <dgm:prSet custT="1"/>
      <dgm:spPr/>
      <dgm:t>
        <a:bodyPr/>
        <a:lstStyle/>
        <a:p>
          <a:pPr latinLnBrk="1"/>
          <a:r>
            <a:rPr lang="en-US" altLang="ko-KR" sz="1200" dirty="0" err="1"/>
            <a:t>SGDClassifyer</a:t>
          </a:r>
          <a:r>
            <a:rPr lang="en-US" altLang="ko-KR" sz="1200" dirty="0"/>
            <a:t> : 0.55</a:t>
          </a:r>
          <a:endParaRPr lang="ko-KR" altLang="en-US" sz="1200" dirty="0"/>
        </a:p>
      </dgm:t>
    </dgm:pt>
    <dgm:pt modelId="{7C86CF53-049E-4B9D-9C46-19F635128A83}" type="parTrans" cxnId="{95BB3B1B-DA49-4111-8349-411F68918EBD}">
      <dgm:prSet/>
      <dgm:spPr/>
      <dgm:t>
        <a:bodyPr/>
        <a:lstStyle/>
        <a:p>
          <a:pPr latinLnBrk="1"/>
          <a:endParaRPr lang="ko-KR" altLang="en-US"/>
        </a:p>
      </dgm:t>
    </dgm:pt>
    <dgm:pt modelId="{59FCD094-6B1B-4D6E-A543-596196C7527F}" type="sibTrans" cxnId="{95BB3B1B-DA49-4111-8349-411F68918EBD}">
      <dgm:prSet/>
      <dgm:spPr/>
      <dgm:t>
        <a:bodyPr/>
        <a:lstStyle/>
        <a:p>
          <a:pPr latinLnBrk="1"/>
          <a:endParaRPr lang="ko-KR" altLang="en-US"/>
        </a:p>
      </dgm:t>
    </dgm:pt>
    <dgm:pt modelId="{74B858F6-D1C0-49F2-8D5D-56BEA1CA1B85}" type="pres">
      <dgm:prSet presAssocID="{E328D14E-E585-4CB5-A345-757CC495852A}" presName="Name0" presStyleCnt="0">
        <dgm:presLayoutVars>
          <dgm:dir/>
          <dgm:animLvl val="lvl"/>
          <dgm:resizeHandles val="exact"/>
        </dgm:presLayoutVars>
      </dgm:prSet>
      <dgm:spPr/>
    </dgm:pt>
    <dgm:pt modelId="{98FD7918-0A34-4EBC-8820-20A18241CAA3}" type="pres">
      <dgm:prSet presAssocID="{7A6F118C-6083-4302-BAEF-3C1C18A843DD}" presName="composite" presStyleCnt="0"/>
      <dgm:spPr/>
    </dgm:pt>
    <dgm:pt modelId="{8DAC24FA-E0B1-460C-8DEC-C88D0BD928E7}" type="pres">
      <dgm:prSet presAssocID="{7A6F118C-6083-4302-BAEF-3C1C18A843D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DAD1C2-BD37-4BE5-A420-27AEB5E33164}" type="pres">
      <dgm:prSet presAssocID="{7A6F118C-6083-4302-BAEF-3C1C18A843DD}" presName="desTx" presStyleLbl="alignAccFollowNode1" presStyleIdx="0" presStyleCnt="4">
        <dgm:presLayoutVars>
          <dgm:bulletEnabled val="1"/>
        </dgm:presLayoutVars>
      </dgm:prSet>
      <dgm:spPr/>
    </dgm:pt>
    <dgm:pt modelId="{B4AE45F4-724D-4CBB-A8C5-81927430CF0D}" type="pres">
      <dgm:prSet presAssocID="{CFC9D2E2-9118-40E7-8B28-FF4192CDD9F0}" presName="space" presStyleCnt="0"/>
      <dgm:spPr/>
    </dgm:pt>
    <dgm:pt modelId="{D978982F-311F-40C5-994C-F8000EFC68A3}" type="pres">
      <dgm:prSet presAssocID="{DFB40722-6946-495A-BD78-39FB25FA9462}" presName="composite" presStyleCnt="0"/>
      <dgm:spPr/>
    </dgm:pt>
    <dgm:pt modelId="{53443F03-AEB3-40D3-9D18-B4CC2CE78B39}" type="pres">
      <dgm:prSet presAssocID="{DFB40722-6946-495A-BD78-39FB25FA946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4EA6027-33CF-4C42-A5CD-63002D85AEA9}" type="pres">
      <dgm:prSet presAssocID="{DFB40722-6946-495A-BD78-39FB25FA9462}" presName="desTx" presStyleLbl="alignAccFollowNode1" presStyleIdx="1" presStyleCnt="4">
        <dgm:presLayoutVars>
          <dgm:bulletEnabled val="1"/>
        </dgm:presLayoutVars>
      </dgm:prSet>
      <dgm:spPr/>
    </dgm:pt>
    <dgm:pt modelId="{B235247E-BC8D-4863-87AD-FB2C8931A77D}" type="pres">
      <dgm:prSet presAssocID="{5F5C61FE-74A2-412C-86FA-DA91C2E55EB1}" presName="space" presStyleCnt="0"/>
      <dgm:spPr/>
    </dgm:pt>
    <dgm:pt modelId="{F8A22875-0C35-413A-8BCB-F9EB7A4DAC1D}" type="pres">
      <dgm:prSet presAssocID="{D8CEA8A4-5220-41DD-9E46-DCDE79D12773}" presName="composite" presStyleCnt="0"/>
      <dgm:spPr/>
    </dgm:pt>
    <dgm:pt modelId="{A917C1B6-E634-4723-82A2-1F4B05BF1532}" type="pres">
      <dgm:prSet presAssocID="{D8CEA8A4-5220-41DD-9E46-DCDE79D1277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9EE4AF7-C99C-4E6A-8C18-C03692EEF3FB}" type="pres">
      <dgm:prSet presAssocID="{D8CEA8A4-5220-41DD-9E46-DCDE79D12773}" presName="desTx" presStyleLbl="alignAccFollowNode1" presStyleIdx="2" presStyleCnt="4">
        <dgm:presLayoutVars>
          <dgm:bulletEnabled val="1"/>
        </dgm:presLayoutVars>
      </dgm:prSet>
      <dgm:spPr/>
    </dgm:pt>
    <dgm:pt modelId="{AA18C78B-5D74-4D22-875A-DA5DE9D7A61C}" type="pres">
      <dgm:prSet presAssocID="{7FAE286D-6773-4B1C-9A37-1AE06F37B26A}" presName="space" presStyleCnt="0"/>
      <dgm:spPr/>
    </dgm:pt>
    <dgm:pt modelId="{25C9F816-BF37-454F-9334-3BF5D421ED0F}" type="pres">
      <dgm:prSet presAssocID="{B73C1A6D-6B19-4650-BA5E-03ADFC687463}" presName="composite" presStyleCnt="0"/>
      <dgm:spPr/>
    </dgm:pt>
    <dgm:pt modelId="{7CA17D23-8CC4-4717-B3B5-290864A8DE6A}" type="pres">
      <dgm:prSet presAssocID="{B73C1A6D-6B19-4650-BA5E-03ADFC68746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7DD87DF-C5F6-40FC-A464-0A63FCA04D98}" type="pres">
      <dgm:prSet presAssocID="{B73C1A6D-6B19-4650-BA5E-03ADFC68746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DEF1901-7D45-49E5-8077-90E012633A85}" srcId="{E328D14E-E585-4CB5-A345-757CC495852A}" destId="{D8CEA8A4-5220-41DD-9E46-DCDE79D12773}" srcOrd="2" destOrd="0" parTransId="{52335185-311E-4182-AE73-B390A70697F2}" sibTransId="{7FAE286D-6773-4B1C-9A37-1AE06F37B26A}"/>
    <dgm:cxn modelId="{F4FF750B-4C3B-4318-9FC7-173D8C14DA33}" type="presOf" srcId="{8F0498F9-616C-42E2-8D73-525771CA5E47}" destId="{E7DD87DF-C5F6-40FC-A464-0A63FCA04D98}" srcOrd="0" destOrd="1" presId="urn:microsoft.com/office/officeart/2005/8/layout/hList1"/>
    <dgm:cxn modelId="{94BC7D14-AED4-46C8-BB6D-6D86484206A7}" srcId="{D8CEA8A4-5220-41DD-9E46-DCDE79D12773}" destId="{C0E5CE93-CA18-41FC-8C31-25483F6B512C}" srcOrd="1" destOrd="0" parTransId="{1CB34B00-2173-4E57-8494-9E8AB493E54C}" sibTransId="{47E05A0B-A649-4399-BF24-1DB4971888FE}"/>
    <dgm:cxn modelId="{95BB3B1B-DA49-4111-8349-411F68918EBD}" srcId="{B73C1A6D-6B19-4650-BA5E-03ADFC687463}" destId="{B5E031DA-19B4-4655-976C-90A77F3EF86D}" srcOrd="4" destOrd="0" parTransId="{7C86CF53-049E-4B9D-9C46-19F635128A83}" sibTransId="{59FCD094-6B1B-4D6E-A543-596196C7527F}"/>
    <dgm:cxn modelId="{0BA20A1E-E491-4295-951E-649C7F905A5E}" srcId="{D8CEA8A4-5220-41DD-9E46-DCDE79D12773}" destId="{5100B0B8-007F-46C0-9160-020022D4A0C6}" srcOrd="4" destOrd="0" parTransId="{4DA8AE7B-0617-4566-AEEB-051589834184}" sibTransId="{D9E8F868-4D46-431B-9016-9A994FDF582E}"/>
    <dgm:cxn modelId="{E5B88527-E413-4441-BA85-88578027AE36}" type="presOf" srcId="{7A6F118C-6083-4302-BAEF-3C1C18A843DD}" destId="{8DAC24FA-E0B1-460C-8DEC-C88D0BD928E7}" srcOrd="0" destOrd="0" presId="urn:microsoft.com/office/officeart/2005/8/layout/hList1"/>
    <dgm:cxn modelId="{A27BC528-CAC7-4A80-8B27-47E9CDA3D92F}" type="presOf" srcId="{86C3878F-702D-4351-8223-DA0CE412A6B4}" destId="{24EA6027-33CF-4C42-A5CD-63002D85AEA9}" srcOrd="0" destOrd="3" presId="urn:microsoft.com/office/officeart/2005/8/layout/hList1"/>
    <dgm:cxn modelId="{68AB8F2A-0C84-4088-AF8C-3B8F6278FBE7}" srcId="{7A6F118C-6083-4302-BAEF-3C1C18A843DD}" destId="{FEFD61F4-EE92-4647-9DB6-A4C3B13210E6}" srcOrd="4" destOrd="0" parTransId="{C116A26E-41B1-482B-9C9A-B8D451FB2009}" sibTransId="{4E46B05A-555F-48CD-8CB1-3D2C1B29287F}"/>
    <dgm:cxn modelId="{4298272C-7BEF-4D01-A3AE-D0FA5513E31F}" srcId="{DFB40722-6946-495A-BD78-39FB25FA9462}" destId="{14B4228E-376B-4947-99F2-1E393CCCF428}" srcOrd="1" destOrd="0" parTransId="{F14EB2DA-C19A-4530-8A4D-1647F0E97E88}" sibTransId="{02331B19-B4C3-45E2-9174-3747EA58D9F3}"/>
    <dgm:cxn modelId="{3851A02C-350D-4690-9BBC-0D1F5312944E}" srcId="{D8CEA8A4-5220-41DD-9E46-DCDE79D12773}" destId="{0A1BD855-7AD6-4B6D-AC3B-B0502886E252}" srcOrd="2" destOrd="0" parTransId="{703AC6C4-9046-42F9-86B3-143CDD24816E}" sibTransId="{6B75FCC1-4E38-4109-A4EE-618451E9CA35}"/>
    <dgm:cxn modelId="{E7CBEA3D-B9F2-4177-824D-DE9A53EBE304}" srcId="{E328D14E-E585-4CB5-A345-757CC495852A}" destId="{7A6F118C-6083-4302-BAEF-3C1C18A843DD}" srcOrd="0" destOrd="0" parTransId="{33488B36-6715-4B73-8AAD-3C87F5698796}" sibTransId="{CFC9D2E2-9118-40E7-8B28-FF4192CDD9F0}"/>
    <dgm:cxn modelId="{8EDD9F3F-C33C-444E-A39C-C055CD83A91F}" srcId="{B73C1A6D-6B19-4650-BA5E-03ADFC687463}" destId="{1DD4842F-2B77-4F0C-9689-A78642AD0F2A}" srcOrd="3" destOrd="0" parTransId="{274028BC-7363-41EA-9AA2-7A11EB5C14C7}" sibTransId="{598225DC-3AC7-465D-8613-4C4636190B72}"/>
    <dgm:cxn modelId="{86DD7B5D-41B7-4157-B08D-9294A41C002D}" type="presOf" srcId="{DCFDA1FF-6A28-4DBD-AD68-5F6A4D8B5378}" destId="{8FDAD1C2-BD37-4BE5-A420-27AEB5E33164}" srcOrd="0" destOrd="3" presId="urn:microsoft.com/office/officeart/2005/8/layout/hList1"/>
    <dgm:cxn modelId="{AF1EB464-693C-4C6D-ACFB-FC02CB2414A7}" type="presOf" srcId="{5AD52B0D-A548-4F97-BFB3-83DC03E694F5}" destId="{B9EE4AF7-C99C-4E6A-8C18-C03692EEF3FB}" srcOrd="0" destOrd="0" presId="urn:microsoft.com/office/officeart/2005/8/layout/hList1"/>
    <dgm:cxn modelId="{6C030246-16DD-46CA-889B-6BF5495B39B8}" type="presOf" srcId="{B73C1A6D-6B19-4650-BA5E-03ADFC687463}" destId="{7CA17D23-8CC4-4717-B3B5-290864A8DE6A}" srcOrd="0" destOrd="0" presId="urn:microsoft.com/office/officeart/2005/8/layout/hList1"/>
    <dgm:cxn modelId="{D1DEC046-46F8-4D02-ADD6-C51231B58E73}" srcId="{7A6F118C-6083-4302-BAEF-3C1C18A843DD}" destId="{69942358-6A04-4D2A-910B-E3D03600B6DF}" srcOrd="2" destOrd="0" parTransId="{465D56DF-014E-4766-A8BA-B1925FBADEB7}" sibTransId="{C8828828-CF36-450E-B9B6-62072A067865}"/>
    <dgm:cxn modelId="{27FCAF47-FCCE-45EA-B553-71FE34993D98}" srcId="{DFB40722-6946-495A-BD78-39FB25FA9462}" destId="{86C3878F-702D-4351-8223-DA0CE412A6B4}" srcOrd="3" destOrd="0" parTransId="{8E1918D1-A121-41B3-B0FB-4D7ADE505C0B}" sibTransId="{0DFCBD5E-B022-43FF-B4CD-684CC980ECE0}"/>
    <dgm:cxn modelId="{4D55C548-8E8E-4444-83FD-CBB63BAE1C50}" type="presOf" srcId="{14B4228E-376B-4947-99F2-1E393CCCF428}" destId="{24EA6027-33CF-4C42-A5CD-63002D85AEA9}" srcOrd="0" destOrd="1" presId="urn:microsoft.com/office/officeart/2005/8/layout/hList1"/>
    <dgm:cxn modelId="{55DE1449-5AF2-4F7F-9B65-A11BB70A3654}" type="presOf" srcId="{F361BC78-CD1A-4F95-8F64-D59C741A82D1}" destId="{B9EE4AF7-C99C-4E6A-8C18-C03692EEF3FB}" srcOrd="0" destOrd="3" presId="urn:microsoft.com/office/officeart/2005/8/layout/hList1"/>
    <dgm:cxn modelId="{E6F33949-A7E5-4A4B-99B0-EEABB3A66200}" type="presOf" srcId="{57463F33-9F11-4DEE-AE32-BDE5237F9883}" destId="{E7DD87DF-C5F6-40FC-A464-0A63FCA04D98}" srcOrd="0" destOrd="2" presId="urn:microsoft.com/office/officeart/2005/8/layout/hList1"/>
    <dgm:cxn modelId="{170C6749-724B-4503-97CA-930ECA24BE51}" type="presOf" srcId="{FCD9F21B-87A0-43CF-97E5-B2C56D73D902}" destId="{8FDAD1C2-BD37-4BE5-A420-27AEB5E33164}" srcOrd="0" destOrd="0" presId="urn:microsoft.com/office/officeart/2005/8/layout/hList1"/>
    <dgm:cxn modelId="{69D58654-9BFA-4670-ACED-758D83FEB2C4}" type="presOf" srcId="{1DD4842F-2B77-4F0C-9689-A78642AD0F2A}" destId="{E7DD87DF-C5F6-40FC-A464-0A63FCA04D98}" srcOrd="0" destOrd="3" presId="urn:microsoft.com/office/officeart/2005/8/layout/hList1"/>
    <dgm:cxn modelId="{83E60176-2A52-419D-B378-F9425DEBA660}" type="presOf" srcId="{0A1BD855-7AD6-4B6D-AC3B-B0502886E252}" destId="{B9EE4AF7-C99C-4E6A-8C18-C03692EEF3FB}" srcOrd="0" destOrd="2" presId="urn:microsoft.com/office/officeart/2005/8/layout/hList1"/>
    <dgm:cxn modelId="{88E13156-0EAE-407B-A190-6E0C04C0F617}" srcId="{E328D14E-E585-4CB5-A345-757CC495852A}" destId="{B73C1A6D-6B19-4650-BA5E-03ADFC687463}" srcOrd="3" destOrd="0" parTransId="{60DCCC7C-1F95-42C9-913A-65FA410246BD}" sibTransId="{3AC4D93C-7AF6-4CDF-8887-C08D141684AD}"/>
    <dgm:cxn modelId="{3ED00C79-34EE-49C9-B8DB-0894B5964B84}" type="presOf" srcId="{FEFD61F4-EE92-4647-9DB6-A4C3B13210E6}" destId="{8FDAD1C2-BD37-4BE5-A420-27AEB5E33164}" srcOrd="0" destOrd="4" presId="urn:microsoft.com/office/officeart/2005/8/layout/hList1"/>
    <dgm:cxn modelId="{1F2A457D-EF28-4BEF-83DA-85DF984AE284}" type="presOf" srcId="{69942358-6A04-4D2A-910B-E3D03600B6DF}" destId="{8FDAD1C2-BD37-4BE5-A420-27AEB5E33164}" srcOrd="0" destOrd="2" presId="urn:microsoft.com/office/officeart/2005/8/layout/hList1"/>
    <dgm:cxn modelId="{FC592793-7660-4AB5-A988-D8469528E853}" srcId="{B73C1A6D-6B19-4650-BA5E-03ADFC687463}" destId="{57463F33-9F11-4DEE-AE32-BDE5237F9883}" srcOrd="2" destOrd="0" parTransId="{B2D4B9AE-C3AC-477E-AF46-EDBE9502F138}" sibTransId="{9EDDE2F8-2DBB-4ED0-9675-DF8798B0E045}"/>
    <dgm:cxn modelId="{5F9F41A0-F1B7-42AA-AC76-C18DFEA98F38}" type="presOf" srcId="{0872C1A8-AF8E-4B5B-A3AC-C598DE8BCF88}" destId="{24EA6027-33CF-4C42-A5CD-63002D85AEA9}" srcOrd="0" destOrd="2" presId="urn:microsoft.com/office/officeart/2005/8/layout/hList1"/>
    <dgm:cxn modelId="{C6E325A9-E313-41AD-9FE9-3E9BBF72793C}" srcId="{B73C1A6D-6B19-4650-BA5E-03ADFC687463}" destId="{305A5EAA-B192-47A9-9AE4-55815CB304DA}" srcOrd="0" destOrd="0" parTransId="{DB9480E6-A529-4F5F-9317-F245DECB7BB2}" sibTransId="{FFE50840-1F1B-4C27-9B48-94783BDB5DEB}"/>
    <dgm:cxn modelId="{121424AA-85BD-42CF-96FA-C52CF52BAAAB}" type="presOf" srcId="{5100B0B8-007F-46C0-9160-020022D4A0C6}" destId="{B9EE4AF7-C99C-4E6A-8C18-C03692EEF3FB}" srcOrd="0" destOrd="4" presId="urn:microsoft.com/office/officeart/2005/8/layout/hList1"/>
    <dgm:cxn modelId="{940AD9AE-8697-463B-8730-C67088F705FA}" srcId="{E328D14E-E585-4CB5-A345-757CC495852A}" destId="{DFB40722-6946-495A-BD78-39FB25FA9462}" srcOrd="1" destOrd="0" parTransId="{5EE5CDDF-1CF3-4A05-BFBD-52EB60088AB9}" sibTransId="{5F5C61FE-74A2-412C-86FA-DA91C2E55EB1}"/>
    <dgm:cxn modelId="{7E103BAF-8652-4D04-B5BA-1ECA42D2EDA2}" type="presOf" srcId="{8140650B-6C65-4CCA-B34C-8B4F68039CA8}" destId="{24EA6027-33CF-4C42-A5CD-63002D85AEA9}" srcOrd="0" destOrd="4" presId="urn:microsoft.com/office/officeart/2005/8/layout/hList1"/>
    <dgm:cxn modelId="{831B9FBF-A485-453F-A0D6-61ADEA25175C}" srcId="{DFB40722-6946-495A-BD78-39FB25FA9462}" destId="{8B21760D-A22A-450D-A0BE-442ADDAA2254}" srcOrd="0" destOrd="0" parTransId="{FDC88DB6-BA56-4AD1-82BE-73C326601536}" sibTransId="{A4A10E95-D30B-4891-AD64-770E3FD74185}"/>
    <dgm:cxn modelId="{41EA93CC-D626-4845-AC37-A735CAF3E07B}" srcId="{7A6F118C-6083-4302-BAEF-3C1C18A843DD}" destId="{DCFDA1FF-6A28-4DBD-AD68-5F6A4D8B5378}" srcOrd="3" destOrd="0" parTransId="{437E00B8-56F1-445C-B76A-9E6D29A854DE}" sibTransId="{77BC12D0-445E-4154-AFBF-40DB43E914A6}"/>
    <dgm:cxn modelId="{F1C989CD-A3B2-4F65-8D7C-94F25B22B568}" srcId="{D8CEA8A4-5220-41DD-9E46-DCDE79D12773}" destId="{5AD52B0D-A548-4F97-BFB3-83DC03E694F5}" srcOrd="0" destOrd="0" parTransId="{457B0378-4DBE-4F0E-8147-B3758EEC375C}" sibTransId="{A91EF98D-D74E-4352-9DD2-8D019F321FE3}"/>
    <dgm:cxn modelId="{DDD3C1CD-0BC9-40CA-9450-BB9D62026F08}" srcId="{DFB40722-6946-495A-BD78-39FB25FA9462}" destId="{8140650B-6C65-4CCA-B34C-8B4F68039CA8}" srcOrd="4" destOrd="0" parTransId="{01EC4F4C-EC7C-46A2-ACFC-9A7937E681D5}" sibTransId="{27AFDD6A-9F9B-4EA6-9137-653DFE064BBF}"/>
    <dgm:cxn modelId="{07CCD9D8-6EAB-447B-B46C-8BF0DD6D5C00}" type="presOf" srcId="{E328D14E-E585-4CB5-A345-757CC495852A}" destId="{74B858F6-D1C0-49F2-8D5D-56BEA1CA1B85}" srcOrd="0" destOrd="0" presId="urn:microsoft.com/office/officeart/2005/8/layout/hList1"/>
    <dgm:cxn modelId="{1DCEAFDA-8ED4-45C0-95CC-B9A15A2428FA}" type="presOf" srcId="{DFB40722-6946-495A-BD78-39FB25FA9462}" destId="{53443F03-AEB3-40D3-9D18-B4CC2CE78B39}" srcOrd="0" destOrd="0" presId="urn:microsoft.com/office/officeart/2005/8/layout/hList1"/>
    <dgm:cxn modelId="{BE9E26DE-7EB3-4D5F-8A61-7D93B31E72F4}" srcId="{7A6F118C-6083-4302-BAEF-3C1C18A843DD}" destId="{0E42CAE1-B1D7-44EB-81C9-0A371B1C0BFF}" srcOrd="1" destOrd="0" parTransId="{901CA27D-978C-47F9-AA4A-95232AE4F630}" sibTransId="{A15AC2FE-8C3E-493D-AF25-0DA8EFCCA7FE}"/>
    <dgm:cxn modelId="{C0209EE2-3996-43B0-8E1B-F6B27E68CABB}" type="presOf" srcId="{C0E5CE93-CA18-41FC-8C31-25483F6B512C}" destId="{B9EE4AF7-C99C-4E6A-8C18-C03692EEF3FB}" srcOrd="0" destOrd="1" presId="urn:microsoft.com/office/officeart/2005/8/layout/hList1"/>
    <dgm:cxn modelId="{27E652E5-873B-4593-8306-104693D4B1AE}" srcId="{B73C1A6D-6B19-4650-BA5E-03ADFC687463}" destId="{8F0498F9-616C-42E2-8D73-525771CA5E47}" srcOrd="1" destOrd="0" parTransId="{4AE78829-9DFD-482A-A5B4-3BBC1AA0D0D5}" sibTransId="{4EA16C90-8BB5-42A5-8E83-FB48EF8FEEB5}"/>
    <dgm:cxn modelId="{9CE2FAE9-6CD4-4D4D-AF3B-C4342135329C}" srcId="{D8CEA8A4-5220-41DD-9E46-DCDE79D12773}" destId="{F361BC78-CD1A-4F95-8F64-D59C741A82D1}" srcOrd="3" destOrd="0" parTransId="{8318AA10-42F6-47F5-A572-4C7ED52F4293}" sibTransId="{E4893837-366E-4E60-A35C-E239AEE8CAEA}"/>
    <dgm:cxn modelId="{8D6835EB-519C-4D7B-8063-A4402D7512BC}" type="presOf" srcId="{0E42CAE1-B1D7-44EB-81C9-0A371B1C0BFF}" destId="{8FDAD1C2-BD37-4BE5-A420-27AEB5E33164}" srcOrd="0" destOrd="1" presId="urn:microsoft.com/office/officeart/2005/8/layout/hList1"/>
    <dgm:cxn modelId="{7D3467ED-D413-48B0-8742-AF7F768D3B5B}" type="presOf" srcId="{8B21760D-A22A-450D-A0BE-442ADDAA2254}" destId="{24EA6027-33CF-4C42-A5CD-63002D85AEA9}" srcOrd="0" destOrd="0" presId="urn:microsoft.com/office/officeart/2005/8/layout/hList1"/>
    <dgm:cxn modelId="{EC230BF0-6B46-4AF7-A43D-2B1973AA5D9D}" type="presOf" srcId="{D8CEA8A4-5220-41DD-9E46-DCDE79D12773}" destId="{A917C1B6-E634-4723-82A2-1F4B05BF1532}" srcOrd="0" destOrd="0" presId="urn:microsoft.com/office/officeart/2005/8/layout/hList1"/>
    <dgm:cxn modelId="{76EF6DF7-63FD-49E8-9F2C-7E4FAD29E69B}" srcId="{7A6F118C-6083-4302-BAEF-3C1C18A843DD}" destId="{FCD9F21B-87A0-43CF-97E5-B2C56D73D902}" srcOrd="0" destOrd="0" parTransId="{DB344031-A028-4B32-84AC-E981B28A592A}" sibTransId="{2F4F6B54-EBF8-43C5-B75D-22EFC3BCF2CD}"/>
    <dgm:cxn modelId="{0647B5F8-AD5F-4CE3-B316-3582B8C44E1E}" type="presOf" srcId="{305A5EAA-B192-47A9-9AE4-55815CB304DA}" destId="{E7DD87DF-C5F6-40FC-A464-0A63FCA04D98}" srcOrd="0" destOrd="0" presId="urn:microsoft.com/office/officeart/2005/8/layout/hList1"/>
    <dgm:cxn modelId="{5F02FFFB-B88D-4176-92A5-2AED4AC2598D}" srcId="{DFB40722-6946-495A-BD78-39FB25FA9462}" destId="{0872C1A8-AF8E-4B5B-A3AC-C598DE8BCF88}" srcOrd="2" destOrd="0" parTransId="{8D91E167-E473-4595-82A1-82DFE4F4A847}" sibTransId="{52984E10-5690-4C7D-A9D1-79C6FD706255}"/>
    <dgm:cxn modelId="{2E7C42FD-E96B-4D0A-B7D3-B0E9DE31A735}" type="presOf" srcId="{B5E031DA-19B4-4655-976C-90A77F3EF86D}" destId="{E7DD87DF-C5F6-40FC-A464-0A63FCA04D98}" srcOrd="0" destOrd="4" presId="urn:microsoft.com/office/officeart/2005/8/layout/hList1"/>
    <dgm:cxn modelId="{EF1AC7C1-A66D-42B9-BE3F-7BD4820C7C0F}" type="presParOf" srcId="{74B858F6-D1C0-49F2-8D5D-56BEA1CA1B85}" destId="{98FD7918-0A34-4EBC-8820-20A18241CAA3}" srcOrd="0" destOrd="0" presId="urn:microsoft.com/office/officeart/2005/8/layout/hList1"/>
    <dgm:cxn modelId="{E38E6D24-F1D2-4EAB-AB4E-3405F85A5217}" type="presParOf" srcId="{98FD7918-0A34-4EBC-8820-20A18241CAA3}" destId="{8DAC24FA-E0B1-460C-8DEC-C88D0BD928E7}" srcOrd="0" destOrd="0" presId="urn:microsoft.com/office/officeart/2005/8/layout/hList1"/>
    <dgm:cxn modelId="{5D329E4B-6BF9-4A72-93B6-F9D8C3198A33}" type="presParOf" srcId="{98FD7918-0A34-4EBC-8820-20A18241CAA3}" destId="{8FDAD1C2-BD37-4BE5-A420-27AEB5E33164}" srcOrd="1" destOrd="0" presId="urn:microsoft.com/office/officeart/2005/8/layout/hList1"/>
    <dgm:cxn modelId="{661191C8-8672-4893-9855-8B7B1E36B0DD}" type="presParOf" srcId="{74B858F6-D1C0-49F2-8D5D-56BEA1CA1B85}" destId="{B4AE45F4-724D-4CBB-A8C5-81927430CF0D}" srcOrd="1" destOrd="0" presId="urn:microsoft.com/office/officeart/2005/8/layout/hList1"/>
    <dgm:cxn modelId="{E445C04C-268F-4798-B74C-6ABD3E8BD4E9}" type="presParOf" srcId="{74B858F6-D1C0-49F2-8D5D-56BEA1CA1B85}" destId="{D978982F-311F-40C5-994C-F8000EFC68A3}" srcOrd="2" destOrd="0" presId="urn:microsoft.com/office/officeart/2005/8/layout/hList1"/>
    <dgm:cxn modelId="{0BFE63B2-913E-4108-BD06-870B49D1BC78}" type="presParOf" srcId="{D978982F-311F-40C5-994C-F8000EFC68A3}" destId="{53443F03-AEB3-40D3-9D18-B4CC2CE78B39}" srcOrd="0" destOrd="0" presId="urn:microsoft.com/office/officeart/2005/8/layout/hList1"/>
    <dgm:cxn modelId="{0DD6ACE5-2C12-444D-AC1C-215121566F03}" type="presParOf" srcId="{D978982F-311F-40C5-994C-F8000EFC68A3}" destId="{24EA6027-33CF-4C42-A5CD-63002D85AEA9}" srcOrd="1" destOrd="0" presId="urn:microsoft.com/office/officeart/2005/8/layout/hList1"/>
    <dgm:cxn modelId="{2C33AAEC-2FE3-4DCD-AEAB-4AF44EF80343}" type="presParOf" srcId="{74B858F6-D1C0-49F2-8D5D-56BEA1CA1B85}" destId="{B235247E-BC8D-4863-87AD-FB2C8931A77D}" srcOrd="3" destOrd="0" presId="urn:microsoft.com/office/officeart/2005/8/layout/hList1"/>
    <dgm:cxn modelId="{067710F9-D53C-4F1B-AE9F-EF1299E6CFB8}" type="presParOf" srcId="{74B858F6-D1C0-49F2-8D5D-56BEA1CA1B85}" destId="{F8A22875-0C35-413A-8BCB-F9EB7A4DAC1D}" srcOrd="4" destOrd="0" presId="urn:microsoft.com/office/officeart/2005/8/layout/hList1"/>
    <dgm:cxn modelId="{DC9D93C2-84AC-43E4-A8F7-A8195130DAC5}" type="presParOf" srcId="{F8A22875-0C35-413A-8BCB-F9EB7A4DAC1D}" destId="{A917C1B6-E634-4723-82A2-1F4B05BF1532}" srcOrd="0" destOrd="0" presId="urn:microsoft.com/office/officeart/2005/8/layout/hList1"/>
    <dgm:cxn modelId="{76887C53-817F-4241-BF9F-ADCABD943261}" type="presParOf" srcId="{F8A22875-0C35-413A-8BCB-F9EB7A4DAC1D}" destId="{B9EE4AF7-C99C-4E6A-8C18-C03692EEF3FB}" srcOrd="1" destOrd="0" presId="urn:microsoft.com/office/officeart/2005/8/layout/hList1"/>
    <dgm:cxn modelId="{8AF713CE-3240-42BA-A1B1-DACD292CCC9A}" type="presParOf" srcId="{74B858F6-D1C0-49F2-8D5D-56BEA1CA1B85}" destId="{AA18C78B-5D74-4D22-875A-DA5DE9D7A61C}" srcOrd="5" destOrd="0" presId="urn:microsoft.com/office/officeart/2005/8/layout/hList1"/>
    <dgm:cxn modelId="{9AF7D0CB-1215-4D6D-B8EA-4F60B68B6F3A}" type="presParOf" srcId="{74B858F6-D1C0-49F2-8D5D-56BEA1CA1B85}" destId="{25C9F816-BF37-454F-9334-3BF5D421ED0F}" srcOrd="6" destOrd="0" presId="urn:microsoft.com/office/officeart/2005/8/layout/hList1"/>
    <dgm:cxn modelId="{39253604-C48C-47A7-8E7E-78453D0EE610}" type="presParOf" srcId="{25C9F816-BF37-454F-9334-3BF5D421ED0F}" destId="{7CA17D23-8CC4-4717-B3B5-290864A8DE6A}" srcOrd="0" destOrd="0" presId="urn:microsoft.com/office/officeart/2005/8/layout/hList1"/>
    <dgm:cxn modelId="{05B95BDF-9D47-4945-A34F-E993AAB61217}" type="presParOf" srcId="{25C9F816-BF37-454F-9334-3BF5D421ED0F}" destId="{E7DD87DF-C5F6-40FC-A464-0A63FCA04D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7C282-8790-466B-A9BA-847701802FC2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2" csCatId="colorful" phldr="1"/>
      <dgm:spPr/>
    </dgm:pt>
    <dgm:pt modelId="{A4D12CF2-9A21-4CCD-948B-736CE95D6DFF}">
      <dgm:prSet phldrT="[텍스트]" custT="1"/>
      <dgm:spPr/>
      <dgm:t>
        <a:bodyPr/>
        <a:lstStyle/>
        <a:p>
          <a:pPr latinLnBrk="1"/>
          <a:r>
            <a:rPr lang="en-US" altLang="ko-KR" sz="1500" dirty="0" err="1"/>
            <a:t>SGDClassifyer</a:t>
          </a:r>
          <a:br>
            <a:rPr lang="en-US" altLang="ko-KR" sz="1200" dirty="0"/>
          </a:br>
          <a:r>
            <a:rPr lang="ko-KR" altLang="en-US" sz="1200" dirty="0"/>
            <a:t>명사</a:t>
          </a:r>
          <a:endParaRPr lang="en-US" altLang="ko-KR" sz="1200" dirty="0"/>
        </a:p>
        <a:p>
          <a:pPr latinLnBrk="1"/>
          <a:r>
            <a:rPr lang="en-US" altLang="ko-KR" sz="1200" dirty="0"/>
            <a:t>N-grams</a:t>
          </a:r>
        </a:p>
        <a:p>
          <a:pPr latinLnBrk="1"/>
          <a:r>
            <a:rPr lang="en-US" altLang="ko-KR" sz="1200" dirty="0"/>
            <a:t>STOME X</a:t>
          </a:r>
          <a:endParaRPr lang="ko-KR" altLang="en-US" sz="1200" dirty="0"/>
        </a:p>
      </dgm:t>
    </dgm:pt>
    <dgm:pt modelId="{FCF8D11E-6555-47F5-823B-15DD84C2A8BD}" type="parTrans" cxnId="{10D894AB-15DB-4582-BC57-D9CAD77CEB23}">
      <dgm:prSet/>
      <dgm:spPr/>
      <dgm:t>
        <a:bodyPr/>
        <a:lstStyle/>
        <a:p>
          <a:pPr latinLnBrk="1"/>
          <a:endParaRPr lang="ko-KR" altLang="en-US"/>
        </a:p>
      </dgm:t>
    </dgm:pt>
    <dgm:pt modelId="{FAC87954-713D-4AD5-BE51-EE41A1DB59EB}" type="sibTrans" cxnId="{10D894AB-15DB-4582-BC57-D9CAD77CEB23}">
      <dgm:prSet/>
      <dgm:spPr/>
      <dgm:t>
        <a:bodyPr/>
        <a:lstStyle/>
        <a:p>
          <a:pPr latinLnBrk="1"/>
          <a:endParaRPr lang="ko-KR" altLang="en-US"/>
        </a:p>
      </dgm:t>
    </dgm:pt>
    <dgm:pt modelId="{2DAA670A-EF26-4130-A351-1F24D24870C6}">
      <dgm:prSet phldrT="[텍스트]" custT="1"/>
      <dgm:spPr/>
      <dgm:t>
        <a:bodyPr/>
        <a:lstStyle/>
        <a:p>
          <a:pPr latinLnBrk="1"/>
          <a:r>
            <a:rPr lang="en-US" altLang="ko-KR" sz="1500" dirty="0" err="1"/>
            <a:t>SGDClassifyer</a:t>
          </a:r>
          <a:br>
            <a:rPr lang="en-US" altLang="ko-KR" sz="1200" dirty="0"/>
          </a:br>
          <a:r>
            <a:rPr lang="ko-KR" altLang="en-US" sz="1200" dirty="0"/>
            <a:t>형태소</a:t>
          </a:r>
          <a:endParaRPr lang="en-US" altLang="ko-KR" sz="1200" dirty="0"/>
        </a:p>
        <a:p>
          <a:pPr latinLnBrk="1"/>
          <a:r>
            <a:rPr lang="en-US" altLang="ko-KR" sz="1200" dirty="0"/>
            <a:t>N-grams</a:t>
          </a:r>
        </a:p>
        <a:p>
          <a:pPr latinLnBrk="1"/>
          <a:r>
            <a:rPr lang="en-US" altLang="ko-KR" sz="1200" dirty="0"/>
            <a:t>STOME X</a:t>
          </a:r>
          <a:endParaRPr lang="ko-KR" altLang="en-US" sz="1200" dirty="0"/>
        </a:p>
      </dgm:t>
    </dgm:pt>
    <dgm:pt modelId="{A38FE023-6FCD-4C03-937B-105E4B132E7C}" type="parTrans" cxnId="{AEC9753C-52E9-48C1-8F5A-E466A093B208}">
      <dgm:prSet/>
      <dgm:spPr/>
      <dgm:t>
        <a:bodyPr/>
        <a:lstStyle/>
        <a:p>
          <a:pPr latinLnBrk="1"/>
          <a:endParaRPr lang="ko-KR" altLang="en-US"/>
        </a:p>
      </dgm:t>
    </dgm:pt>
    <dgm:pt modelId="{C70F4F24-976D-4A56-A370-FDCDA04C29AC}" type="sibTrans" cxnId="{AEC9753C-52E9-48C1-8F5A-E466A093B208}">
      <dgm:prSet/>
      <dgm:spPr/>
      <dgm:t>
        <a:bodyPr/>
        <a:lstStyle/>
        <a:p>
          <a:pPr latinLnBrk="1"/>
          <a:endParaRPr lang="ko-KR" altLang="en-US"/>
        </a:p>
      </dgm:t>
    </dgm:pt>
    <dgm:pt modelId="{40A30420-A7DA-48EC-8140-6F16FC5EAC81}">
      <dgm:prSet phldrT="[텍스트]"/>
      <dgm:spPr/>
      <dgm:t>
        <a:bodyPr/>
        <a:lstStyle/>
        <a:p>
          <a:pPr latinLnBrk="1"/>
          <a:r>
            <a:rPr lang="en-US" altLang="ko-KR" dirty="0"/>
            <a:t>0.95210</a:t>
          </a:r>
          <a:endParaRPr lang="ko-KR" altLang="en-US" dirty="0"/>
        </a:p>
      </dgm:t>
    </dgm:pt>
    <dgm:pt modelId="{26F2108C-F854-414E-AF47-0248FBC983DD}" type="parTrans" cxnId="{7408153C-DC9B-4435-8F3F-859934858F47}">
      <dgm:prSet/>
      <dgm:spPr/>
      <dgm:t>
        <a:bodyPr/>
        <a:lstStyle/>
        <a:p>
          <a:pPr latinLnBrk="1"/>
          <a:endParaRPr lang="ko-KR" altLang="en-US"/>
        </a:p>
      </dgm:t>
    </dgm:pt>
    <dgm:pt modelId="{7CBB2B0F-CF2E-4960-95C9-FEDF4FA6A2D5}" type="sibTrans" cxnId="{7408153C-DC9B-4435-8F3F-859934858F47}">
      <dgm:prSet/>
      <dgm:spPr/>
      <dgm:t>
        <a:bodyPr/>
        <a:lstStyle/>
        <a:p>
          <a:pPr latinLnBrk="1"/>
          <a:endParaRPr lang="ko-KR" altLang="en-US"/>
        </a:p>
      </dgm:t>
    </dgm:pt>
    <dgm:pt modelId="{57D8B9B0-DB03-4020-9E3A-56EA569038D7}" type="pres">
      <dgm:prSet presAssocID="{BE17C282-8790-466B-A9BA-847701802FC2}" presName="linearFlow" presStyleCnt="0">
        <dgm:presLayoutVars>
          <dgm:dir/>
          <dgm:resizeHandles val="exact"/>
        </dgm:presLayoutVars>
      </dgm:prSet>
      <dgm:spPr/>
    </dgm:pt>
    <dgm:pt modelId="{94E4E722-E705-4678-BC81-7C54CF48EC3C}" type="pres">
      <dgm:prSet presAssocID="{A4D12CF2-9A21-4CCD-948B-736CE95D6DFF}" presName="node" presStyleLbl="node1" presStyleIdx="0" presStyleCnt="3" custScaleX="150606">
        <dgm:presLayoutVars>
          <dgm:bulletEnabled val="1"/>
        </dgm:presLayoutVars>
      </dgm:prSet>
      <dgm:spPr/>
    </dgm:pt>
    <dgm:pt modelId="{42DC8947-E268-4FBB-B7B4-DC74F8949B20}" type="pres">
      <dgm:prSet presAssocID="{FAC87954-713D-4AD5-BE51-EE41A1DB59EB}" presName="spacerL" presStyleCnt="0"/>
      <dgm:spPr/>
    </dgm:pt>
    <dgm:pt modelId="{E07A6A7E-691B-4622-B4A1-FBBC4C6EFB8E}" type="pres">
      <dgm:prSet presAssocID="{FAC87954-713D-4AD5-BE51-EE41A1DB59EB}" presName="sibTrans" presStyleLbl="sibTrans2D1" presStyleIdx="0" presStyleCnt="2"/>
      <dgm:spPr/>
    </dgm:pt>
    <dgm:pt modelId="{979431B1-352F-4905-849D-B0AB58D77D9A}" type="pres">
      <dgm:prSet presAssocID="{FAC87954-713D-4AD5-BE51-EE41A1DB59EB}" presName="spacerR" presStyleCnt="0"/>
      <dgm:spPr/>
    </dgm:pt>
    <dgm:pt modelId="{6F022BD4-522F-4468-94D8-8740D650E19B}" type="pres">
      <dgm:prSet presAssocID="{2DAA670A-EF26-4130-A351-1F24D24870C6}" presName="node" presStyleLbl="node1" presStyleIdx="1" presStyleCnt="3" custScaleX="150606">
        <dgm:presLayoutVars>
          <dgm:bulletEnabled val="1"/>
        </dgm:presLayoutVars>
      </dgm:prSet>
      <dgm:spPr/>
    </dgm:pt>
    <dgm:pt modelId="{99623045-26DD-4BB1-9A21-0ABB3880674C}" type="pres">
      <dgm:prSet presAssocID="{C70F4F24-976D-4A56-A370-FDCDA04C29AC}" presName="spacerL" presStyleCnt="0"/>
      <dgm:spPr/>
    </dgm:pt>
    <dgm:pt modelId="{198840F2-7D1A-4301-A0ED-9CAD8E6DB40A}" type="pres">
      <dgm:prSet presAssocID="{C70F4F24-976D-4A56-A370-FDCDA04C29AC}" presName="sibTrans" presStyleLbl="sibTrans2D1" presStyleIdx="1" presStyleCnt="2"/>
      <dgm:spPr/>
    </dgm:pt>
    <dgm:pt modelId="{32B5EACB-C5E7-433D-812C-682469A0A256}" type="pres">
      <dgm:prSet presAssocID="{C70F4F24-976D-4A56-A370-FDCDA04C29AC}" presName="spacerR" presStyleCnt="0"/>
      <dgm:spPr/>
    </dgm:pt>
    <dgm:pt modelId="{E646741F-9F8D-42D5-8D7C-3A8DB07B725B}" type="pres">
      <dgm:prSet presAssocID="{40A30420-A7DA-48EC-8140-6F16FC5EAC81}" presName="node" presStyleLbl="node1" presStyleIdx="2" presStyleCnt="3">
        <dgm:presLayoutVars>
          <dgm:bulletEnabled val="1"/>
        </dgm:presLayoutVars>
      </dgm:prSet>
      <dgm:spPr/>
    </dgm:pt>
  </dgm:ptLst>
  <dgm:cxnLst>
    <dgm:cxn modelId="{818C4100-FDB1-4A64-8914-A12A65ED7460}" type="presOf" srcId="{FAC87954-713D-4AD5-BE51-EE41A1DB59EB}" destId="{E07A6A7E-691B-4622-B4A1-FBBC4C6EFB8E}" srcOrd="0" destOrd="0" presId="urn:microsoft.com/office/officeart/2005/8/layout/equation1"/>
    <dgm:cxn modelId="{7408153C-DC9B-4435-8F3F-859934858F47}" srcId="{BE17C282-8790-466B-A9BA-847701802FC2}" destId="{40A30420-A7DA-48EC-8140-6F16FC5EAC81}" srcOrd="2" destOrd="0" parTransId="{26F2108C-F854-414E-AF47-0248FBC983DD}" sibTransId="{7CBB2B0F-CF2E-4960-95C9-FEDF4FA6A2D5}"/>
    <dgm:cxn modelId="{AEC9753C-52E9-48C1-8F5A-E466A093B208}" srcId="{BE17C282-8790-466B-A9BA-847701802FC2}" destId="{2DAA670A-EF26-4130-A351-1F24D24870C6}" srcOrd="1" destOrd="0" parTransId="{A38FE023-6FCD-4C03-937B-105E4B132E7C}" sibTransId="{C70F4F24-976D-4A56-A370-FDCDA04C29AC}"/>
    <dgm:cxn modelId="{87803053-9C74-42E6-9ED6-D7B1E0DBBCC9}" type="presOf" srcId="{40A30420-A7DA-48EC-8140-6F16FC5EAC81}" destId="{E646741F-9F8D-42D5-8D7C-3A8DB07B725B}" srcOrd="0" destOrd="0" presId="urn:microsoft.com/office/officeart/2005/8/layout/equation1"/>
    <dgm:cxn modelId="{0EDCF98B-6CA3-4B15-95D9-D1D837917985}" type="presOf" srcId="{2DAA670A-EF26-4130-A351-1F24D24870C6}" destId="{6F022BD4-522F-4468-94D8-8740D650E19B}" srcOrd="0" destOrd="0" presId="urn:microsoft.com/office/officeart/2005/8/layout/equation1"/>
    <dgm:cxn modelId="{10D894AB-15DB-4582-BC57-D9CAD77CEB23}" srcId="{BE17C282-8790-466B-A9BA-847701802FC2}" destId="{A4D12CF2-9A21-4CCD-948B-736CE95D6DFF}" srcOrd="0" destOrd="0" parTransId="{FCF8D11E-6555-47F5-823B-15DD84C2A8BD}" sibTransId="{FAC87954-713D-4AD5-BE51-EE41A1DB59EB}"/>
    <dgm:cxn modelId="{509B57AE-67ED-48C5-8124-080FC641B830}" type="presOf" srcId="{BE17C282-8790-466B-A9BA-847701802FC2}" destId="{57D8B9B0-DB03-4020-9E3A-56EA569038D7}" srcOrd="0" destOrd="0" presId="urn:microsoft.com/office/officeart/2005/8/layout/equation1"/>
    <dgm:cxn modelId="{1732B4B7-3472-4700-8B44-E9D134BBFF1F}" type="presOf" srcId="{C70F4F24-976D-4A56-A370-FDCDA04C29AC}" destId="{198840F2-7D1A-4301-A0ED-9CAD8E6DB40A}" srcOrd="0" destOrd="0" presId="urn:microsoft.com/office/officeart/2005/8/layout/equation1"/>
    <dgm:cxn modelId="{16F78AE8-278B-4FC1-BBF7-B8C167DB064B}" type="presOf" srcId="{A4D12CF2-9A21-4CCD-948B-736CE95D6DFF}" destId="{94E4E722-E705-4678-BC81-7C54CF48EC3C}" srcOrd="0" destOrd="0" presId="urn:microsoft.com/office/officeart/2005/8/layout/equation1"/>
    <dgm:cxn modelId="{50EA89EC-91DC-4319-876E-584B81AA08E3}" type="presParOf" srcId="{57D8B9B0-DB03-4020-9E3A-56EA569038D7}" destId="{94E4E722-E705-4678-BC81-7C54CF48EC3C}" srcOrd="0" destOrd="0" presId="urn:microsoft.com/office/officeart/2005/8/layout/equation1"/>
    <dgm:cxn modelId="{00B99FDE-4D5A-4AAA-A1E1-1705DE9CF5CF}" type="presParOf" srcId="{57D8B9B0-DB03-4020-9E3A-56EA569038D7}" destId="{42DC8947-E268-4FBB-B7B4-DC74F8949B20}" srcOrd="1" destOrd="0" presId="urn:microsoft.com/office/officeart/2005/8/layout/equation1"/>
    <dgm:cxn modelId="{F447AD45-513F-4E17-B3D7-3CB55610EF55}" type="presParOf" srcId="{57D8B9B0-DB03-4020-9E3A-56EA569038D7}" destId="{E07A6A7E-691B-4622-B4A1-FBBC4C6EFB8E}" srcOrd="2" destOrd="0" presId="urn:microsoft.com/office/officeart/2005/8/layout/equation1"/>
    <dgm:cxn modelId="{DE1B9AB8-84C4-40B4-B153-D427CAD8BD23}" type="presParOf" srcId="{57D8B9B0-DB03-4020-9E3A-56EA569038D7}" destId="{979431B1-352F-4905-849D-B0AB58D77D9A}" srcOrd="3" destOrd="0" presId="urn:microsoft.com/office/officeart/2005/8/layout/equation1"/>
    <dgm:cxn modelId="{2FA541DB-B880-45F4-891F-D205474DAE51}" type="presParOf" srcId="{57D8B9B0-DB03-4020-9E3A-56EA569038D7}" destId="{6F022BD4-522F-4468-94D8-8740D650E19B}" srcOrd="4" destOrd="0" presId="urn:microsoft.com/office/officeart/2005/8/layout/equation1"/>
    <dgm:cxn modelId="{34735A90-C5A8-4F0A-B599-4B966158950B}" type="presParOf" srcId="{57D8B9B0-DB03-4020-9E3A-56EA569038D7}" destId="{99623045-26DD-4BB1-9A21-0ABB3880674C}" srcOrd="5" destOrd="0" presId="urn:microsoft.com/office/officeart/2005/8/layout/equation1"/>
    <dgm:cxn modelId="{C0F1797F-01D0-4CE9-88C8-41AAFB83CE7D}" type="presParOf" srcId="{57D8B9B0-DB03-4020-9E3A-56EA569038D7}" destId="{198840F2-7D1A-4301-A0ED-9CAD8E6DB40A}" srcOrd="6" destOrd="0" presId="urn:microsoft.com/office/officeart/2005/8/layout/equation1"/>
    <dgm:cxn modelId="{124BF931-A35C-4C84-96A6-ED009B94EF22}" type="presParOf" srcId="{57D8B9B0-DB03-4020-9E3A-56EA569038D7}" destId="{32B5EACB-C5E7-433D-812C-682469A0A256}" srcOrd="7" destOrd="0" presId="urn:microsoft.com/office/officeart/2005/8/layout/equation1"/>
    <dgm:cxn modelId="{44A3A7EC-B4BD-4D2F-BBEF-6511839A5477}" type="presParOf" srcId="{57D8B9B0-DB03-4020-9E3A-56EA569038D7}" destId="{E646741F-9F8D-42D5-8D7C-3A8DB07B725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5FDD0-DC15-4B54-AF46-72980B33D107}">
      <dsp:nvSpPr>
        <dsp:cNvPr id="0" name=""/>
        <dsp:cNvSpPr/>
      </dsp:nvSpPr>
      <dsp:spPr>
        <a:xfrm>
          <a:off x="1020907" y="543619"/>
          <a:ext cx="3624361" cy="3624361"/>
        </a:xfrm>
        <a:prstGeom prst="blockArc">
          <a:avLst>
            <a:gd name="adj1" fmla="val 9000000"/>
            <a:gd name="adj2" fmla="val 16200000"/>
            <a:gd name="adj3" fmla="val 46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776E7-9294-437B-A6D3-9759D1FE50B7}">
      <dsp:nvSpPr>
        <dsp:cNvPr id="0" name=""/>
        <dsp:cNvSpPr/>
      </dsp:nvSpPr>
      <dsp:spPr>
        <a:xfrm>
          <a:off x="1020907" y="543619"/>
          <a:ext cx="3624361" cy="3624361"/>
        </a:xfrm>
        <a:prstGeom prst="blockArc">
          <a:avLst>
            <a:gd name="adj1" fmla="val 1800000"/>
            <a:gd name="adj2" fmla="val 9000000"/>
            <a:gd name="adj3" fmla="val 46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F1F6C-9B81-4044-A4D6-D497B34FBB8B}">
      <dsp:nvSpPr>
        <dsp:cNvPr id="0" name=""/>
        <dsp:cNvSpPr/>
      </dsp:nvSpPr>
      <dsp:spPr>
        <a:xfrm>
          <a:off x="1020907" y="543619"/>
          <a:ext cx="3624361" cy="3624361"/>
        </a:xfrm>
        <a:prstGeom prst="blockArc">
          <a:avLst>
            <a:gd name="adj1" fmla="val 16200000"/>
            <a:gd name="adj2" fmla="val 1800000"/>
            <a:gd name="adj3" fmla="val 46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FEE9E-9286-40BE-9D12-0D30558AC5E1}">
      <dsp:nvSpPr>
        <dsp:cNvPr id="0" name=""/>
        <dsp:cNvSpPr/>
      </dsp:nvSpPr>
      <dsp:spPr>
        <a:xfrm>
          <a:off x="1998931" y="1521643"/>
          <a:ext cx="1668312" cy="16683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데이터</a:t>
          </a:r>
        </a:p>
      </dsp:txBody>
      <dsp:txXfrm>
        <a:off x="2243250" y="1765962"/>
        <a:ext cx="1179674" cy="1179674"/>
      </dsp:txXfrm>
    </dsp:sp>
    <dsp:sp modelId="{DAFC89A6-F81A-43E9-B6AB-3084CF0D464C}">
      <dsp:nvSpPr>
        <dsp:cNvPr id="0" name=""/>
        <dsp:cNvSpPr/>
      </dsp:nvSpPr>
      <dsp:spPr>
        <a:xfrm>
          <a:off x="2249178" y="1751"/>
          <a:ext cx="1167818" cy="11678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명사</a:t>
          </a:r>
          <a:r>
            <a:rPr lang="en-US" altLang="ko-KR" sz="1300" kern="1200" dirty="0"/>
            <a:t>/</a:t>
          </a:r>
          <a:br>
            <a:rPr lang="en-US" altLang="ko-KR" sz="1300" kern="1200" dirty="0"/>
          </a:br>
          <a:r>
            <a:rPr lang="ko-KR" altLang="en-US" sz="1300" kern="1200" dirty="0"/>
            <a:t>형태소</a:t>
          </a:r>
          <a:endParaRPr lang="en-US" altLang="ko-KR" sz="1300" kern="1200" dirty="0"/>
        </a:p>
      </dsp:txBody>
      <dsp:txXfrm>
        <a:off x="2420201" y="172774"/>
        <a:ext cx="825772" cy="825772"/>
      </dsp:txXfrm>
    </dsp:sp>
    <dsp:sp modelId="{961B5223-461B-4C83-881A-2F1415D888CE}">
      <dsp:nvSpPr>
        <dsp:cNvPr id="0" name=""/>
        <dsp:cNvSpPr/>
      </dsp:nvSpPr>
      <dsp:spPr>
        <a:xfrm>
          <a:off x="3782164" y="2656960"/>
          <a:ext cx="1167818" cy="11678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N-grams/</a:t>
          </a:r>
          <a:br>
            <a:rPr lang="en-US" altLang="ko-KR" sz="1300" kern="1200" dirty="0"/>
          </a:br>
          <a:r>
            <a:rPr lang="en-US" altLang="ko-KR" sz="1300" kern="1200" dirty="0"/>
            <a:t>Sequence</a:t>
          </a:r>
        </a:p>
      </dsp:txBody>
      <dsp:txXfrm>
        <a:off x="3953187" y="2827983"/>
        <a:ext cx="825772" cy="825772"/>
      </dsp:txXfrm>
    </dsp:sp>
    <dsp:sp modelId="{9E8A08D2-F4F3-4D50-82A6-049B0F45FB3A}">
      <dsp:nvSpPr>
        <dsp:cNvPr id="0" name=""/>
        <dsp:cNvSpPr/>
      </dsp:nvSpPr>
      <dsp:spPr>
        <a:xfrm>
          <a:off x="716193" y="2656960"/>
          <a:ext cx="1167818" cy="11678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Over sampling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(SMOTE)</a:t>
          </a:r>
        </a:p>
      </dsp:txBody>
      <dsp:txXfrm>
        <a:off x="887216" y="2827983"/>
        <a:ext cx="825772" cy="825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C24FA-E0B1-460C-8DEC-C88D0BD928E7}">
      <dsp:nvSpPr>
        <dsp:cNvPr id="0" name=""/>
        <dsp:cNvSpPr/>
      </dsp:nvSpPr>
      <dsp:spPr>
        <a:xfrm>
          <a:off x="3161" y="23498"/>
          <a:ext cx="190114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b="0" i="0" kern="1200" dirty="0"/>
            <a:t>명사</a:t>
          </a:r>
          <a:r>
            <a:rPr lang="en-US" sz="1000" b="0" i="0" kern="1200" dirty="0"/>
            <a:t>(nouns)</a:t>
          </a:r>
          <a:r>
            <a:rPr lang="ko-KR" sz="1000" b="0" i="0" kern="1200" dirty="0"/>
            <a:t> </a:t>
          </a:r>
          <a:endParaRPr lang="en-US" altLang="ko-KR" sz="1000" b="0" i="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N-grams</a:t>
          </a:r>
          <a:r>
            <a:rPr lang="ko-KR" sz="1000" b="0" i="0" kern="1200" dirty="0"/>
            <a:t> </a:t>
          </a:r>
          <a:endParaRPr lang="en-US" altLang="ko-KR" sz="1000" b="0" i="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SMOTE</a:t>
          </a:r>
          <a:endParaRPr lang="ko-KR" sz="1000" kern="1200" dirty="0"/>
        </a:p>
      </dsp:txBody>
      <dsp:txXfrm>
        <a:off x="3161" y="23498"/>
        <a:ext cx="1901143" cy="748800"/>
      </dsp:txXfrm>
    </dsp:sp>
    <dsp:sp modelId="{8FDAD1C2-BD37-4BE5-A420-27AEB5E33164}">
      <dsp:nvSpPr>
        <dsp:cNvPr id="0" name=""/>
        <dsp:cNvSpPr/>
      </dsp:nvSpPr>
      <dsp:spPr>
        <a:xfrm>
          <a:off x="3161" y="772298"/>
          <a:ext cx="1901143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MultinomialNB</a:t>
          </a:r>
          <a:r>
            <a:rPr lang="en-US" altLang="ko-KR" sz="1200" kern="1200" dirty="0"/>
            <a:t> : 0.92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GaussianNB</a:t>
          </a:r>
          <a:r>
            <a:rPr lang="en-US" altLang="ko-KR" sz="1200" kern="1200" dirty="0"/>
            <a:t> : 0.91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ComplementNB</a:t>
          </a:r>
          <a:r>
            <a:rPr lang="en-US" altLang="ko-KR" sz="1200" kern="1200" dirty="0"/>
            <a:t> : 0.92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BernoulliNB</a:t>
          </a:r>
          <a:r>
            <a:rPr lang="en-US" altLang="ko-KR" sz="1200" kern="1200" dirty="0"/>
            <a:t> : 0.91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>
              <a:solidFill>
                <a:srgbClr val="FF0000"/>
              </a:solidFill>
            </a:rPr>
            <a:t>SGDClassifyer</a:t>
          </a:r>
          <a:r>
            <a:rPr lang="en-US" altLang="ko-KR" sz="1200" kern="1200" dirty="0">
              <a:solidFill>
                <a:srgbClr val="FF0000"/>
              </a:solidFill>
            </a:rPr>
            <a:t> : 0.95</a:t>
          </a:r>
          <a:endParaRPr lang="ko-KR" altLang="en-US" sz="1200" kern="1200" dirty="0">
            <a:solidFill>
              <a:srgbClr val="FF0000"/>
            </a:solidFill>
          </a:endParaRPr>
        </a:p>
      </dsp:txBody>
      <dsp:txXfrm>
        <a:off x="3161" y="772298"/>
        <a:ext cx="1901143" cy="1141920"/>
      </dsp:txXfrm>
    </dsp:sp>
    <dsp:sp modelId="{53443F03-AEB3-40D3-9D18-B4CC2CE78B39}">
      <dsp:nvSpPr>
        <dsp:cNvPr id="0" name=""/>
        <dsp:cNvSpPr/>
      </dsp:nvSpPr>
      <dsp:spPr>
        <a:xfrm>
          <a:off x="2170464" y="23498"/>
          <a:ext cx="190114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b="0" i="0" kern="1200" dirty="0"/>
            <a:t>명사</a:t>
          </a:r>
          <a:r>
            <a:rPr lang="en-US" sz="1000" b="0" i="0" kern="1200" dirty="0"/>
            <a:t>(nouns)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N-grams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SMOTE  X</a:t>
          </a:r>
          <a:endParaRPr lang="ko-KR" sz="1000" kern="1200" dirty="0"/>
        </a:p>
      </dsp:txBody>
      <dsp:txXfrm>
        <a:off x="2170464" y="23498"/>
        <a:ext cx="1901143" cy="748800"/>
      </dsp:txXfrm>
    </dsp:sp>
    <dsp:sp modelId="{24EA6027-33CF-4C42-A5CD-63002D85AEA9}">
      <dsp:nvSpPr>
        <dsp:cNvPr id="0" name=""/>
        <dsp:cNvSpPr/>
      </dsp:nvSpPr>
      <dsp:spPr>
        <a:xfrm>
          <a:off x="2170464" y="772298"/>
          <a:ext cx="1901143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MultinomialNB</a:t>
          </a:r>
          <a:r>
            <a:rPr lang="en-US" altLang="ko-KR" sz="1200" kern="1200" dirty="0"/>
            <a:t> : 0.91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GaussianNB</a:t>
          </a:r>
          <a:r>
            <a:rPr lang="en-US" altLang="ko-KR" sz="1200" kern="1200" dirty="0"/>
            <a:t> : 0.91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ComplementNB</a:t>
          </a:r>
          <a:r>
            <a:rPr lang="en-US" altLang="ko-KR" sz="1200" kern="1200" dirty="0"/>
            <a:t> : 0.93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BernoulliNB</a:t>
          </a:r>
          <a:r>
            <a:rPr lang="en-US" altLang="ko-KR" sz="1200" kern="1200" dirty="0"/>
            <a:t> : 0.90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>
              <a:solidFill>
                <a:srgbClr val="FF0000"/>
              </a:solidFill>
            </a:rPr>
            <a:t>SGDClassifyer</a:t>
          </a:r>
          <a:r>
            <a:rPr lang="en-US" altLang="ko-KR" sz="1200" kern="1200" dirty="0">
              <a:solidFill>
                <a:srgbClr val="FF0000"/>
              </a:solidFill>
            </a:rPr>
            <a:t> : 0.94</a:t>
          </a:r>
          <a:endParaRPr lang="ko-KR" altLang="en-US" sz="1200" kern="1200" dirty="0">
            <a:solidFill>
              <a:srgbClr val="FF0000"/>
            </a:solidFill>
          </a:endParaRPr>
        </a:p>
      </dsp:txBody>
      <dsp:txXfrm>
        <a:off x="2170464" y="772298"/>
        <a:ext cx="1901143" cy="1141920"/>
      </dsp:txXfrm>
    </dsp:sp>
    <dsp:sp modelId="{A917C1B6-E634-4723-82A2-1F4B05BF1532}">
      <dsp:nvSpPr>
        <dsp:cNvPr id="0" name=""/>
        <dsp:cNvSpPr/>
      </dsp:nvSpPr>
      <dsp:spPr>
        <a:xfrm>
          <a:off x="4337768" y="23498"/>
          <a:ext cx="190114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b="0" i="0" kern="1200" dirty="0"/>
            <a:t>명사</a:t>
          </a:r>
          <a:r>
            <a:rPr lang="en-US" sz="1000" b="0" i="0" kern="1200" dirty="0"/>
            <a:t>(nouns)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Sequence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SMOTE</a:t>
          </a:r>
          <a:endParaRPr lang="ko-KR" sz="1000" kern="1200" dirty="0"/>
        </a:p>
      </dsp:txBody>
      <dsp:txXfrm>
        <a:off x="4337768" y="23498"/>
        <a:ext cx="1901143" cy="748800"/>
      </dsp:txXfrm>
    </dsp:sp>
    <dsp:sp modelId="{B9EE4AF7-C99C-4E6A-8C18-C03692EEF3FB}">
      <dsp:nvSpPr>
        <dsp:cNvPr id="0" name=""/>
        <dsp:cNvSpPr/>
      </dsp:nvSpPr>
      <dsp:spPr>
        <a:xfrm>
          <a:off x="4337768" y="772298"/>
          <a:ext cx="1901143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MultinomialNB</a:t>
          </a:r>
          <a:r>
            <a:rPr lang="en-US" altLang="ko-KR" sz="1200" kern="1200" dirty="0"/>
            <a:t> : 0.63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GaussianNB</a:t>
          </a:r>
          <a:r>
            <a:rPr lang="en-US" altLang="ko-KR" sz="1200" kern="1200" dirty="0"/>
            <a:t> : 0.65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ComplementNB</a:t>
          </a:r>
          <a:r>
            <a:rPr lang="en-US" altLang="ko-KR" sz="1200" kern="1200" dirty="0"/>
            <a:t> : 0.64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BernoulliNB</a:t>
          </a:r>
          <a:r>
            <a:rPr lang="en-US" altLang="ko-KR" sz="1200" kern="1200" dirty="0"/>
            <a:t> : 0.69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SGDClassifyer</a:t>
          </a:r>
          <a:r>
            <a:rPr lang="en-US" altLang="ko-KR" sz="1200" kern="1200" dirty="0"/>
            <a:t> : 0.58</a:t>
          </a:r>
          <a:endParaRPr lang="ko-KR" altLang="en-US" sz="1200" kern="1200" dirty="0"/>
        </a:p>
      </dsp:txBody>
      <dsp:txXfrm>
        <a:off x="4337768" y="772298"/>
        <a:ext cx="1901143" cy="1141920"/>
      </dsp:txXfrm>
    </dsp:sp>
    <dsp:sp modelId="{7CA17D23-8CC4-4717-B3B5-290864A8DE6A}">
      <dsp:nvSpPr>
        <dsp:cNvPr id="0" name=""/>
        <dsp:cNvSpPr/>
      </dsp:nvSpPr>
      <dsp:spPr>
        <a:xfrm>
          <a:off x="6505071" y="23498"/>
          <a:ext cx="190114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b="0" i="0" kern="1200" dirty="0"/>
            <a:t>명사</a:t>
          </a:r>
          <a:r>
            <a:rPr lang="en-US" sz="1000" b="0" i="0" kern="1200" dirty="0"/>
            <a:t>(nouns)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Sequence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SMOTE  X</a:t>
          </a:r>
          <a:endParaRPr lang="ko-KR" sz="1000" kern="1200" dirty="0"/>
        </a:p>
      </dsp:txBody>
      <dsp:txXfrm>
        <a:off x="6505071" y="23498"/>
        <a:ext cx="1901143" cy="748800"/>
      </dsp:txXfrm>
    </dsp:sp>
    <dsp:sp modelId="{E7DD87DF-C5F6-40FC-A464-0A63FCA04D98}">
      <dsp:nvSpPr>
        <dsp:cNvPr id="0" name=""/>
        <dsp:cNvSpPr/>
      </dsp:nvSpPr>
      <dsp:spPr>
        <a:xfrm>
          <a:off x="6505071" y="772298"/>
          <a:ext cx="1901143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MultinomialNB</a:t>
          </a:r>
          <a:r>
            <a:rPr lang="en-US" altLang="ko-KR" sz="1200" kern="1200" dirty="0"/>
            <a:t> : 0.63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GaussianNB</a:t>
          </a:r>
          <a:r>
            <a:rPr lang="en-US" altLang="ko-KR" sz="1200" kern="1200" dirty="0"/>
            <a:t> : 0.65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ComplementNB</a:t>
          </a:r>
          <a:r>
            <a:rPr lang="en-US" altLang="ko-KR" sz="1200" kern="1200" dirty="0"/>
            <a:t> : 0.64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BernoulliNB</a:t>
          </a:r>
          <a:r>
            <a:rPr lang="en-US" altLang="ko-KR" sz="1200" kern="1200" dirty="0"/>
            <a:t> : 0.69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SGDClassifyer</a:t>
          </a:r>
          <a:r>
            <a:rPr lang="en-US" altLang="ko-KR" sz="1200" kern="1200" dirty="0"/>
            <a:t> : 0.65</a:t>
          </a:r>
          <a:endParaRPr lang="ko-KR" altLang="en-US" sz="1200" kern="1200" dirty="0"/>
        </a:p>
      </dsp:txBody>
      <dsp:txXfrm>
        <a:off x="6505071" y="772298"/>
        <a:ext cx="1901143" cy="1141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C24FA-E0B1-460C-8DEC-C88D0BD928E7}">
      <dsp:nvSpPr>
        <dsp:cNvPr id="0" name=""/>
        <dsp:cNvSpPr/>
      </dsp:nvSpPr>
      <dsp:spPr>
        <a:xfrm>
          <a:off x="3161" y="23498"/>
          <a:ext cx="190114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형태소</a:t>
          </a:r>
          <a:r>
            <a:rPr lang="en-US" altLang="ko-KR" sz="1000" kern="1200" dirty="0"/>
            <a:t>(morphs)</a:t>
          </a:r>
          <a:r>
            <a:rPr lang="ko-KR" altLang="en-US" sz="1000" kern="1200" dirty="0"/>
            <a:t> </a:t>
          </a: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N-grams</a:t>
          </a:r>
          <a:r>
            <a:rPr lang="ko-KR" sz="1000" b="0" i="0" kern="1200" dirty="0"/>
            <a:t> </a:t>
          </a:r>
          <a:endParaRPr lang="en-US" altLang="ko-KR" sz="1000" b="0" i="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SMOTE</a:t>
          </a:r>
          <a:endParaRPr lang="ko-KR" sz="1000" kern="1200" dirty="0"/>
        </a:p>
      </dsp:txBody>
      <dsp:txXfrm>
        <a:off x="3161" y="23498"/>
        <a:ext cx="1901143" cy="748800"/>
      </dsp:txXfrm>
    </dsp:sp>
    <dsp:sp modelId="{8FDAD1C2-BD37-4BE5-A420-27AEB5E33164}">
      <dsp:nvSpPr>
        <dsp:cNvPr id="0" name=""/>
        <dsp:cNvSpPr/>
      </dsp:nvSpPr>
      <dsp:spPr>
        <a:xfrm>
          <a:off x="3161" y="772298"/>
          <a:ext cx="1901143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MultinomialNB</a:t>
          </a:r>
          <a:r>
            <a:rPr lang="en-US" altLang="ko-KR" sz="1200" kern="1200" dirty="0"/>
            <a:t> : 0.91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GaussianNB</a:t>
          </a:r>
          <a:r>
            <a:rPr lang="en-US" altLang="ko-KR" sz="1200" kern="1200" dirty="0"/>
            <a:t> : 0.91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ComplementNB</a:t>
          </a:r>
          <a:r>
            <a:rPr lang="en-US" altLang="ko-KR" sz="1200" kern="1200" dirty="0"/>
            <a:t> : 0.92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BernoulliNB</a:t>
          </a:r>
          <a:r>
            <a:rPr lang="en-US" altLang="ko-KR" sz="1200" kern="1200" dirty="0"/>
            <a:t> : 0.91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>
              <a:solidFill>
                <a:srgbClr val="FF0000"/>
              </a:solidFill>
            </a:rPr>
            <a:t>SGDClassifyer</a:t>
          </a:r>
          <a:r>
            <a:rPr lang="en-US" altLang="ko-KR" sz="1200" kern="1200" dirty="0">
              <a:solidFill>
                <a:srgbClr val="FF0000"/>
              </a:solidFill>
            </a:rPr>
            <a:t> : 0.94</a:t>
          </a:r>
          <a:endParaRPr lang="ko-KR" altLang="en-US" sz="1200" kern="1200" dirty="0">
            <a:solidFill>
              <a:srgbClr val="FF0000"/>
            </a:solidFill>
          </a:endParaRPr>
        </a:p>
      </dsp:txBody>
      <dsp:txXfrm>
        <a:off x="3161" y="772298"/>
        <a:ext cx="1901143" cy="1141920"/>
      </dsp:txXfrm>
    </dsp:sp>
    <dsp:sp modelId="{53443F03-AEB3-40D3-9D18-B4CC2CE78B39}">
      <dsp:nvSpPr>
        <dsp:cNvPr id="0" name=""/>
        <dsp:cNvSpPr/>
      </dsp:nvSpPr>
      <dsp:spPr>
        <a:xfrm>
          <a:off x="2170464" y="23498"/>
          <a:ext cx="190114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형태소</a:t>
          </a:r>
          <a:r>
            <a:rPr lang="en-US" altLang="ko-KR" sz="1000" kern="1200" dirty="0"/>
            <a:t>(morphs)</a:t>
          </a:r>
          <a:r>
            <a:rPr lang="ko-KR" altLang="en-US" sz="1000" kern="1200" dirty="0"/>
            <a:t> </a:t>
          </a: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N-grams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SMOTE  X</a:t>
          </a:r>
          <a:endParaRPr lang="ko-KR" sz="1000" kern="1200" dirty="0"/>
        </a:p>
      </dsp:txBody>
      <dsp:txXfrm>
        <a:off x="2170464" y="23498"/>
        <a:ext cx="1901143" cy="748800"/>
      </dsp:txXfrm>
    </dsp:sp>
    <dsp:sp modelId="{24EA6027-33CF-4C42-A5CD-63002D85AEA9}">
      <dsp:nvSpPr>
        <dsp:cNvPr id="0" name=""/>
        <dsp:cNvSpPr/>
      </dsp:nvSpPr>
      <dsp:spPr>
        <a:xfrm>
          <a:off x="2170464" y="772298"/>
          <a:ext cx="1901143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MultinomialNB</a:t>
          </a:r>
          <a:r>
            <a:rPr lang="en-US" altLang="ko-KR" sz="1200" kern="1200" dirty="0"/>
            <a:t> : 0.92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GaussianNB</a:t>
          </a:r>
          <a:r>
            <a:rPr lang="en-US" altLang="ko-KR" sz="1200" kern="1200" dirty="0"/>
            <a:t> : 0.90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ComplementNB</a:t>
          </a:r>
          <a:r>
            <a:rPr lang="en-US" altLang="ko-KR" sz="1200" kern="1200" dirty="0"/>
            <a:t> : 0.93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BernoulliNB</a:t>
          </a:r>
          <a:r>
            <a:rPr lang="en-US" altLang="ko-KR" sz="1200" kern="1200" dirty="0"/>
            <a:t> : 0.90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>
              <a:solidFill>
                <a:srgbClr val="FF0000"/>
              </a:solidFill>
            </a:rPr>
            <a:t>SGDClassifyer</a:t>
          </a:r>
          <a:r>
            <a:rPr lang="en-US" altLang="ko-KR" sz="1200" kern="1200" dirty="0">
              <a:solidFill>
                <a:srgbClr val="FF0000"/>
              </a:solidFill>
            </a:rPr>
            <a:t> : 0.95</a:t>
          </a:r>
          <a:endParaRPr lang="ko-KR" altLang="en-US" sz="1200" kern="1200" dirty="0">
            <a:solidFill>
              <a:srgbClr val="FF0000"/>
            </a:solidFill>
          </a:endParaRPr>
        </a:p>
      </dsp:txBody>
      <dsp:txXfrm>
        <a:off x="2170464" y="772298"/>
        <a:ext cx="1901143" cy="1141920"/>
      </dsp:txXfrm>
    </dsp:sp>
    <dsp:sp modelId="{A917C1B6-E634-4723-82A2-1F4B05BF1532}">
      <dsp:nvSpPr>
        <dsp:cNvPr id="0" name=""/>
        <dsp:cNvSpPr/>
      </dsp:nvSpPr>
      <dsp:spPr>
        <a:xfrm>
          <a:off x="4337768" y="23498"/>
          <a:ext cx="190114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형태소</a:t>
          </a:r>
          <a:r>
            <a:rPr lang="en-US" altLang="ko-KR" sz="1000" kern="1200" dirty="0"/>
            <a:t>(morphs)</a:t>
          </a:r>
          <a:r>
            <a:rPr lang="ko-KR" altLang="en-US" sz="1000" kern="1200" dirty="0"/>
            <a:t> </a:t>
          </a: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Sequence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SMOTE</a:t>
          </a:r>
          <a:endParaRPr lang="ko-KR" sz="1000" kern="1200" dirty="0"/>
        </a:p>
      </dsp:txBody>
      <dsp:txXfrm>
        <a:off x="4337768" y="23498"/>
        <a:ext cx="1901143" cy="748800"/>
      </dsp:txXfrm>
    </dsp:sp>
    <dsp:sp modelId="{B9EE4AF7-C99C-4E6A-8C18-C03692EEF3FB}">
      <dsp:nvSpPr>
        <dsp:cNvPr id="0" name=""/>
        <dsp:cNvSpPr/>
      </dsp:nvSpPr>
      <dsp:spPr>
        <a:xfrm>
          <a:off x="4337768" y="772298"/>
          <a:ext cx="1901143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MultinomialNB</a:t>
          </a:r>
          <a:r>
            <a:rPr lang="en-US" altLang="ko-KR" sz="1200" kern="1200" dirty="0"/>
            <a:t> : 0.64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GaussianNB</a:t>
          </a:r>
          <a:r>
            <a:rPr lang="en-US" altLang="ko-KR" sz="1200" kern="1200" dirty="0"/>
            <a:t> : 0.65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ComplementNB</a:t>
          </a:r>
          <a:r>
            <a:rPr lang="en-US" altLang="ko-KR" sz="1200" kern="1200" dirty="0"/>
            <a:t> : 0.64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BernoulliNB</a:t>
          </a:r>
          <a:r>
            <a:rPr lang="en-US" altLang="ko-KR" sz="1200" kern="1200" dirty="0"/>
            <a:t> : 0.69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SGDClassifyer</a:t>
          </a:r>
          <a:r>
            <a:rPr lang="en-US" altLang="ko-KR" sz="1200" kern="1200" dirty="0"/>
            <a:t> : 0.48</a:t>
          </a:r>
          <a:endParaRPr lang="ko-KR" altLang="en-US" sz="1200" kern="1200" dirty="0"/>
        </a:p>
      </dsp:txBody>
      <dsp:txXfrm>
        <a:off x="4337768" y="772298"/>
        <a:ext cx="1901143" cy="1141920"/>
      </dsp:txXfrm>
    </dsp:sp>
    <dsp:sp modelId="{7CA17D23-8CC4-4717-B3B5-290864A8DE6A}">
      <dsp:nvSpPr>
        <dsp:cNvPr id="0" name=""/>
        <dsp:cNvSpPr/>
      </dsp:nvSpPr>
      <dsp:spPr>
        <a:xfrm>
          <a:off x="6505071" y="23498"/>
          <a:ext cx="190114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형태소</a:t>
          </a:r>
          <a:r>
            <a:rPr lang="en-US" altLang="ko-KR" sz="1000" kern="1200" dirty="0"/>
            <a:t>(morphs)</a:t>
          </a:r>
          <a:r>
            <a:rPr lang="ko-KR" altLang="en-US" sz="1000" kern="1200" dirty="0"/>
            <a:t> </a:t>
          </a: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Sequence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SMOTE  X</a:t>
          </a:r>
          <a:endParaRPr lang="ko-KR" sz="1000" kern="1200" dirty="0"/>
        </a:p>
      </dsp:txBody>
      <dsp:txXfrm>
        <a:off x="6505071" y="23498"/>
        <a:ext cx="1901143" cy="748800"/>
      </dsp:txXfrm>
    </dsp:sp>
    <dsp:sp modelId="{E7DD87DF-C5F6-40FC-A464-0A63FCA04D98}">
      <dsp:nvSpPr>
        <dsp:cNvPr id="0" name=""/>
        <dsp:cNvSpPr/>
      </dsp:nvSpPr>
      <dsp:spPr>
        <a:xfrm>
          <a:off x="6505071" y="772298"/>
          <a:ext cx="1901143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MultinomialNB</a:t>
          </a:r>
          <a:r>
            <a:rPr lang="en-US" altLang="ko-KR" sz="1200" kern="1200" dirty="0"/>
            <a:t> : 0.65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GaussianNB</a:t>
          </a:r>
          <a:r>
            <a:rPr lang="en-US" altLang="ko-KR" sz="1200" kern="1200" dirty="0"/>
            <a:t> : 0.65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ComplementNB</a:t>
          </a:r>
          <a:r>
            <a:rPr lang="en-US" altLang="ko-KR" sz="1200" kern="1200" dirty="0"/>
            <a:t> : 0.64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BernoulliNB</a:t>
          </a:r>
          <a:r>
            <a:rPr lang="en-US" altLang="ko-KR" sz="1200" kern="1200" dirty="0"/>
            <a:t> : 0.69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SGDClassifyer</a:t>
          </a:r>
          <a:r>
            <a:rPr lang="en-US" altLang="ko-KR" sz="1200" kern="1200" dirty="0"/>
            <a:t> : 0.55</a:t>
          </a:r>
          <a:endParaRPr lang="ko-KR" altLang="en-US" sz="1200" kern="1200" dirty="0"/>
        </a:p>
      </dsp:txBody>
      <dsp:txXfrm>
        <a:off x="6505071" y="772298"/>
        <a:ext cx="1901143" cy="1141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E722-E705-4678-BC81-7C54CF48EC3C}">
      <dsp:nvSpPr>
        <dsp:cNvPr id="0" name=""/>
        <dsp:cNvSpPr/>
      </dsp:nvSpPr>
      <dsp:spPr>
        <a:xfrm>
          <a:off x="692" y="616801"/>
          <a:ext cx="1956037" cy="12987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SGDClassifyer</a:t>
          </a:r>
          <a:br>
            <a:rPr lang="en-US" altLang="ko-KR" sz="1200" kern="1200" dirty="0"/>
          </a:br>
          <a:r>
            <a:rPr lang="ko-KR" altLang="en-US" sz="1200" kern="1200" dirty="0"/>
            <a:t>명사</a:t>
          </a:r>
          <a:endParaRPr lang="en-US" altLang="ko-KR" sz="1200" kern="1200" dirty="0"/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N-grams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STOME X</a:t>
          </a:r>
          <a:endParaRPr lang="ko-KR" altLang="en-US" sz="1200" kern="1200" dirty="0"/>
        </a:p>
      </dsp:txBody>
      <dsp:txXfrm>
        <a:off x="287147" y="807002"/>
        <a:ext cx="1383127" cy="918375"/>
      </dsp:txXfrm>
    </dsp:sp>
    <dsp:sp modelId="{E07A6A7E-691B-4622-B4A1-FBBC4C6EFB8E}">
      <dsp:nvSpPr>
        <dsp:cNvPr id="0" name=""/>
        <dsp:cNvSpPr/>
      </dsp:nvSpPr>
      <dsp:spPr>
        <a:xfrm>
          <a:off x="2062190" y="889544"/>
          <a:ext cx="753291" cy="753291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2162039" y="1177602"/>
        <a:ext cx="553593" cy="177175"/>
      </dsp:txXfrm>
    </dsp:sp>
    <dsp:sp modelId="{6F022BD4-522F-4468-94D8-8740D650E19B}">
      <dsp:nvSpPr>
        <dsp:cNvPr id="0" name=""/>
        <dsp:cNvSpPr/>
      </dsp:nvSpPr>
      <dsp:spPr>
        <a:xfrm>
          <a:off x="2920942" y="616801"/>
          <a:ext cx="1956037" cy="1298777"/>
        </a:xfrm>
        <a:prstGeom prst="ellipse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SGDClassifyer</a:t>
          </a:r>
          <a:br>
            <a:rPr lang="en-US" altLang="ko-KR" sz="1200" kern="1200" dirty="0"/>
          </a:br>
          <a:r>
            <a:rPr lang="ko-KR" altLang="en-US" sz="1200" kern="1200" dirty="0"/>
            <a:t>형태소</a:t>
          </a:r>
          <a:endParaRPr lang="en-US" altLang="ko-KR" sz="1200" kern="1200" dirty="0"/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N-grams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STOME X</a:t>
          </a:r>
          <a:endParaRPr lang="ko-KR" altLang="en-US" sz="1200" kern="1200" dirty="0"/>
        </a:p>
      </dsp:txBody>
      <dsp:txXfrm>
        <a:off x="3207397" y="807002"/>
        <a:ext cx="1383127" cy="918375"/>
      </dsp:txXfrm>
    </dsp:sp>
    <dsp:sp modelId="{198840F2-7D1A-4301-A0ED-9CAD8E6DB40A}">
      <dsp:nvSpPr>
        <dsp:cNvPr id="0" name=""/>
        <dsp:cNvSpPr/>
      </dsp:nvSpPr>
      <dsp:spPr>
        <a:xfrm>
          <a:off x="4982440" y="889544"/>
          <a:ext cx="753291" cy="753291"/>
        </a:xfrm>
        <a:prstGeom prst="mathEqual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300" kern="1200"/>
        </a:p>
      </dsp:txBody>
      <dsp:txXfrm>
        <a:off x="5082289" y="1044722"/>
        <a:ext cx="553593" cy="442935"/>
      </dsp:txXfrm>
    </dsp:sp>
    <dsp:sp modelId="{E646741F-9F8D-42D5-8D7C-3A8DB07B725B}">
      <dsp:nvSpPr>
        <dsp:cNvPr id="0" name=""/>
        <dsp:cNvSpPr/>
      </dsp:nvSpPr>
      <dsp:spPr>
        <a:xfrm>
          <a:off x="5841192" y="616801"/>
          <a:ext cx="1298777" cy="1298777"/>
        </a:xfrm>
        <a:prstGeom prst="ellipse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0.95210</a:t>
          </a:r>
          <a:endParaRPr lang="ko-KR" altLang="en-US" sz="1800" kern="1200" dirty="0"/>
        </a:p>
      </dsp:txBody>
      <dsp:txXfrm>
        <a:off x="6031393" y="807002"/>
        <a:ext cx="918375" cy="91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11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62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1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58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4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1040915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1590546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</a:rPr>
              <a:t>4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endParaRPr lang="en-US" altLang="ko-KR"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1532363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106893" y="3827734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부산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경남</a:t>
            </a:r>
            <a:r>
              <a:rPr lang="en-US" altLang="ko-KR" sz="1600" b="1" dirty="0"/>
              <a:t> 08</a:t>
            </a:r>
            <a:r>
              <a:rPr lang="ko-KR" altLang="en-US" sz="1600" b="1" dirty="0"/>
              <a:t>반 문성균</a:t>
            </a:r>
          </a:p>
        </p:txBody>
      </p:sp>
      <p:sp>
        <p:nvSpPr>
          <p:cNvPr id="8" name="Google Shape;50;p10">
            <a:extLst>
              <a:ext uri="{FF2B5EF4-FFF2-40B4-BE49-F238E27FC236}">
                <a16:creationId xmlns:a16="http://schemas.microsoft.com/office/drawing/2014/main" id="{B80A3876-C576-4832-B0D5-53C6153126EB}"/>
              </a:ext>
            </a:extLst>
          </p:cNvPr>
          <p:cNvSpPr/>
          <p:nvPr/>
        </p:nvSpPr>
        <p:spPr>
          <a:xfrm>
            <a:off x="1035942" y="2346052"/>
            <a:ext cx="689165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chemeClr val="dk1"/>
                </a:solidFill>
              </a:rPr>
              <a:t>스팸 분류 프로젝트</a:t>
            </a:r>
            <a:endParaRPr lang="en-US" altLang="ko-KR"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0;p10">
            <a:extLst>
              <a:ext uri="{FF2B5EF4-FFF2-40B4-BE49-F238E27FC236}">
                <a16:creationId xmlns:a16="http://schemas.microsoft.com/office/drawing/2014/main" id="{A502EAA6-B528-4F7E-96D0-4EDA1BE26E48}"/>
              </a:ext>
            </a:extLst>
          </p:cNvPr>
          <p:cNvSpPr/>
          <p:nvPr/>
        </p:nvSpPr>
        <p:spPr>
          <a:xfrm>
            <a:off x="517970" y="4037092"/>
            <a:ext cx="2695005" cy="49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chemeClr val="dk1"/>
                </a:solidFill>
              </a:rPr>
              <a:t>데이터 분석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chemeClr val="dk1"/>
                </a:solidFill>
              </a:rPr>
              <a:t>데이터 </a:t>
            </a:r>
            <a:r>
              <a:rPr lang="ko-KR" altLang="en-US" sz="2000" dirty="0" err="1">
                <a:solidFill>
                  <a:schemeClr val="dk1"/>
                </a:solidFill>
              </a:rPr>
              <a:t>전처리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chemeClr val="dk1"/>
                </a:solidFill>
              </a:rPr>
              <a:t>데이터 모델링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chemeClr val="dk1"/>
                </a:solidFill>
              </a:rPr>
              <a:t>결론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DD5AE9-6F6C-43FF-9A10-7BCAF13E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85" y="1444918"/>
            <a:ext cx="2867425" cy="1377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2489DE-1B71-44B4-8F65-2E5D61431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509" y="2938728"/>
            <a:ext cx="1499265" cy="738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83A39-408D-4554-9FF2-09F92C49D88E}"/>
              </a:ext>
            </a:extLst>
          </p:cNvPr>
          <p:cNvSpPr txBox="1"/>
          <p:nvPr/>
        </p:nvSpPr>
        <p:spPr>
          <a:xfrm>
            <a:off x="7786613" y="2938728"/>
            <a:ext cx="1885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: </a:t>
            </a:r>
            <a:r>
              <a:rPr lang="ko-KR" altLang="en-US" dirty="0"/>
              <a:t>스팸 문자 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Label : </a:t>
            </a:r>
            <a:r>
              <a:rPr lang="ko-KR" altLang="en-US" dirty="0"/>
              <a:t>스팸 여부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9C5763-3809-4C88-A093-90DB7E956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509" y="4155909"/>
            <a:ext cx="1742169" cy="978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637269-8938-4E3B-A6A2-413F441BCABA}"/>
              </a:ext>
            </a:extLst>
          </p:cNvPr>
          <p:cNvSpPr txBox="1"/>
          <p:nvPr/>
        </p:nvSpPr>
        <p:spPr>
          <a:xfrm>
            <a:off x="6206509" y="5304708"/>
            <a:ext cx="224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</a:t>
            </a:r>
            <a:r>
              <a:rPr lang="ko-KR" altLang="en-US" dirty="0"/>
              <a:t> 컬럼 </a:t>
            </a:r>
            <a:r>
              <a:rPr lang="en-US" altLang="ko-KR" dirty="0"/>
              <a:t>11</a:t>
            </a:r>
            <a:r>
              <a:rPr lang="ko-KR" altLang="en-US" dirty="0"/>
              <a:t>개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=&gt;  Drop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4F9C8E-FB14-4B66-A389-DB37FAB4F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20" y="1336777"/>
            <a:ext cx="5565508" cy="4583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817A5-EC3A-4C79-9B7B-32ABCBAAEBF5}"/>
              </a:ext>
            </a:extLst>
          </p:cNvPr>
          <p:cNvSpPr txBox="1"/>
          <p:nvPr/>
        </p:nvSpPr>
        <p:spPr>
          <a:xfrm>
            <a:off x="510833" y="1274255"/>
            <a:ext cx="387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/>
              <a:t>Text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colum</a:t>
            </a:r>
            <a:r>
              <a:rPr lang="ko-KR" altLang="en-US" sz="2000" dirty="0"/>
              <a:t> 형태소 </a:t>
            </a:r>
            <a:r>
              <a:rPr lang="en-US" altLang="ko-KR" sz="2000" dirty="0"/>
              <a:t>/ </a:t>
            </a:r>
            <a:r>
              <a:rPr lang="ko-KR" altLang="en-US" sz="2000" dirty="0"/>
              <a:t>명사 분석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37B403-48E2-4D04-A2E5-86825884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3" y="1674365"/>
            <a:ext cx="6510752" cy="4672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421DB1-D1AD-4154-AF4F-ADA653445295}"/>
              </a:ext>
            </a:extLst>
          </p:cNvPr>
          <p:cNvSpPr txBox="1"/>
          <p:nvPr/>
        </p:nvSpPr>
        <p:spPr>
          <a:xfrm>
            <a:off x="7256475" y="2496486"/>
            <a:ext cx="2290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형태소 </a:t>
            </a:r>
            <a:r>
              <a:rPr lang="en-US" altLang="ko-KR" dirty="0"/>
              <a:t>: 541,069</a:t>
            </a:r>
          </a:p>
          <a:p>
            <a:r>
              <a:rPr lang="ko-KR" altLang="en-US" dirty="0"/>
              <a:t>형태소 단어 개수 </a:t>
            </a:r>
            <a:r>
              <a:rPr lang="en-US" altLang="ko-KR" dirty="0"/>
              <a:t>: 28,847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851D0-3188-4561-9D02-2A81A2579EEE}"/>
              </a:ext>
            </a:extLst>
          </p:cNvPr>
          <p:cNvSpPr txBox="1"/>
          <p:nvPr/>
        </p:nvSpPr>
        <p:spPr>
          <a:xfrm>
            <a:off x="7256474" y="4801478"/>
            <a:ext cx="2290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명사 </a:t>
            </a:r>
            <a:r>
              <a:rPr lang="en-US" altLang="ko-KR" dirty="0"/>
              <a:t>: 264,267</a:t>
            </a:r>
          </a:p>
          <a:p>
            <a:r>
              <a:rPr lang="ko-KR" altLang="en-US" dirty="0"/>
              <a:t>명사 단어 개수 </a:t>
            </a:r>
            <a:r>
              <a:rPr lang="en-US" altLang="ko-KR" dirty="0"/>
              <a:t>: 20,115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9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전처리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4BC1EC29-CC6D-434A-BC7C-0E2D7478A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037631"/>
              </p:ext>
            </p:extLst>
          </p:nvPr>
        </p:nvGraphicFramePr>
        <p:xfrm>
          <a:off x="13170" y="1521279"/>
          <a:ext cx="5666176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2D9D44-9972-4C0D-9BF3-62D8860DB775}"/>
              </a:ext>
            </a:extLst>
          </p:cNvPr>
          <p:cNvSpPr txBox="1"/>
          <p:nvPr/>
        </p:nvSpPr>
        <p:spPr>
          <a:xfrm>
            <a:off x="5427677" y="1778466"/>
            <a:ext cx="3984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명사</a:t>
            </a:r>
            <a:r>
              <a:rPr lang="en-US" altLang="ko-KR" dirty="0"/>
              <a:t>(nouns)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N-grams</a:t>
            </a:r>
            <a:r>
              <a:rPr lang="ko-KR" altLang="en-US" dirty="0"/>
              <a:t> </a:t>
            </a:r>
            <a:r>
              <a:rPr lang="en-US" altLang="ko-KR" dirty="0"/>
              <a:t>+ SMOTE</a:t>
            </a:r>
          </a:p>
          <a:p>
            <a:r>
              <a:rPr lang="ko-KR" altLang="en-US" dirty="0"/>
              <a:t>명사</a:t>
            </a:r>
            <a:r>
              <a:rPr lang="en-US" altLang="ko-KR" dirty="0"/>
              <a:t>(nouns)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N-grams</a:t>
            </a:r>
            <a:r>
              <a:rPr lang="ko-KR" altLang="en-US" dirty="0"/>
              <a:t> </a:t>
            </a:r>
            <a:r>
              <a:rPr lang="en-US" altLang="ko-KR" dirty="0"/>
              <a:t>+ SMOTE  X</a:t>
            </a:r>
          </a:p>
          <a:p>
            <a:r>
              <a:rPr lang="ko-KR" altLang="en-US" dirty="0"/>
              <a:t>명사</a:t>
            </a:r>
            <a:r>
              <a:rPr lang="en-US" altLang="ko-KR" dirty="0"/>
              <a:t>(nouns)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+ SMOTE</a:t>
            </a:r>
          </a:p>
          <a:p>
            <a:r>
              <a:rPr lang="ko-KR" altLang="en-US" dirty="0"/>
              <a:t>명사</a:t>
            </a:r>
            <a:r>
              <a:rPr lang="en-US" altLang="ko-KR" dirty="0"/>
              <a:t>(nouns)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+ SMOTE  X</a:t>
            </a:r>
          </a:p>
          <a:p>
            <a:endParaRPr lang="en-US" altLang="ko-KR" dirty="0"/>
          </a:p>
          <a:p>
            <a:r>
              <a:rPr lang="ko-KR" altLang="en-US" dirty="0"/>
              <a:t>형태소</a:t>
            </a:r>
            <a:r>
              <a:rPr lang="en-US" altLang="ko-KR" dirty="0"/>
              <a:t>(morphs)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N-grams</a:t>
            </a:r>
            <a:r>
              <a:rPr lang="ko-KR" altLang="en-US" dirty="0"/>
              <a:t> </a:t>
            </a:r>
            <a:r>
              <a:rPr lang="en-US" altLang="ko-KR" dirty="0"/>
              <a:t>+ SMOTE</a:t>
            </a:r>
          </a:p>
          <a:p>
            <a:r>
              <a:rPr lang="ko-KR" altLang="en-US" dirty="0"/>
              <a:t>형태소</a:t>
            </a:r>
            <a:r>
              <a:rPr lang="en-US" altLang="ko-KR" dirty="0"/>
              <a:t>(morphs)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N-grams</a:t>
            </a:r>
            <a:r>
              <a:rPr lang="ko-KR" altLang="en-US" dirty="0"/>
              <a:t> </a:t>
            </a:r>
            <a:r>
              <a:rPr lang="en-US" altLang="ko-KR" dirty="0"/>
              <a:t>+ SMOTE  X</a:t>
            </a:r>
          </a:p>
          <a:p>
            <a:r>
              <a:rPr lang="ko-KR" altLang="en-US" dirty="0"/>
              <a:t>형태소</a:t>
            </a:r>
            <a:r>
              <a:rPr lang="en-US" altLang="ko-KR" dirty="0"/>
              <a:t>(morphs)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+ SMOTE</a:t>
            </a:r>
          </a:p>
          <a:p>
            <a:r>
              <a:rPr lang="ko-KR" altLang="en-US" dirty="0"/>
              <a:t>형태소</a:t>
            </a:r>
            <a:r>
              <a:rPr lang="en-US" altLang="ko-KR" dirty="0"/>
              <a:t>(morphs)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+ SMOTE  X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F51B0D-262F-457A-A814-933F6DA404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389" y="4732211"/>
            <a:ext cx="1499265" cy="738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DBF52-FF09-4295-AB6F-4D7A77692A64}"/>
              </a:ext>
            </a:extLst>
          </p:cNvPr>
          <p:cNvSpPr txBox="1"/>
          <p:nvPr/>
        </p:nvSpPr>
        <p:spPr>
          <a:xfrm>
            <a:off x="5427677" y="4363030"/>
            <a:ext cx="3558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스팸으로 분류된 데이터의 비중이 크다</a:t>
            </a:r>
          </a:p>
        </p:txBody>
      </p:sp>
    </p:spTree>
    <p:extLst>
      <p:ext uri="{BB962C8B-B14F-4D97-AF65-F5344CB8AC3E}">
        <p14:creationId xmlns:p14="http://schemas.microsoft.com/office/powerpoint/2010/main" val="429136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모델링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193680"/>
            <a:ext cx="7081106" cy="990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en-US" altLang="ko-KR" sz="2000" dirty="0"/>
              <a:t>Naïve Bayes : </a:t>
            </a:r>
            <a:r>
              <a:rPr lang="en-US" altLang="ko-KR" sz="1500" dirty="0" err="1"/>
              <a:t>MultinomialNB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GaussianNB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ComplementNB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BernoulliNB</a:t>
            </a:r>
            <a:endParaRPr lang="en-US" altLang="ko-KR" sz="1500" dirty="0"/>
          </a:p>
          <a:p>
            <a:pPr indent="-205092">
              <a:spcBef>
                <a:spcPts val="500"/>
              </a:spcBef>
              <a:buSzPts val="1800"/>
              <a:buFont typeface="Arial"/>
              <a:buChar char="▪"/>
            </a:pPr>
            <a:r>
              <a:rPr lang="en-US" altLang="ko-KR" sz="1500" dirty="0" err="1"/>
              <a:t>SGDClassifyer</a:t>
            </a:r>
            <a:endParaRPr lang="en-US" altLang="ko-KR" sz="1500" dirty="0"/>
          </a:p>
          <a:p>
            <a:pPr indent="-205092">
              <a:spcBef>
                <a:spcPts val="500"/>
              </a:spcBef>
              <a:buSzPts val="1800"/>
              <a:buFont typeface="Arial"/>
              <a:buChar char="▪"/>
            </a:pPr>
            <a:r>
              <a:rPr lang="en-US" altLang="ko-KR" sz="1500" dirty="0"/>
              <a:t>CNN </a:t>
            </a:r>
            <a:r>
              <a:rPr lang="ko-KR" altLang="en-US" sz="1500" dirty="0"/>
              <a:t>구조 </a:t>
            </a:r>
            <a:r>
              <a:rPr lang="en-US" altLang="ko-KR" sz="1500" dirty="0"/>
              <a:t>: 0.66 </a:t>
            </a:r>
            <a:r>
              <a:rPr lang="en-US" altLang="ko-KR" sz="1200" dirty="0"/>
              <a:t>(</a:t>
            </a:r>
            <a:r>
              <a:rPr lang="ko-KR" altLang="ko-KR" sz="1200" dirty="0"/>
              <a:t>명사</a:t>
            </a:r>
            <a:r>
              <a:rPr lang="en-US" altLang="ko-KR" sz="1200" dirty="0"/>
              <a:t>(nouns) + N-grams + SMOTE  X)</a:t>
            </a:r>
            <a:endParaRPr lang="ko-KR" altLang="ko-KR" sz="1200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C0CFA592-F3F5-480F-9F88-3D933FAFC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337415"/>
              </p:ext>
            </p:extLst>
          </p:nvPr>
        </p:nvGraphicFramePr>
        <p:xfrm>
          <a:off x="558455" y="2298606"/>
          <a:ext cx="8409376" cy="1937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F0ADF85E-ADA6-45BA-AED8-CA51CD546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28894"/>
              </p:ext>
            </p:extLst>
          </p:nvPr>
        </p:nvGraphicFramePr>
        <p:xfrm>
          <a:off x="558455" y="4320471"/>
          <a:ext cx="8409376" cy="1937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4216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모델링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6042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sz="2000" dirty="0"/>
              <a:t>최종 모델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SGDClassifyer</a:t>
            </a:r>
            <a:r>
              <a:rPr lang="en-US" altLang="ko-KR" sz="2000" dirty="0"/>
              <a:t>(loss=‘</a:t>
            </a:r>
            <a:r>
              <a:rPr lang="en-US" altLang="ko-KR" sz="2000" dirty="0" err="1"/>
              <a:t>modified_huber</a:t>
            </a:r>
            <a:r>
              <a:rPr lang="en-US" altLang="ko-KR" sz="2000" dirty="0"/>
              <a:t>’)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B1E46229-DB79-43DB-877F-7EA6B37E3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779614"/>
              </p:ext>
            </p:extLst>
          </p:nvPr>
        </p:nvGraphicFramePr>
        <p:xfrm>
          <a:off x="1382668" y="2407641"/>
          <a:ext cx="7140663" cy="2532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595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579574"/>
            <a:ext cx="7196522" cy="3375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sz="2000" dirty="0"/>
              <a:t>명사 </a:t>
            </a:r>
            <a:r>
              <a:rPr lang="en-US" altLang="ko-KR" sz="2000" dirty="0"/>
              <a:t>/ </a:t>
            </a:r>
            <a:r>
              <a:rPr lang="ko-KR" altLang="en-US" sz="2000" dirty="0"/>
              <a:t>형태소 전처리에 대한 성능 차이가 거의 없음</a:t>
            </a:r>
            <a:endParaRPr lang="en-US" altLang="ko-KR" sz="2000" dirty="0"/>
          </a:p>
          <a:p>
            <a:pPr indent="-205092">
              <a:spcBef>
                <a:spcPts val="500"/>
              </a:spcBef>
              <a:buSzPts val="1800"/>
              <a:buChar char="▪"/>
            </a:pPr>
            <a:endParaRPr lang="en-US" altLang="ko-KR" sz="2000" dirty="0"/>
          </a:p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en-US" altLang="ko-KR" sz="2000" dirty="0"/>
              <a:t>Over</a:t>
            </a:r>
            <a:r>
              <a:rPr lang="ko-KR" altLang="en-US" sz="2000" dirty="0"/>
              <a:t> </a:t>
            </a:r>
            <a:r>
              <a:rPr lang="en-US" altLang="ko-KR" sz="2000" dirty="0"/>
              <a:t>sample(SMOTE)</a:t>
            </a:r>
            <a:r>
              <a:rPr lang="ko-KR" altLang="en-US" sz="2000" dirty="0"/>
              <a:t> 전처리에 대한 성능 차이가 거의 없음</a:t>
            </a:r>
            <a:endParaRPr lang="en-US" altLang="ko-KR" sz="2000" dirty="0"/>
          </a:p>
          <a:p>
            <a:pPr indent="-205092">
              <a:spcBef>
                <a:spcPts val="500"/>
              </a:spcBef>
              <a:buSzPts val="1800"/>
              <a:buChar char="▪"/>
            </a:pPr>
            <a:endParaRPr lang="en-US" altLang="ko-KR" sz="2000" dirty="0"/>
          </a:p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en-US" altLang="ko-KR" sz="2000" dirty="0"/>
              <a:t>N-grams / Sequence </a:t>
            </a:r>
            <a:r>
              <a:rPr lang="ko-KR" altLang="en-US" sz="2000" dirty="0"/>
              <a:t>전처리에 대한 성능 차이 발생</a:t>
            </a:r>
            <a:endParaRPr lang="en-US" altLang="ko-KR" sz="2000" dirty="0"/>
          </a:p>
          <a:p>
            <a:pPr indent="-205092">
              <a:spcBef>
                <a:spcPts val="500"/>
              </a:spcBef>
              <a:buSzPts val="1800"/>
              <a:buChar char="▪"/>
            </a:pPr>
            <a:endParaRPr lang="en-US" altLang="ko-KR" sz="2000" dirty="0"/>
          </a:p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en-US" altLang="ko-KR" sz="2000" dirty="0"/>
              <a:t>CNN </a:t>
            </a:r>
            <a:r>
              <a:rPr lang="ko-KR" altLang="en-US" sz="2000" dirty="0"/>
              <a:t>구조의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보다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모델의 성능이 높았음</a:t>
            </a:r>
            <a:r>
              <a:rPr lang="en-US" altLang="ko-KR" sz="2000" dirty="0"/>
              <a:t>.</a:t>
            </a:r>
          </a:p>
          <a:p>
            <a:pPr>
              <a:spcBef>
                <a:spcPts val="500"/>
              </a:spcBef>
              <a:buSzPts val="1800"/>
            </a:pPr>
            <a:endParaRPr lang="en-US" altLang="ko-KR" sz="2000" dirty="0"/>
          </a:p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en-US" altLang="ko-KR" sz="2000" dirty="0"/>
              <a:t>LSTM</a:t>
            </a:r>
            <a:r>
              <a:rPr lang="ko-KR" altLang="en-US" sz="2000" dirty="0"/>
              <a:t> 구조의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모델 추가 확인 필요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5470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431</Words>
  <Application>Microsoft Office PowerPoint</Application>
  <PresentationFormat>A4 용지(210x297mm)</PresentationFormat>
  <Paragraphs>127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HY신명조</vt:lpstr>
      <vt:lpstr>Noto Sans Symbols</vt:lpstr>
      <vt:lpstr>Malgun Gothic</vt:lpstr>
      <vt:lpstr>Malgun Gothic</vt:lpstr>
      <vt:lpstr>Arial</vt:lpstr>
      <vt:lpstr>Calibri</vt:lpstr>
      <vt:lpstr>Wingdings</vt:lpstr>
      <vt:lpstr>Office 테마</vt:lpstr>
      <vt:lpstr>PowerPoint 프레젠테이션</vt:lpstr>
      <vt:lpstr>데이터 분석</vt:lpstr>
      <vt:lpstr>데이터 분석</vt:lpstr>
      <vt:lpstr>데이터 전처리</vt:lpstr>
      <vt:lpstr>데이터 모델링</vt:lpstr>
      <vt:lpstr>데이터 모델링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문성균</cp:lastModifiedBy>
  <cp:revision>36</cp:revision>
  <dcterms:modified xsi:type="dcterms:W3CDTF">2022-10-13T06:30:27Z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</Properties>
</file>