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257" r:id="rId3"/>
    <p:sldId id="280" r:id="rId4"/>
    <p:sldId id="281" r:id="rId5"/>
    <p:sldId id="282" r:id="rId6"/>
    <p:sldId id="278" r:id="rId7"/>
    <p:sldId id="283" r:id="rId8"/>
    <p:sldId id="284" r:id="rId9"/>
    <p:sldId id="285" r:id="rId10"/>
    <p:sldId id="274" r:id="rId11"/>
    <p:sldId id="273" r:id="rId1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052D0-901D-447F-A2A5-48B04AD8B8D7}" v="15" dt="2022-10-13T06:49:40.401"/>
    <p1510:client id="{0F0BEEDF-14B4-4B4C-8F09-5FB811C8E444}" v="22" dt="2022-10-13T07:54:55.714"/>
    <p1510:client id="{2D5FA5B7-25D3-2E94-8927-5385136D2456}" v="82" dt="2022-10-13T08:14:35.496"/>
    <p1510:client id="{53F4CC4A-5919-4F4F-9C83-2019D3DB4F34}" v="269" dt="2022-10-13T08:08:55.889"/>
    <p1510:client id="{6177BD2C-650A-41C3-9DAC-7E9D031B73D4}" v="3" dt="2022-10-13T06:57:28.321"/>
    <p1510:client id="{710DEDEC-4188-427A-9705-852B082B003C}" v="26" dt="2022-10-13T06:37:13.229"/>
    <p1510:client id="{75161B5A-789C-4F97-BFF1-24870D6E2B27}" v="46" dt="2022-10-13T06:50:23.326"/>
    <p1510:client id="{90C0F8CF-4735-474F-83DE-5857C7D96B87}" v="18" dt="2022-10-13T08:13:20.694"/>
    <p1510:client id="{94AACAF0-7497-40E4-954E-6B9FCE969003}" v="551" dt="2022-10-13T07:23:32.288"/>
    <p1510:client id="{ADB6D4DA-7B53-4A7F-A90A-69D2B4DB92DE}" v="28" dt="2022-10-13T07:58:59.970"/>
    <p1510:client id="{B41648A6-8586-4C12-B34A-5C7374F3452A}" v="1" dt="2022-10-13T06:42:55.007"/>
    <p1510:client id="{BA7B1668-948B-4BEE-996A-F1557BBE87A0}" v="5" dt="2022-10-13T06:58:54.448"/>
    <p1510:client id="{C8972DEC-8082-476E-9BF4-65F9561E6080}" v="9" dt="2022-10-13T07:35:27.776"/>
    <p1510:client id="{CDF5AD88-CD95-4BA2-8238-D966F37E64B2}" v="2" dt="2022-10-13T06:41:02.295"/>
    <p1510:client id="{D3F66A9E-B103-4AD1-BB6C-3FC789606C6F}" v="13" dt="2022-10-13T07:02:51.113"/>
    <p1510:client id="{D9CDF7E0-23C3-4343-892C-6B40E047E9E6}" v="58" dt="2022-10-13T07:20:38.208"/>
    <p1510:client id="{E193B46B-B5FD-448A-8716-376D0395D77A}" v="4" dt="2022-10-13T07:23:46.877"/>
    <p1510:client id="{E37C0C64-87CE-4081-9583-97A9CED0ED25}" v="78" dt="2022-10-13T07:53:50.80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기범" userId="S::a026193@aivle.kt.co.kr::14c9aecc-406d-4e33-8c17-14115595dc71" providerId="AD" clId="Web-{BA7B1668-948B-4BEE-996A-F1557BBE87A0}"/>
    <pc:docChg chg="modSld">
      <pc:chgData name="문기범" userId="S::a026193@aivle.kt.co.kr::14c9aecc-406d-4e33-8c17-14115595dc71" providerId="AD" clId="Web-{BA7B1668-948B-4BEE-996A-F1557BBE87A0}" dt="2022-10-13T06:58:54.448" v="1"/>
      <pc:docMkLst>
        <pc:docMk/>
      </pc:docMkLst>
      <pc:sldChg chg="delSp modSp">
        <pc:chgData name="문기범" userId="S::a026193@aivle.kt.co.kr::14c9aecc-406d-4e33-8c17-14115595dc71" providerId="AD" clId="Web-{BA7B1668-948B-4BEE-996A-F1557BBE87A0}" dt="2022-10-13T06:58:54.448" v="1"/>
        <pc:sldMkLst>
          <pc:docMk/>
          <pc:sldMk cId="4291369075" sldId="278"/>
        </pc:sldMkLst>
        <pc:spChg chg="del mod">
          <ac:chgData name="문기범" userId="S::a026193@aivle.kt.co.kr::14c9aecc-406d-4e33-8c17-14115595dc71" providerId="AD" clId="Web-{BA7B1668-948B-4BEE-996A-F1557BBE87A0}" dt="2022-10-13T06:58:54.448" v="1"/>
          <ac:spMkLst>
            <pc:docMk/>
            <pc:sldMk cId="4291369075" sldId="278"/>
            <ac:spMk id="16" creationId="{E1BF0367-0227-4C6F-89CF-731111905AB7}"/>
          </ac:spMkLst>
        </pc:spChg>
      </pc:sldChg>
    </pc:docChg>
  </pc:docChgLst>
  <pc:docChgLst>
    <pc:chgData name="김현수" userId="S::a026181@aivle.kt.co.kr::444c0517-7d19-4e91-9dec-fdc0715f7336" providerId="AD" clId="Web-{C8972DEC-8082-476E-9BF4-65F9561E6080}"/>
    <pc:docChg chg="modSld">
      <pc:chgData name="김현수" userId="S::a026181@aivle.kt.co.kr::444c0517-7d19-4e91-9dec-fdc0715f7336" providerId="AD" clId="Web-{C8972DEC-8082-476E-9BF4-65F9561E6080}" dt="2022-10-13T07:35:27.432" v="3" actId="20577"/>
      <pc:docMkLst>
        <pc:docMk/>
      </pc:docMkLst>
      <pc:sldChg chg="modSp">
        <pc:chgData name="김현수" userId="S::a026181@aivle.kt.co.kr::444c0517-7d19-4e91-9dec-fdc0715f7336" providerId="AD" clId="Web-{C8972DEC-8082-476E-9BF4-65F9561E6080}" dt="2022-10-13T07:35:27.432" v="3" actId="20577"/>
        <pc:sldMkLst>
          <pc:docMk/>
          <pc:sldMk cId="4291369075" sldId="278"/>
        </pc:sldMkLst>
        <pc:spChg chg="mod">
          <ac:chgData name="김현수" userId="S::a026181@aivle.kt.co.kr::444c0517-7d19-4e91-9dec-fdc0715f7336" providerId="AD" clId="Web-{C8972DEC-8082-476E-9BF4-65F9561E6080}" dt="2022-10-13T07:35:27.432" v="3" actId="20577"/>
          <ac:spMkLst>
            <pc:docMk/>
            <pc:sldMk cId="4291369075" sldId="278"/>
            <ac:spMk id="9" creationId="{B57E55B5-FED2-DA17-AE13-A249D58465EE}"/>
          </ac:spMkLst>
        </pc:spChg>
      </pc:sldChg>
      <pc:sldChg chg="modSp">
        <pc:chgData name="김현수" userId="S::a026181@aivle.kt.co.kr::444c0517-7d19-4e91-9dec-fdc0715f7336" providerId="AD" clId="Web-{C8972DEC-8082-476E-9BF4-65F9561E6080}" dt="2022-10-13T07:35:18.213" v="1" actId="20577"/>
        <pc:sldMkLst>
          <pc:docMk/>
          <pc:sldMk cId="3600338164" sldId="285"/>
        </pc:sldMkLst>
        <pc:spChg chg="mod">
          <ac:chgData name="김현수" userId="S::a026181@aivle.kt.co.kr::444c0517-7d19-4e91-9dec-fdc0715f7336" providerId="AD" clId="Web-{C8972DEC-8082-476E-9BF4-65F9561E6080}" dt="2022-10-13T07:35:18.213" v="1" actId="20577"/>
          <ac:spMkLst>
            <pc:docMk/>
            <pc:sldMk cId="3600338164" sldId="285"/>
            <ac:spMk id="3" creationId="{829E07C2-4115-4D4B-89B0-6183D4C6AAFC}"/>
          </ac:spMkLst>
        </pc:spChg>
      </pc:sldChg>
    </pc:docChg>
  </pc:docChgLst>
  <pc:docChgLst>
    <pc:chgData name="김현수" userId="S::a026181@aivle.kt.co.kr::444c0517-7d19-4e91-9dec-fdc0715f7336" providerId="AD" clId="Web-{90C0F8CF-4735-474F-83DE-5857C7D96B87}"/>
    <pc:docChg chg="modSld">
      <pc:chgData name="김현수" userId="S::a026181@aivle.kt.co.kr::444c0517-7d19-4e91-9dec-fdc0715f7336" providerId="AD" clId="Web-{90C0F8CF-4735-474F-83DE-5857C7D96B87}" dt="2022-10-13T08:13:20.694" v="14" actId="1076"/>
      <pc:docMkLst>
        <pc:docMk/>
      </pc:docMkLst>
      <pc:sldChg chg="modSp">
        <pc:chgData name="김현수" userId="S::a026181@aivle.kt.co.kr::444c0517-7d19-4e91-9dec-fdc0715f7336" providerId="AD" clId="Web-{90C0F8CF-4735-474F-83DE-5857C7D96B87}" dt="2022-10-13T08:13:20.694" v="14" actId="1076"/>
        <pc:sldMkLst>
          <pc:docMk/>
          <pc:sldMk cId="3600338164" sldId="285"/>
        </pc:sldMkLst>
        <pc:spChg chg="mod">
          <ac:chgData name="김현수" userId="S::a026181@aivle.kt.co.kr::444c0517-7d19-4e91-9dec-fdc0715f7336" providerId="AD" clId="Web-{90C0F8CF-4735-474F-83DE-5857C7D96B87}" dt="2022-10-13T08:13:13.460" v="11" actId="1076"/>
          <ac:spMkLst>
            <pc:docMk/>
            <pc:sldMk cId="3600338164" sldId="285"/>
            <ac:spMk id="2" creationId="{48D50742-7E3A-3716-CDC3-1B5489195B6C}"/>
          </ac:spMkLst>
        </pc:spChg>
        <pc:spChg chg="mod">
          <ac:chgData name="김현수" userId="S::a026181@aivle.kt.co.kr::444c0517-7d19-4e91-9dec-fdc0715f7336" providerId="AD" clId="Web-{90C0F8CF-4735-474F-83DE-5857C7D96B87}" dt="2022-10-13T08:13:20.694" v="14" actId="1076"/>
          <ac:spMkLst>
            <pc:docMk/>
            <pc:sldMk cId="3600338164" sldId="285"/>
            <ac:spMk id="6" creationId="{1AF44AD9-71E0-7D3D-768A-53A562882DCA}"/>
          </ac:spMkLst>
        </pc:spChg>
        <pc:spChg chg="mod">
          <ac:chgData name="김현수" userId="S::a026181@aivle.kt.co.kr::444c0517-7d19-4e91-9dec-fdc0715f7336" providerId="AD" clId="Web-{90C0F8CF-4735-474F-83DE-5857C7D96B87}" dt="2022-10-13T08:13:17.210" v="13" actId="20577"/>
          <ac:spMkLst>
            <pc:docMk/>
            <pc:sldMk cId="3600338164" sldId="285"/>
            <ac:spMk id="7" creationId="{9D86598C-9BC3-5EBC-195C-B2CACE79C33D}"/>
          </ac:spMkLst>
        </pc:spChg>
      </pc:sldChg>
    </pc:docChg>
  </pc:docChgLst>
  <pc:docChgLst>
    <pc:chgData name="문기범" userId="S::a026193@aivle.kt.co.kr::14c9aecc-406d-4e33-8c17-14115595dc71" providerId="AD" clId="Web-{ADB6D4DA-7B53-4A7F-A90A-69D2B4DB92DE}"/>
    <pc:docChg chg="modSld">
      <pc:chgData name="문기범" userId="S::a026193@aivle.kt.co.kr::14c9aecc-406d-4e33-8c17-14115595dc71" providerId="AD" clId="Web-{ADB6D4DA-7B53-4A7F-A90A-69D2B4DB92DE}" dt="2022-10-13T07:58:59.970" v="27" actId="1076"/>
      <pc:docMkLst>
        <pc:docMk/>
      </pc:docMkLst>
      <pc:sldChg chg="addSp delSp modSp">
        <pc:chgData name="문기범" userId="S::a026193@aivle.kt.co.kr::14c9aecc-406d-4e33-8c17-14115595dc71" providerId="AD" clId="Web-{ADB6D4DA-7B53-4A7F-A90A-69D2B4DB92DE}" dt="2022-10-13T07:58:59.970" v="27" actId="1076"/>
        <pc:sldMkLst>
          <pc:docMk/>
          <pc:sldMk cId="0" sldId="257"/>
        </pc:sldMkLst>
        <pc:picChg chg="mod">
          <ac:chgData name="문기범" userId="S::a026193@aivle.kt.co.kr::14c9aecc-406d-4e33-8c17-14115595dc71" providerId="AD" clId="Web-{ADB6D4DA-7B53-4A7F-A90A-69D2B4DB92DE}" dt="2022-10-13T07:58:53.142" v="25" actId="1076"/>
          <ac:picMkLst>
            <pc:docMk/>
            <pc:sldMk cId="0" sldId="257"/>
            <ac:picMk id="3" creationId="{95C25A32-2931-8F25-4F3D-66F7C311F364}"/>
          </ac:picMkLst>
        </pc:picChg>
        <pc:picChg chg="del">
          <ac:chgData name="문기범" userId="S::a026193@aivle.kt.co.kr::14c9aecc-406d-4e33-8c17-14115595dc71" providerId="AD" clId="Web-{ADB6D4DA-7B53-4A7F-A90A-69D2B4DB92DE}" dt="2022-10-13T07:58:47.455" v="23"/>
          <ac:picMkLst>
            <pc:docMk/>
            <pc:sldMk cId="0" sldId="257"/>
            <ac:picMk id="4" creationId="{68F3F6BB-F0DC-D216-86A4-C8737C4819D4}"/>
          </ac:picMkLst>
        </pc:picChg>
        <pc:picChg chg="add mod">
          <ac:chgData name="문기범" userId="S::a026193@aivle.kt.co.kr::14c9aecc-406d-4e33-8c17-14115595dc71" providerId="AD" clId="Web-{ADB6D4DA-7B53-4A7F-A90A-69D2B4DB92DE}" dt="2022-10-13T07:58:59.970" v="26" actId="1076"/>
          <ac:picMkLst>
            <pc:docMk/>
            <pc:sldMk cId="0" sldId="257"/>
            <ac:picMk id="5" creationId="{0634691C-60E7-45BE-6CD3-8BE0C22E1027}"/>
          </ac:picMkLst>
        </pc:picChg>
        <pc:picChg chg="add mod">
          <ac:chgData name="문기범" userId="S::a026193@aivle.kt.co.kr::14c9aecc-406d-4e33-8c17-14115595dc71" providerId="AD" clId="Web-{ADB6D4DA-7B53-4A7F-A90A-69D2B4DB92DE}" dt="2022-10-13T07:58:59.970" v="27" actId="1076"/>
          <ac:picMkLst>
            <pc:docMk/>
            <pc:sldMk cId="0" sldId="257"/>
            <ac:picMk id="7" creationId="{8C72C1DD-9B9A-1A9B-649F-65705D5F6AE9}"/>
          </ac:picMkLst>
        </pc:picChg>
      </pc:sldChg>
      <pc:sldChg chg="addSp delSp modSp">
        <pc:chgData name="문기범" userId="S::a026193@aivle.kt.co.kr::14c9aecc-406d-4e33-8c17-14115595dc71" providerId="AD" clId="Web-{ADB6D4DA-7B53-4A7F-A90A-69D2B4DB92DE}" dt="2022-10-13T07:58:27.079" v="16" actId="1076"/>
        <pc:sldMkLst>
          <pc:docMk/>
          <pc:sldMk cId="3582153265" sldId="282"/>
        </pc:sldMkLst>
        <pc:picChg chg="mod modCrop">
          <ac:chgData name="문기범" userId="S::a026193@aivle.kt.co.kr::14c9aecc-406d-4e33-8c17-14115595dc71" providerId="AD" clId="Web-{ADB6D4DA-7B53-4A7F-A90A-69D2B4DB92DE}" dt="2022-10-13T07:58:21.517" v="15"/>
          <ac:picMkLst>
            <pc:docMk/>
            <pc:sldMk cId="3582153265" sldId="282"/>
            <ac:picMk id="3" creationId="{95C25A32-2931-8F25-4F3D-66F7C311F364}"/>
          </ac:picMkLst>
        </pc:picChg>
        <pc:picChg chg="add del mod">
          <ac:chgData name="문기범" userId="S::a026193@aivle.kt.co.kr::14c9aecc-406d-4e33-8c17-14115595dc71" providerId="AD" clId="Web-{ADB6D4DA-7B53-4A7F-A90A-69D2B4DB92DE}" dt="2022-10-13T07:58:08.532" v="9"/>
          <ac:picMkLst>
            <pc:docMk/>
            <pc:sldMk cId="3582153265" sldId="282"/>
            <ac:picMk id="5" creationId="{B9880D4D-E25C-5D05-BED3-38174FBECA41}"/>
          </ac:picMkLst>
        </pc:picChg>
        <pc:picChg chg="add mod">
          <ac:chgData name="문기범" userId="S::a026193@aivle.kt.co.kr::14c9aecc-406d-4e33-8c17-14115595dc71" providerId="AD" clId="Web-{ADB6D4DA-7B53-4A7F-A90A-69D2B4DB92DE}" dt="2022-10-13T07:58:27.079" v="16" actId="1076"/>
          <ac:picMkLst>
            <pc:docMk/>
            <pc:sldMk cId="3582153265" sldId="282"/>
            <ac:picMk id="8" creationId="{CC5E7D1C-750B-7A46-932F-BCA5F86B692A}"/>
          </ac:picMkLst>
        </pc:picChg>
      </pc:sldChg>
    </pc:docChg>
  </pc:docChgLst>
  <pc:docChgLst>
    <pc:chgData name="문기범" userId="S::a026193@aivle.kt.co.kr::14c9aecc-406d-4e33-8c17-14115595dc71" providerId="AD" clId="Web-{0F0BEEDF-14B4-4B4C-8F09-5FB811C8E444}"/>
    <pc:docChg chg="modSld">
      <pc:chgData name="문기범" userId="S::a026193@aivle.kt.co.kr::14c9aecc-406d-4e33-8c17-14115595dc71" providerId="AD" clId="Web-{0F0BEEDF-14B4-4B4C-8F09-5FB811C8E444}" dt="2022-10-13T07:54:55.714" v="20"/>
      <pc:docMkLst>
        <pc:docMk/>
      </pc:docMkLst>
      <pc:sldChg chg="addSp delSp modSp">
        <pc:chgData name="문기범" userId="S::a026193@aivle.kt.co.kr::14c9aecc-406d-4e33-8c17-14115595dc71" providerId="AD" clId="Web-{0F0BEEDF-14B4-4B4C-8F09-5FB811C8E444}" dt="2022-10-13T07:54:55.714" v="20"/>
        <pc:sldMkLst>
          <pc:docMk/>
          <pc:sldMk cId="0" sldId="257"/>
        </pc:sldMkLst>
        <pc:picChg chg="add del mod">
          <ac:chgData name="문기범" userId="S::a026193@aivle.kt.co.kr::14c9aecc-406d-4e33-8c17-14115595dc71" providerId="AD" clId="Web-{0F0BEEDF-14B4-4B4C-8F09-5FB811C8E444}" dt="2022-10-13T07:53:03.287" v="11"/>
          <ac:picMkLst>
            <pc:docMk/>
            <pc:sldMk cId="0" sldId="257"/>
            <ac:picMk id="2" creationId="{AF0A0A00-DDC1-DA87-5189-6FC3C3CBC87A}"/>
          </ac:picMkLst>
        </pc:picChg>
        <pc:picChg chg="mod modCrop">
          <ac:chgData name="문기범" userId="S::a026193@aivle.kt.co.kr::14c9aecc-406d-4e33-8c17-14115595dc71" providerId="AD" clId="Web-{0F0BEEDF-14B4-4B4C-8F09-5FB811C8E444}" dt="2022-10-13T07:54:55.714" v="20"/>
          <ac:picMkLst>
            <pc:docMk/>
            <pc:sldMk cId="0" sldId="257"/>
            <ac:picMk id="3" creationId="{95C25A32-2931-8F25-4F3D-66F7C311F364}"/>
          </ac:picMkLst>
        </pc:picChg>
        <pc:picChg chg="add mod modCrop">
          <ac:chgData name="문기범" userId="S::a026193@aivle.kt.co.kr::14c9aecc-406d-4e33-8c17-14115595dc71" providerId="AD" clId="Web-{0F0BEEDF-14B4-4B4C-8F09-5FB811C8E444}" dt="2022-10-13T07:54:20.353" v="18" actId="1076"/>
          <ac:picMkLst>
            <pc:docMk/>
            <pc:sldMk cId="0" sldId="257"/>
            <ac:picMk id="4" creationId="{68F3F6BB-F0DC-D216-86A4-C8737C4819D4}"/>
          </ac:picMkLst>
        </pc:picChg>
      </pc:sldChg>
      <pc:sldChg chg="delSp modSp">
        <pc:chgData name="문기범" userId="S::a026193@aivle.kt.co.kr::14c9aecc-406d-4e33-8c17-14115595dc71" providerId="AD" clId="Web-{0F0BEEDF-14B4-4B4C-8F09-5FB811C8E444}" dt="2022-10-13T07:51:30.299" v="7" actId="1076"/>
        <pc:sldMkLst>
          <pc:docMk/>
          <pc:sldMk cId="4291369075" sldId="278"/>
        </pc:sldMkLst>
        <pc:spChg chg="mod">
          <ac:chgData name="문기범" userId="S::a026193@aivle.kt.co.kr::14c9aecc-406d-4e33-8c17-14115595dc71" providerId="AD" clId="Web-{0F0BEEDF-14B4-4B4C-8F09-5FB811C8E444}" dt="2022-10-13T07:51:30.284" v="5" actId="1076"/>
          <ac:spMkLst>
            <pc:docMk/>
            <pc:sldMk cId="4291369075" sldId="278"/>
            <ac:spMk id="3" creationId="{829E07C2-4115-4D4B-89B0-6183D4C6AAFC}"/>
          </ac:spMkLst>
        </pc:spChg>
        <pc:spChg chg="mod">
          <ac:chgData name="문기범" userId="S::a026193@aivle.kt.co.kr::14c9aecc-406d-4e33-8c17-14115595dc71" providerId="AD" clId="Web-{0F0BEEDF-14B4-4B4C-8F09-5FB811C8E444}" dt="2022-10-13T07:51:30.299" v="6" actId="1076"/>
          <ac:spMkLst>
            <pc:docMk/>
            <pc:sldMk cId="4291369075" sldId="278"/>
            <ac:spMk id="8" creationId="{29DD46F6-E5B8-CA62-F8E4-DB80B480B501}"/>
          </ac:spMkLst>
        </pc:spChg>
        <pc:spChg chg="mod">
          <ac:chgData name="문기범" userId="S::a026193@aivle.kt.co.kr::14c9aecc-406d-4e33-8c17-14115595dc71" providerId="AD" clId="Web-{0F0BEEDF-14B4-4B4C-8F09-5FB811C8E444}" dt="2022-10-13T07:51:30.299" v="7" actId="1076"/>
          <ac:spMkLst>
            <pc:docMk/>
            <pc:sldMk cId="4291369075" sldId="278"/>
            <ac:spMk id="9" creationId="{B57E55B5-FED2-DA17-AE13-A249D58465EE}"/>
          </ac:spMkLst>
        </pc:spChg>
        <pc:spChg chg="del">
          <ac:chgData name="문기범" userId="S::a026193@aivle.kt.co.kr::14c9aecc-406d-4e33-8c17-14115595dc71" providerId="AD" clId="Web-{0F0BEEDF-14B4-4B4C-8F09-5FB811C8E444}" dt="2022-10-13T07:51:20.831" v="1"/>
          <ac:spMkLst>
            <pc:docMk/>
            <pc:sldMk cId="4291369075" sldId="278"/>
            <ac:spMk id="10" creationId="{C8C76E92-6536-4FC2-D0BB-76210C36E818}"/>
          </ac:spMkLst>
        </pc:spChg>
        <pc:picChg chg="mod">
          <ac:chgData name="문기범" userId="S::a026193@aivle.kt.co.kr::14c9aecc-406d-4e33-8c17-14115595dc71" providerId="AD" clId="Web-{0F0BEEDF-14B4-4B4C-8F09-5FB811C8E444}" dt="2022-10-13T07:51:30.268" v="2" actId="1076"/>
          <ac:picMkLst>
            <pc:docMk/>
            <pc:sldMk cId="4291369075" sldId="278"/>
            <ac:picMk id="4" creationId="{3BF7A8D5-BF4F-CCE5-CFC6-BC01327DD616}"/>
          </ac:picMkLst>
        </pc:picChg>
        <pc:picChg chg="mod">
          <ac:chgData name="문기범" userId="S::a026193@aivle.kt.co.kr::14c9aecc-406d-4e33-8c17-14115595dc71" providerId="AD" clId="Web-{0F0BEEDF-14B4-4B4C-8F09-5FB811C8E444}" dt="2022-10-13T07:51:30.284" v="3" actId="1076"/>
          <ac:picMkLst>
            <pc:docMk/>
            <pc:sldMk cId="4291369075" sldId="278"/>
            <ac:picMk id="5" creationId="{3ED4449B-DDFA-3DBD-6E69-A2C6AE3D51F0}"/>
          </ac:picMkLst>
        </pc:picChg>
        <pc:picChg chg="mod">
          <ac:chgData name="문기범" userId="S::a026193@aivle.kt.co.kr::14c9aecc-406d-4e33-8c17-14115595dc71" providerId="AD" clId="Web-{0F0BEEDF-14B4-4B4C-8F09-5FB811C8E444}" dt="2022-10-13T07:51:30.284" v="4" actId="1076"/>
          <ac:picMkLst>
            <pc:docMk/>
            <pc:sldMk cId="4291369075" sldId="278"/>
            <ac:picMk id="6" creationId="{995499FF-5381-663A-4082-37FA7B7C75FB}"/>
          </ac:picMkLst>
        </pc:picChg>
        <pc:picChg chg="del">
          <ac:chgData name="문기범" userId="S::a026193@aivle.kt.co.kr::14c9aecc-406d-4e33-8c17-14115595dc71" providerId="AD" clId="Web-{0F0BEEDF-14B4-4B4C-8F09-5FB811C8E444}" dt="2022-10-13T07:51:19.267" v="0"/>
          <ac:picMkLst>
            <pc:docMk/>
            <pc:sldMk cId="4291369075" sldId="278"/>
            <ac:picMk id="7" creationId="{613D61FB-04CE-77F7-1872-68EB356AA7B4}"/>
          </ac:picMkLst>
        </pc:picChg>
      </pc:sldChg>
    </pc:docChg>
  </pc:docChgLst>
  <pc:docChgLst>
    <pc:chgData name="문성균" userId="7803dab4-d165-49e3-a2c3-25446d9f9990" providerId="ADAL" clId="{CF0BE455-B5D3-44F2-BA66-7BA9E8F94837}"/>
    <pc:docChg chg="undo custSel modSld">
      <pc:chgData name="문성균" userId="7803dab4-d165-49e3-a2c3-25446d9f9990" providerId="ADAL" clId="{CF0BE455-B5D3-44F2-BA66-7BA9E8F94837}" dt="2022-10-13T07:51:01.378" v="2066" actId="1076"/>
      <pc:docMkLst>
        <pc:docMk/>
      </pc:docMkLst>
      <pc:sldChg chg="modSp">
        <pc:chgData name="문성균" userId="7803dab4-d165-49e3-a2c3-25446d9f9990" providerId="ADAL" clId="{CF0BE455-B5D3-44F2-BA66-7BA9E8F94837}" dt="2022-10-13T06:39:57.144" v="22"/>
        <pc:sldMkLst>
          <pc:docMk/>
          <pc:sldMk cId="0" sldId="256"/>
        </pc:sldMkLst>
        <pc:spChg chg="mod">
          <ac:chgData name="문성균" userId="7803dab4-d165-49e3-a2c3-25446d9f9990" providerId="ADAL" clId="{CF0BE455-B5D3-44F2-BA66-7BA9E8F94837}" dt="2022-10-13T06:39:57.144" v="22"/>
          <ac:spMkLst>
            <pc:docMk/>
            <pc:sldMk cId="0" sldId="256"/>
            <ac:spMk id="50" creationId="{00000000-0000-0000-0000-000000000000}"/>
          </ac:spMkLst>
        </pc:spChg>
      </pc:sldChg>
      <pc:sldChg chg="modSp">
        <pc:chgData name="문성균" userId="7803dab4-d165-49e3-a2c3-25446d9f9990" providerId="ADAL" clId="{CF0BE455-B5D3-44F2-BA66-7BA9E8F94837}" dt="2022-10-13T06:39:37.877" v="0" actId="20577"/>
        <pc:sldMkLst>
          <pc:docMk/>
          <pc:sldMk cId="0" sldId="257"/>
        </pc:sldMkLst>
        <pc:spChg chg="mod">
          <ac:chgData name="문성균" userId="7803dab4-d165-49e3-a2c3-25446d9f9990" providerId="ADAL" clId="{CF0BE455-B5D3-44F2-BA66-7BA9E8F94837}" dt="2022-10-13T06:39:37.877" v="0" actId="20577"/>
          <ac:spMkLst>
            <pc:docMk/>
            <pc:sldMk cId="0" sldId="257"/>
            <ac:spMk id="2" creationId="{72BA5390-D610-4F80-B5F5-95B3846C97A8}"/>
          </ac:spMkLst>
        </pc:spChg>
      </pc:sldChg>
      <pc:sldChg chg="addSp delSp modSp">
        <pc:chgData name="문성균" userId="7803dab4-d165-49e3-a2c3-25446d9f9990" providerId="ADAL" clId="{CF0BE455-B5D3-44F2-BA66-7BA9E8F94837}" dt="2022-10-13T07:50:12.268" v="2065" actId="1076"/>
        <pc:sldMkLst>
          <pc:docMk/>
          <pc:sldMk cId="1484771753" sldId="274"/>
        </pc:sldMkLst>
        <pc:spChg chg="add mod">
          <ac:chgData name="문성균" userId="7803dab4-d165-49e3-a2c3-25446d9f9990" providerId="ADAL" clId="{CF0BE455-B5D3-44F2-BA66-7BA9E8F94837}" dt="2022-10-13T07:42:12.405" v="1884" actId="14100"/>
          <ac:spMkLst>
            <pc:docMk/>
            <pc:sldMk cId="1484771753" sldId="274"/>
            <ac:spMk id="2" creationId="{B95BA46D-E688-47ED-A4E9-6BEEF26BB8D4}"/>
          </ac:spMkLst>
        </pc:spChg>
        <pc:spChg chg="add">
          <ac:chgData name="문성균" userId="7803dab4-d165-49e3-a2c3-25446d9f9990" providerId="ADAL" clId="{CF0BE455-B5D3-44F2-BA66-7BA9E8F94837}" dt="2022-10-13T07:33:14.207" v="1290"/>
          <ac:spMkLst>
            <pc:docMk/>
            <pc:sldMk cId="1484771753" sldId="274"/>
            <ac:spMk id="5" creationId="{9CD2D5E7-99F9-4B15-9073-9A857BC6A094}"/>
          </ac:spMkLst>
        </pc:spChg>
        <pc:spChg chg="del mod">
          <ac:chgData name="문성균" userId="7803dab4-d165-49e3-a2c3-25446d9f9990" providerId="ADAL" clId="{CF0BE455-B5D3-44F2-BA66-7BA9E8F94837}" dt="2022-10-13T07:33:16.502" v="1291" actId="478"/>
          <ac:spMkLst>
            <pc:docMk/>
            <pc:sldMk cId="1484771753" sldId="274"/>
            <ac:spMk id="6" creationId="{76C6DCAB-BEBB-49E0-ABF8-AD20419CF8A2}"/>
          </ac:spMkLst>
        </pc:spChg>
        <pc:spChg chg="add mod">
          <ac:chgData name="문성균" userId="7803dab4-d165-49e3-a2c3-25446d9f9990" providerId="ADAL" clId="{CF0BE455-B5D3-44F2-BA66-7BA9E8F94837}" dt="2022-10-13T07:43:09.764" v="2041" actId="1076"/>
          <ac:spMkLst>
            <pc:docMk/>
            <pc:sldMk cId="1484771753" sldId="274"/>
            <ac:spMk id="7" creationId="{F366BC65-5A0B-40B0-A85F-1950B6D510EA}"/>
          </ac:spMkLst>
        </pc:spChg>
        <pc:picChg chg="add mod">
          <ac:chgData name="문성균" userId="7803dab4-d165-49e3-a2c3-25446d9f9990" providerId="ADAL" clId="{CF0BE455-B5D3-44F2-BA66-7BA9E8F94837}" dt="2022-10-13T07:50:12.268" v="2065" actId="1076"/>
          <ac:picMkLst>
            <pc:docMk/>
            <pc:sldMk cId="1484771753" sldId="274"/>
            <ac:picMk id="3" creationId="{C012127F-4712-47BB-9092-C05427BC9269}"/>
          </ac:picMkLst>
        </pc:picChg>
        <pc:picChg chg="add mod">
          <ac:chgData name="문성균" userId="7803dab4-d165-49e3-a2c3-25446d9f9990" providerId="ADAL" clId="{CF0BE455-B5D3-44F2-BA66-7BA9E8F94837}" dt="2022-10-13T07:34:12.656" v="1326" actId="1076"/>
          <ac:picMkLst>
            <pc:docMk/>
            <pc:sldMk cId="1484771753" sldId="274"/>
            <ac:picMk id="4" creationId="{36EC0B14-883C-4DA2-8577-35C192037C99}"/>
          </ac:picMkLst>
        </pc:picChg>
      </pc:sldChg>
      <pc:sldChg chg="modSp">
        <pc:chgData name="문성균" userId="7803dab4-d165-49e3-a2c3-25446d9f9990" providerId="ADAL" clId="{CF0BE455-B5D3-44F2-BA66-7BA9E8F94837}" dt="2022-10-13T07:13:44.270" v="833"/>
        <pc:sldMkLst>
          <pc:docMk/>
          <pc:sldMk cId="4291369075" sldId="278"/>
        </pc:sldMkLst>
        <pc:spChg chg="mod">
          <ac:chgData name="문성균" userId="7803dab4-d165-49e3-a2c3-25446d9f9990" providerId="ADAL" clId="{CF0BE455-B5D3-44F2-BA66-7BA9E8F94837}" dt="2022-10-13T07:13:44.270" v="833"/>
          <ac:spMkLst>
            <pc:docMk/>
            <pc:sldMk cId="4291369075" sldId="278"/>
            <ac:spMk id="8" creationId="{29DD46F6-E5B8-CA62-F8E4-DB80B480B501}"/>
          </ac:spMkLst>
        </pc:spChg>
      </pc:sldChg>
      <pc:sldChg chg="addSp delSp modSp">
        <pc:chgData name="문성균" userId="7803dab4-d165-49e3-a2c3-25446d9f9990" providerId="ADAL" clId="{CF0BE455-B5D3-44F2-BA66-7BA9E8F94837}" dt="2022-10-13T07:14:21.549" v="852"/>
        <pc:sldMkLst>
          <pc:docMk/>
          <pc:sldMk cId="369387416" sldId="280"/>
        </pc:sldMkLst>
        <pc:spChg chg="add del mod">
          <ac:chgData name="문성균" userId="7803dab4-d165-49e3-a2c3-25446d9f9990" providerId="ADAL" clId="{CF0BE455-B5D3-44F2-BA66-7BA9E8F94837}" dt="2022-10-13T06:54:51.407" v="160" actId="478"/>
          <ac:spMkLst>
            <pc:docMk/>
            <pc:sldMk cId="369387416" sldId="280"/>
            <ac:spMk id="2" creationId="{72BDA3D7-C94A-43D2-86C6-4D13ABEE2309}"/>
          </ac:spMkLst>
        </pc:spChg>
        <pc:spChg chg="add del">
          <ac:chgData name="문성균" userId="7803dab4-d165-49e3-a2c3-25446d9f9990" providerId="ADAL" clId="{CF0BE455-B5D3-44F2-BA66-7BA9E8F94837}" dt="2022-10-13T06:49:21.388" v="54"/>
          <ac:spMkLst>
            <pc:docMk/>
            <pc:sldMk cId="369387416" sldId="280"/>
            <ac:spMk id="4" creationId="{CBE5EC91-96EE-4BDF-B7EB-984E0F1F7B1D}"/>
          </ac:spMkLst>
        </pc:spChg>
        <pc:spChg chg="add del mod">
          <ac:chgData name="문성균" userId="7803dab4-d165-49e3-a2c3-25446d9f9990" providerId="ADAL" clId="{CF0BE455-B5D3-44F2-BA66-7BA9E8F94837}" dt="2022-10-13T07:06:12.749" v="233" actId="1037"/>
          <ac:spMkLst>
            <pc:docMk/>
            <pc:sldMk cId="369387416" sldId="280"/>
            <ac:spMk id="5" creationId="{01E4506B-50F9-4E9D-AAEF-FE69C54CE7F1}"/>
          </ac:spMkLst>
        </pc:spChg>
        <pc:spChg chg="add del mod">
          <ac:chgData name="문성균" userId="7803dab4-d165-49e3-a2c3-25446d9f9990" providerId="ADAL" clId="{CF0BE455-B5D3-44F2-BA66-7BA9E8F94837}" dt="2022-10-13T06:58:16.663" v="217"/>
          <ac:spMkLst>
            <pc:docMk/>
            <pc:sldMk cId="369387416" sldId="280"/>
            <ac:spMk id="6" creationId="{CA14DAE5-0A8C-45A6-A0D9-9E655330E8B8}"/>
          </ac:spMkLst>
        </pc:spChg>
        <pc:spChg chg="add del mod">
          <ac:chgData name="문성균" userId="7803dab4-d165-49e3-a2c3-25446d9f9990" providerId="ADAL" clId="{CF0BE455-B5D3-44F2-BA66-7BA9E8F94837}" dt="2022-10-13T07:06:32.884" v="249"/>
          <ac:spMkLst>
            <pc:docMk/>
            <pc:sldMk cId="369387416" sldId="280"/>
            <ac:spMk id="7" creationId="{BE05514B-89E4-450F-BBA6-C72BF420B24B}"/>
          </ac:spMkLst>
        </pc:spChg>
        <pc:spChg chg="add mod">
          <ac:chgData name="문성균" userId="7803dab4-d165-49e3-a2c3-25446d9f9990" providerId="ADAL" clId="{CF0BE455-B5D3-44F2-BA66-7BA9E8F94837}" dt="2022-10-13T07:07:20.972" v="279" actId="1076"/>
          <ac:spMkLst>
            <pc:docMk/>
            <pc:sldMk cId="369387416" sldId="280"/>
            <ac:spMk id="8" creationId="{A5CB3E9E-7FEB-4FC0-88F6-0A3E0F16DF9C}"/>
          </ac:spMkLst>
        </pc:spChg>
        <pc:spChg chg="add mod">
          <ac:chgData name="문성균" userId="7803dab4-d165-49e3-a2c3-25446d9f9990" providerId="ADAL" clId="{CF0BE455-B5D3-44F2-BA66-7BA9E8F94837}" dt="2022-10-13T07:07:27.249" v="280" actId="1076"/>
          <ac:spMkLst>
            <pc:docMk/>
            <pc:sldMk cId="369387416" sldId="280"/>
            <ac:spMk id="9" creationId="{DEA07F98-1FF9-4356-B6A1-FE96B5218AD8}"/>
          </ac:spMkLst>
        </pc:spChg>
        <pc:spChg chg="add mod">
          <ac:chgData name="문성균" userId="7803dab4-d165-49e3-a2c3-25446d9f9990" providerId="ADAL" clId="{CF0BE455-B5D3-44F2-BA66-7BA9E8F94837}" dt="2022-10-13T07:07:20.972" v="279" actId="1076"/>
          <ac:spMkLst>
            <pc:docMk/>
            <pc:sldMk cId="369387416" sldId="280"/>
            <ac:spMk id="10" creationId="{0056F084-5E5F-4171-B054-4E6DC7C6160A}"/>
          </ac:spMkLst>
        </pc:spChg>
        <pc:spChg chg="add mod">
          <ac:chgData name="문성균" userId="7803dab4-d165-49e3-a2c3-25446d9f9990" providerId="ADAL" clId="{CF0BE455-B5D3-44F2-BA66-7BA9E8F94837}" dt="2022-10-13T07:13:02.835" v="832" actId="1076"/>
          <ac:spMkLst>
            <pc:docMk/>
            <pc:sldMk cId="369387416" sldId="280"/>
            <ac:spMk id="11" creationId="{8A410EDC-6DD3-4352-96C1-817E0446168F}"/>
          </ac:spMkLst>
        </pc:spChg>
        <pc:spChg chg="add del mod">
          <ac:chgData name="문성균" userId="7803dab4-d165-49e3-a2c3-25446d9f9990" providerId="ADAL" clId="{CF0BE455-B5D3-44F2-BA66-7BA9E8F94837}" dt="2022-10-13T07:11:44.398" v="698"/>
          <ac:spMkLst>
            <pc:docMk/>
            <pc:sldMk cId="369387416" sldId="280"/>
            <ac:spMk id="12" creationId="{A0D13E9F-B736-4009-A3D4-0D0464A96481}"/>
          </ac:spMkLst>
        </pc:spChg>
        <pc:spChg chg="add del mod">
          <ac:chgData name="문성균" userId="7803dab4-d165-49e3-a2c3-25446d9f9990" providerId="ADAL" clId="{CF0BE455-B5D3-44F2-BA66-7BA9E8F94837}" dt="2022-10-13T07:12:40.833" v="755" actId="478"/>
          <ac:spMkLst>
            <pc:docMk/>
            <pc:sldMk cId="369387416" sldId="280"/>
            <ac:spMk id="13" creationId="{6DDDFD20-6BE9-4A1A-AFEE-DE7886C52625}"/>
          </ac:spMkLst>
        </pc:spChg>
        <pc:spChg chg="add del mod">
          <ac:chgData name="문성균" userId="7803dab4-d165-49e3-a2c3-25446d9f9990" providerId="ADAL" clId="{CF0BE455-B5D3-44F2-BA66-7BA9E8F94837}" dt="2022-10-13T07:12:40.246" v="754" actId="478"/>
          <ac:spMkLst>
            <pc:docMk/>
            <pc:sldMk cId="369387416" sldId="280"/>
            <ac:spMk id="14" creationId="{19D657CF-3621-4A2D-AECA-75AB4881838E}"/>
          </ac:spMkLst>
        </pc:spChg>
        <pc:graphicFrameChg chg="add mod">
          <ac:chgData name="문성균" userId="7803dab4-d165-49e3-a2c3-25446d9f9990" providerId="ADAL" clId="{CF0BE455-B5D3-44F2-BA66-7BA9E8F94837}" dt="2022-10-13T07:14:21.549" v="852"/>
          <ac:graphicFrameMkLst>
            <pc:docMk/>
            <pc:sldMk cId="369387416" sldId="280"/>
            <ac:graphicFrameMk id="4" creationId="{D4587267-A7E6-4E24-B8BD-36A9C378D8F1}"/>
          </ac:graphicFrameMkLst>
        </pc:graphicFrameChg>
        <pc:picChg chg="mod">
          <ac:chgData name="문성균" userId="7803dab4-d165-49e3-a2c3-25446d9f9990" providerId="ADAL" clId="{CF0BE455-B5D3-44F2-BA66-7BA9E8F94837}" dt="2022-10-13T06:54:56.336" v="162" actId="1076"/>
          <ac:picMkLst>
            <pc:docMk/>
            <pc:sldMk cId="369387416" sldId="280"/>
            <ac:picMk id="3" creationId="{95C25A32-2931-8F25-4F3D-66F7C311F364}"/>
          </ac:picMkLst>
        </pc:picChg>
      </pc:sldChg>
      <pc:sldChg chg="addSp delSp modSp">
        <pc:chgData name="문성균" userId="7803dab4-d165-49e3-a2c3-25446d9f9990" providerId="ADAL" clId="{CF0BE455-B5D3-44F2-BA66-7BA9E8F94837}" dt="2022-10-13T07:49:45.402" v="2063" actId="1076"/>
        <pc:sldMkLst>
          <pc:docMk/>
          <pc:sldMk cId="3582153265" sldId="282"/>
        </pc:sldMkLst>
        <pc:spChg chg="add del mod">
          <ac:chgData name="문성균" userId="7803dab4-d165-49e3-a2c3-25446d9f9990" providerId="ADAL" clId="{CF0BE455-B5D3-44F2-BA66-7BA9E8F94837}" dt="2022-10-13T07:27:07.069" v="1180" actId="478"/>
          <ac:spMkLst>
            <pc:docMk/>
            <pc:sldMk cId="3582153265" sldId="282"/>
            <ac:spMk id="2" creationId="{05C25BE1-3877-4D65-BB0D-0314355741CC}"/>
          </ac:spMkLst>
        </pc:spChg>
        <pc:spChg chg="add mod">
          <ac:chgData name="문성균" userId="7803dab4-d165-49e3-a2c3-25446d9f9990" providerId="ADAL" clId="{CF0BE455-B5D3-44F2-BA66-7BA9E8F94837}" dt="2022-10-13T07:49:45.402" v="2063" actId="1076"/>
          <ac:spMkLst>
            <pc:docMk/>
            <pc:sldMk cId="3582153265" sldId="282"/>
            <ac:spMk id="6" creationId="{A3E81089-3D06-4FF4-893D-930F7CC83026}"/>
          </ac:spMkLst>
        </pc:spChg>
        <pc:picChg chg="mod">
          <ac:chgData name="문성균" userId="7803dab4-d165-49e3-a2c3-25446d9f9990" providerId="ADAL" clId="{CF0BE455-B5D3-44F2-BA66-7BA9E8F94837}" dt="2022-10-13T07:18:02.588" v="929" actId="1076"/>
          <ac:picMkLst>
            <pc:docMk/>
            <pc:sldMk cId="3582153265" sldId="282"/>
            <ac:picMk id="3" creationId="{95C25A32-2931-8F25-4F3D-66F7C311F364}"/>
          </ac:picMkLst>
        </pc:picChg>
        <pc:picChg chg="add mod">
          <ac:chgData name="문성균" userId="7803dab4-d165-49e3-a2c3-25446d9f9990" providerId="ADAL" clId="{CF0BE455-B5D3-44F2-BA66-7BA9E8F94837}" dt="2022-10-13T07:49:45.402" v="2063" actId="1076"/>
          <ac:picMkLst>
            <pc:docMk/>
            <pc:sldMk cId="3582153265" sldId="282"/>
            <ac:picMk id="4" creationId="{DA785707-9656-4030-8FB5-CE9C3DE95DAE}"/>
          </ac:picMkLst>
        </pc:picChg>
        <pc:picChg chg="add del mod">
          <ac:chgData name="문성균" userId="7803dab4-d165-49e3-a2c3-25446d9f9990" providerId="ADAL" clId="{CF0BE455-B5D3-44F2-BA66-7BA9E8F94837}" dt="2022-10-13T07:49:38.588" v="2060" actId="478"/>
          <ac:picMkLst>
            <pc:docMk/>
            <pc:sldMk cId="3582153265" sldId="282"/>
            <ac:picMk id="5" creationId="{AEF6B23E-9358-463F-B659-C3D8B9E95681}"/>
          </ac:picMkLst>
        </pc:picChg>
        <pc:picChg chg="add mod">
          <ac:chgData name="문성균" userId="7803dab4-d165-49e3-a2c3-25446d9f9990" providerId="ADAL" clId="{CF0BE455-B5D3-44F2-BA66-7BA9E8F94837}" dt="2022-10-13T07:49:42.994" v="2062" actId="1076"/>
          <ac:picMkLst>
            <pc:docMk/>
            <pc:sldMk cId="3582153265" sldId="282"/>
            <ac:picMk id="7" creationId="{24E12B2E-932D-49C3-B5C0-A435AB5E0F39}"/>
          </ac:picMkLst>
        </pc:picChg>
      </pc:sldChg>
      <pc:sldChg chg="modSp">
        <pc:chgData name="문성균" userId="7803dab4-d165-49e3-a2c3-25446d9f9990" providerId="ADAL" clId="{CF0BE455-B5D3-44F2-BA66-7BA9E8F94837}" dt="2022-10-13T07:29:13.441" v="1187" actId="14100"/>
        <pc:sldMkLst>
          <pc:docMk/>
          <pc:sldMk cId="1073176765" sldId="283"/>
        </pc:sldMkLst>
        <pc:spChg chg="mod">
          <ac:chgData name="문성균" userId="7803dab4-d165-49e3-a2c3-25446d9f9990" providerId="ADAL" clId="{CF0BE455-B5D3-44F2-BA66-7BA9E8F94837}" dt="2022-10-13T07:29:13.441" v="1187" actId="14100"/>
          <ac:spMkLst>
            <pc:docMk/>
            <pc:sldMk cId="1073176765" sldId="283"/>
            <ac:spMk id="15" creationId="{7A423407-C5C5-F1BD-F634-EDAAD3D83B2D}"/>
          </ac:spMkLst>
        </pc:spChg>
      </pc:sldChg>
      <pc:sldChg chg="addSp delSp modSp">
        <pc:chgData name="문성균" userId="7803dab4-d165-49e3-a2c3-25446d9f9990" providerId="ADAL" clId="{CF0BE455-B5D3-44F2-BA66-7BA9E8F94837}" dt="2022-10-13T07:51:01.378" v="2066" actId="1076"/>
        <pc:sldMkLst>
          <pc:docMk/>
          <pc:sldMk cId="1468833607" sldId="284"/>
        </pc:sldMkLst>
        <pc:spChg chg="del mod">
          <ac:chgData name="문성균" userId="7803dab4-d165-49e3-a2c3-25446d9f9990" providerId="ADAL" clId="{CF0BE455-B5D3-44F2-BA66-7BA9E8F94837}" dt="2022-10-13T07:30:53.300" v="1268" actId="478"/>
          <ac:spMkLst>
            <pc:docMk/>
            <pc:sldMk cId="1468833607" sldId="284"/>
            <ac:spMk id="3" creationId="{829E07C2-4115-4D4B-89B0-6183D4C6AAFC}"/>
          </ac:spMkLst>
        </pc:spChg>
        <pc:spChg chg="add del mod">
          <ac:chgData name="문성균" userId="7803dab4-d165-49e3-a2c3-25446d9f9990" providerId="ADAL" clId="{CF0BE455-B5D3-44F2-BA66-7BA9E8F94837}" dt="2022-10-13T07:16:03.474" v="860"/>
          <ac:spMkLst>
            <pc:docMk/>
            <pc:sldMk cId="1468833607" sldId="284"/>
            <ac:spMk id="5" creationId="{92E288BC-034B-4CFE-8B8A-25B8504649CF}"/>
          </ac:spMkLst>
        </pc:spChg>
        <pc:spChg chg="add del mod">
          <ac:chgData name="문성균" userId="7803dab4-d165-49e3-a2c3-25446d9f9990" providerId="ADAL" clId="{CF0BE455-B5D3-44F2-BA66-7BA9E8F94837}" dt="2022-10-13T07:22:13.679" v="1069" actId="478"/>
          <ac:spMkLst>
            <pc:docMk/>
            <pc:sldMk cId="1468833607" sldId="284"/>
            <ac:spMk id="6" creationId="{5BABB53C-02D6-4E22-B786-6EF904553843}"/>
          </ac:spMkLst>
        </pc:spChg>
        <pc:spChg chg="add del mod">
          <ac:chgData name="문성균" userId="7803dab4-d165-49e3-a2c3-25446d9f9990" providerId="ADAL" clId="{CF0BE455-B5D3-44F2-BA66-7BA9E8F94837}" dt="2022-10-13T07:22:11.870" v="1068" actId="478"/>
          <ac:spMkLst>
            <pc:docMk/>
            <pc:sldMk cId="1468833607" sldId="284"/>
            <ac:spMk id="10" creationId="{B597281E-59B8-4110-9C52-04D20CFC8DAA}"/>
          </ac:spMkLst>
        </pc:spChg>
        <pc:spChg chg="add del mod">
          <ac:chgData name="문성균" userId="7803dab4-d165-49e3-a2c3-25446d9f9990" providerId="ADAL" clId="{CF0BE455-B5D3-44F2-BA66-7BA9E8F94837}" dt="2022-10-13T07:30:36.377" v="1261" actId="478"/>
          <ac:spMkLst>
            <pc:docMk/>
            <pc:sldMk cId="1468833607" sldId="284"/>
            <ac:spMk id="13" creationId="{2176507F-40EE-44B0-99C3-0C658F927A83}"/>
          </ac:spMkLst>
        </pc:spChg>
        <pc:spChg chg="add mod">
          <ac:chgData name="문성균" userId="7803dab4-d165-49e3-a2c3-25446d9f9990" providerId="ADAL" clId="{CF0BE455-B5D3-44F2-BA66-7BA9E8F94837}" dt="2022-10-13T07:31:14.501" v="1285" actId="1037"/>
          <ac:spMkLst>
            <pc:docMk/>
            <pc:sldMk cId="1468833607" sldId="284"/>
            <ac:spMk id="14" creationId="{B608056F-093A-4680-B176-686B6B237AB4}"/>
          </ac:spMkLst>
        </pc:spChg>
        <pc:spChg chg="add del mod">
          <ac:chgData name="문성균" userId="7803dab4-d165-49e3-a2c3-25446d9f9990" providerId="ADAL" clId="{CF0BE455-B5D3-44F2-BA66-7BA9E8F94837}" dt="2022-10-13T07:30:36.377" v="1261" actId="478"/>
          <ac:spMkLst>
            <pc:docMk/>
            <pc:sldMk cId="1468833607" sldId="284"/>
            <ac:spMk id="15" creationId="{E59D9180-EE17-4C01-AA51-9C7A33DB8B0D}"/>
          </ac:spMkLst>
        </pc:spChg>
        <pc:spChg chg="add del mod">
          <ac:chgData name="문성균" userId="7803dab4-d165-49e3-a2c3-25446d9f9990" providerId="ADAL" clId="{CF0BE455-B5D3-44F2-BA66-7BA9E8F94837}" dt="2022-10-13T07:30:36.377" v="1261" actId="478"/>
          <ac:spMkLst>
            <pc:docMk/>
            <pc:sldMk cId="1468833607" sldId="284"/>
            <ac:spMk id="16" creationId="{2F8CDFA7-C2CC-42F8-91BE-00C934019251}"/>
          </ac:spMkLst>
        </pc:spChg>
        <pc:spChg chg="add del mod">
          <ac:chgData name="문성균" userId="7803dab4-d165-49e3-a2c3-25446d9f9990" providerId="ADAL" clId="{CF0BE455-B5D3-44F2-BA66-7BA9E8F94837}" dt="2022-10-13T07:30:36.377" v="1261" actId="478"/>
          <ac:spMkLst>
            <pc:docMk/>
            <pc:sldMk cId="1468833607" sldId="284"/>
            <ac:spMk id="17" creationId="{23EC8ED6-9965-4BA5-9AB1-B41898519886}"/>
          </ac:spMkLst>
        </pc:spChg>
        <pc:spChg chg="add del mod">
          <ac:chgData name="문성균" userId="7803dab4-d165-49e3-a2c3-25446d9f9990" providerId="ADAL" clId="{CF0BE455-B5D3-44F2-BA66-7BA9E8F94837}" dt="2022-10-13T07:30:36.377" v="1261" actId="478"/>
          <ac:spMkLst>
            <pc:docMk/>
            <pc:sldMk cId="1468833607" sldId="284"/>
            <ac:spMk id="18" creationId="{8BE95F57-1170-41F4-A9CC-03526FAACFAC}"/>
          </ac:spMkLst>
        </pc:spChg>
        <pc:spChg chg="add">
          <ac:chgData name="문성균" userId="7803dab4-d165-49e3-a2c3-25446d9f9990" providerId="ADAL" clId="{CF0BE455-B5D3-44F2-BA66-7BA9E8F94837}" dt="2022-10-13T07:30:41.312" v="1262"/>
          <ac:spMkLst>
            <pc:docMk/>
            <pc:sldMk cId="1468833607" sldId="284"/>
            <ac:spMk id="19" creationId="{1AB690FF-075D-4174-A38B-28F1BBE8D66B}"/>
          </ac:spMkLst>
        </pc:spChg>
        <pc:spChg chg="add del">
          <ac:chgData name="문성균" userId="7803dab4-d165-49e3-a2c3-25446d9f9990" providerId="ADAL" clId="{CF0BE455-B5D3-44F2-BA66-7BA9E8F94837}" dt="2022-10-13T07:30:54.836" v="1269" actId="478"/>
          <ac:spMkLst>
            <pc:docMk/>
            <pc:sldMk cId="1468833607" sldId="284"/>
            <ac:spMk id="20" creationId="{7141C01C-A2E9-484E-AE31-439C05DD9805}"/>
          </ac:spMkLst>
        </pc:spChg>
        <pc:spChg chg="add">
          <ac:chgData name="문성균" userId="7803dab4-d165-49e3-a2c3-25446d9f9990" providerId="ADAL" clId="{CF0BE455-B5D3-44F2-BA66-7BA9E8F94837}" dt="2022-10-13T07:30:41.312" v="1262"/>
          <ac:spMkLst>
            <pc:docMk/>
            <pc:sldMk cId="1468833607" sldId="284"/>
            <ac:spMk id="21" creationId="{BA99C606-F0C9-452E-BFB4-E43FF3AC9A5D}"/>
          </ac:spMkLst>
        </pc:spChg>
        <pc:spChg chg="add">
          <ac:chgData name="문성균" userId="7803dab4-d165-49e3-a2c3-25446d9f9990" providerId="ADAL" clId="{CF0BE455-B5D3-44F2-BA66-7BA9E8F94837}" dt="2022-10-13T07:30:41.312" v="1262"/>
          <ac:spMkLst>
            <pc:docMk/>
            <pc:sldMk cId="1468833607" sldId="284"/>
            <ac:spMk id="22" creationId="{CA657E3D-C849-4F1A-8F3A-7A6A26233CEC}"/>
          </ac:spMkLst>
        </pc:spChg>
        <pc:spChg chg="add">
          <ac:chgData name="문성균" userId="7803dab4-d165-49e3-a2c3-25446d9f9990" providerId="ADAL" clId="{CF0BE455-B5D3-44F2-BA66-7BA9E8F94837}" dt="2022-10-13T07:30:41.312" v="1262"/>
          <ac:spMkLst>
            <pc:docMk/>
            <pc:sldMk cId="1468833607" sldId="284"/>
            <ac:spMk id="23" creationId="{B36B61B6-ED68-4FB4-A9FB-6C9D489A0476}"/>
          </ac:spMkLst>
        </pc:spChg>
        <pc:spChg chg="add">
          <ac:chgData name="문성균" userId="7803dab4-d165-49e3-a2c3-25446d9f9990" providerId="ADAL" clId="{CF0BE455-B5D3-44F2-BA66-7BA9E8F94837}" dt="2022-10-13T07:30:41.312" v="1262"/>
          <ac:spMkLst>
            <pc:docMk/>
            <pc:sldMk cId="1468833607" sldId="284"/>
            <ac:spMk id="24" creationId="{A194F271-E1BE-49C8-B81D-4E376C881E59}"/>
          </ac:spMkLst>
        </pc:spChg>
        <pc:spChg chg="add mod">
          <ac:chgData name="문성균" userId="7803dab4-d165-49e3-a2c3-25446d9f9990" providerId="ADAL" clId="{CF0BE455-B5D3-44F2-BA66-7BA9E8F94837}" dt="2022-10-13T07:30:47.709" v="1264"/>
          <ac:spMkLst>
            <pc:docMk/>
            <pc:sldMk cId="1468833607" sldId="284"/>
            <ac:spMk id="26" creationId="{282A736C-774E-4ED7-B2B7-723B63965430}"/>
          </ac:spMkLst>
        </pc:spChg>
        <pc:spChg chg="add mod">
          <ac:chgData name="문성균" userId="7803dab4-d165-49e3-a2c3-25446d9f9990" providerId="ADAL" clId="{CF0BE455-B5D3-44F2-BA66-7BA9E8F94837}" dt="2022-10-13T07:51:01.378" v="2066" actId="1076"/>
          <ac:spMkLst>
            <pc:docMk/>
            <pc:sldMk cId="1468833607" sldId="284"/>
            <ac:spMk id="27" creationId="{83EBCB24-BBD1-4635-973B-2BCED42EF3B5}"/>
          </ac:spMkLst>
        </pc:spChg>
        <pc:graphicFrameChg chg="add del mod">
          <ac:chgData name="문성균" userId="7803dab4-d165-49e3-a2c3-25446d9f9990" providerId="ADAL" clId="{CF0BE455-B5D3-44F2-BA66-7BA9E8F94837}" dt="2022-10-13T07:29:31.156" v="1190" actId="478"/>
          <ac:graphicFrameMkLst>
            <pc:docMk/>
            <pc:sldMk cId="1468833607" sldId="284"/>
            <ac:graphicFrameMk id="11" creationId="{8C340A8A-0FA9-4364-AB83-B82FEB9430EC}"/>
          </ac:graphicFrameMkLst>
        </pc:graphicFrameChg>
        <pc:picChg chg="add del mod">
          <ac:chgData name="문성균" userId="7803dab4-d165-49e3-a2c3-25446d9f9990" providerId="ADAL" clId="{CF0BE455-B5D3-44F2-BA66-7BA9E8F94837}" dt="2022-10-13T07:17:07.332" v="918" actId="478"/>
          <ac:picMkLst>
            <pc:docMk/>
            <pc:sldMk cId="1468833607" sldId="284"/>
            <ac:picMk id="2" creationId="{132EB61E-BF51-4D7B-8195-54F396972C71}"/>
          </ac:picMkLst>
        </pc:picChg>
        <pc:picChg chg="del mod">
          <ac:chgData name="문성균" userId="7803dab4-d165-49e3-a2c3-25446d9f9990" providerId="ADAL" clId="{CF0BE455-B5D3-44F2-BA66-7BA9E8F94837}" dt="2022-10-13T07:30:50.592" v="1266" actId="478"/>
          <ac:picMkLst>
            <pc:docMk/>
            <pc:sldMk cId="1468833607" sldId="284"/>
            <ac:picMk id="4" creationId="{3BF7A8D5-BF4F-CCE5-CFC6-BC01327DD616}"/>
          </ac:picMkLst>
        </pc:picChg>
        <pc:picChg chg="add del mod">
          <ac:chgData name="문성균" userId="7803dab4-d165-49e3-a2c3-25446d9f9990" providerId="ADAL" clId="{CF0BE455-B5D3-44F2-BA66-7BA9E8F94837}" dt="2022-10-13T07:19:33.748" v="1037" actId="478"/>
          <ac:picMkLst>
            <pc:docMk/>
            <pc:sldMk cId="1468833607" sldId="284"/>
            <ac:picMk id="7" creationId="{14408127-6E07-4B25-988F-80C449C43628}"/>
          </ac:picMkLst>
        </pc:picChg>
        <pc:picChg chg="add del mod">
          <ac:chgData name="문성균" userId="7803dab4-d165-49e3-a2c3-25446d9f9990" providerId="ADAL" clId="{CF0BE455-B5D3-44F2-BA66-7BA9E8F94837}" dt="2022-10-13T07:20:25.445" v="1054" actId="478"/>
          <ac:picMkLst>
            <pc:docMk/>
            <pc:sldMk cId="1468833607" sldId="284"/>
            <ac:picMk id="8" creationId="{023E0B50-053E-4F17-BF45-CA662534B5EF}"/>
          </ac:picMkLst>
        </pc:picChg>
        <pc:picChg chg="add del mod">
          <ac:chgData name="문성균" userId="7803dab4-d165-49e3-a2c3-25446d9f9990" providerId="ADAL" clId="{CF0BE455-B5D3-44F2-BA66-7BA9E8F94837}" dt="2022-10-13T07:20:25.805" v="1055" actId="478"/>
          <ac:picMkLst>
            <pc:docMk/>
            <pc:sldMk cId="1468833607" sldId="284"/>
            <ac:picMk id="9" creationId="{CD7FE053-E523-43F5-BECE-15743351F7B1}"/>
          </ac:picMkLst>
        </pc:picChg>
        <pc:picChg chg="add">
          <ac:chgData name="문성균" userId="7803dab4-d165-49e3-a2c3-25446d9f9990" providerId="ADAL" clId="{CF0BE455-B5D3-44F2-BA66-7BA9E8F94837}" dt="2022-10-13T07:30:41.312" v="1262"/>
          <ac:picMkLst>
            <pc:docMk/>
            <pc:sldMk cId="1468833607" sldId="284"/>
            <ac:picMk id="25" creationId="{B8A8CA87-151C-41FF-A42C-17C95E669CB7}"/>
          </ac:picMkLst>
        </pc:picChg>
      </pc:sldChg>
    </pc:docChg>
  </pc:docChgLst>
  <pc:docChgLst>
    <pc:chgData name="김현수" userId="S::a026181@aivle.kt.co.kr::444c0517-7d19-4e91-9dec-fdc0715f7336" providerId="AD" clId="Web-{C011BEC1-B5A9-4A7A-9D4F-E859EC0206EE}"/>
    <pc:docChg chg="modSld">
      <pc:chgData name="김현수" userId="S::a026181@aivle.kt.co.kr::444c0517-7d19-4e91-9dec-fdc0715f7336" providerId="AD" clId="Web-{C011BEC1-B5A9-4A7A-9D4F-E859EC0206EE}" dt="2022-10-13T06:49:17.478" v="12" actId="20577"/>
      <pc:docMkLst>
        <pc:docMk/>
      </pc:docMkLst>
      <pc:sldChg chg="modSp">
        <pc:chgData name="김현수" userId="S::a026181@aivle.kt.co.kr::444c0517-7d19-4e91-9dec-fdc0715f7336" providerId="AD" clId="Web-{C011BEC1-B5A9-4A7A-9D4F-E859EC0206EE}" dt="2022-10-13T06:49:17.478" v="12" actId="20577"/>
        <pc:sldMkLst>
          <pc:docMk/>
          <pc:sldMk cId="4291369075" sldId="278"/>
        </pc:sldMkLst>
        <pc:spChg chg="mod">
          <ac:chgData name="김현수" userId="S::a026181@aivle.kt.co.kr::444c0517-7d19-4e91-9dec-fdc0715f7336" providerId="AD" clId="Web-{C011BEC1-B5A9-4A7A-9D4F-E859EC0206EE}" dt="2022-10-13T06:49:17.478" v="12" actId="20577"/>
          <ac:spMkLst>
            <pc:docMk/>
            <pc:sldMk cId="4291369075" sldId="278"/>
            <ac:spMk id="2" creationId="{72BA5390-D610-4F80-B5F5-95B3846C97A8}"/>
          </ac:spMkLst>
        </pc:spChg>
      </pc:sldChg>
    </pc:docChg>
  </pc:docChgLst>
  <pc:docChgLst>
    <pc:chgData name="김현수" userId="S::a026181@aivle.kt.co.kr::444c0517-7d19-4e91-9dec-fdc0715f7336" providerId="AD" clId="Web-{E193B46B-B5FD-448A-8716-376D0395D77A}"/>
    <pc:docChg chg="modSld">
      <pc:chgData name="김현수" userId="S::a026181@aivle.kt.co.kr::444c0517-7d19-4e91-9dec-fdc0715f7336" providerId="AD" clId="Web-{E193B46B-B5FD-448A-8716-376D0395D77A}" dt="2022-10-13T07:23:45.580" v="1" actId="1076"/>
      <pc:docMkLst>
        <pc:docMk/>
      </pc:docMkLst>
      <pc:sldChg chg="modSp">
        <pc:chgData name="김현수" userId="S::a026181@aivle.kt.co.kr::444c0517-7d19-4e91-9dec-fdc0715f7336" providerId="AD" clId="Web-{E193B46B-B5FD-448A-8716-376D0395D77A}" dt="2022-10-13T07:23:45.580" v="1" actId="1076"/>
        <pc:sldMkLst>
          <pc:docMk/>
          <pc:sldMk cId="3600338164" sldId="285"/>
        </pc:sldMkLst>
        <pc:spChg chg="mod">
          <ac:chgData name="김현수" userId="S::a026181@aivle.kt.co.kr::444c0517-7d19-4e91-9dec-fdc0715f7336" providerId="AD" clId="Web-{E193B46B-B5FD-448A-8716-376D0395D77A}" dt="2022-10-13T07:23:45.580" v="1" actId="1076"/>
          <ac:spMkLst>
            <pc:docMk/>
            <pc:sldMk cId="3600338164" sldId="285"/>
            <ac:spMk id="3" creationId="{829E07C2-4115-4D4B-89B0-6183D4C6AAFC}"/>
          </ac:spMkLst>
        </pc:spChg>
      </pc:sldChg>
    </pc:docChg>
  </pc:docChgLst>
  <pc:docChgLst>
    <pc:chgData name="문기범" userId="S::a026193@aivle.kt.co.kr::14c9aecc-406d-4e33-8c17-14115595dc71" providerId="AD" clId="Web-{D3F66A9E-B103-4AD1-BB6C-3FC789606C6F}"/>
    <pc:docChg chg="modSld">
      <pc:chgData name="문기범" userId="S::a026193@aivle.kt.co.kr::14c9aecc-406d-4e33-8c17-14115595dc71" providerId="AD" clId="Web-{D3F66A9E-B103-4AD1-BB6C-3FC789606C6F}" dt="2022-10-13T07:02:51.113" v="12" actId="1076"/>
      <pc:docMkLst>
        <pc:docMk/>
      </pc:docMkLst>
      <pc:sldChg chg="addSp modSp">
        <pc:chgData name="문기범" userId="S::a026193@aivle.kt.co.kr::14c9aecc-406d-4e33-8c17-14115595dc71" providerId="AD" clId="Web-{D3F66A9E-B103-4AD1-BB6C-3FC789606C6F}" dt="2022-10-13T07:02:51.113" v="12" actId="1076"/>
        <pc:sldMkLst>
          <pc:docMk/>
          <pc:sldMk cId="4291369075" sldId="278"/>
        </pc:sldMkLst>
        <pc:picChg chg="add mod modCrop">
          <ac:chgData name="문기범" userId="S::a026193@aivle.kt.co.kr::14c9aecc-406d-4e33-8c17-14115595dc71" providerId="AD" clId="Web-{D3F66A9E-B103-4AD1-BB6C-3FC789606C6F}" dt="2022-10-13T07:02:06.659" v="3" actId="1076"/>
          <ac:picMkLst>
            <pc:docMk/>
            <pc:sldMk cId="4291369075" sldId="278"/>
            <ac:picMk id="4" creationId="{3BF7A8D5-BF4F-CCE5-CFC6-BC01327DD616}"/>
          </ac:picMkLst>
        </pc:picChg>
        <pc:picChg chg="add mod">
          <ac:chgData name="문기범" userId="S::a026193@aivle.kt.co.kr::14c9aecc-406d-4e33-8c17-14115595dc71" providerId="AD" clId="Web-{D3F66A9E-B103-4AD1-BB6C-3FC789606C6F}" dt="2022-10-13T07:02:34.410" v="11" actId="1076"/>
          <ac:picMkLst>
            <pc:docMk/>
            <pc:sldMk cId="4291369075" sldId="278"/>
            <ac:picMk id="5" creationId="{3ED4449B-DDFA-3DBD-6E69-A2C6AE3D51F0}"/>
          </ac:picMkLst>
        </pc:picChg>
        <pc:picChg chg="add mod">
          <ac:chgData name="문기범" userId="S::a026193@aivle.kt.co.kr::14c9aecc-406d-4e33-8c17-14115595dc71" providerId="AD" clId="Web-{D3F66A9E-B103-4AD1-BB6C-3FC789606C6F}" dt="2022-10-13T07:02:15.081" v="7" actId="1076"/>
          <ac:picMkLst>
            <pc:docMk/>
            <pc:sldMk cId="4291369075" sldId="278"/>
            <ac:picMk id="6" creationId="{995499FF-5381-663A-4082-37FA7B7C75FB}"/>
          </ac:picMkLst>
        </pc:picChg>
        <pc:picChg chg="add mod">
          <ac:chgData name="문기범" userId="S::a026193@aivle.kt.co.kr::14c9aecc-406d-4e33-8c17-14115595dc71" providerId="AD" clId="Web-{D3F66A9E-B103-4AD1-BB6C-3FC789606C6F}" dt="2022-10-13T07:02:51.113" v="12" actId="1076"/>
          <ac:picMkLst>
            <pc:docMk/>
            <pc:sldMk cId="4291369075" sldId="278"/>
            <ac:picMk id="7" creationId="{613D61FB-04CE-77F7-1872-68EB356AA7B4}"/>
          </ac:picMkLst>
        </pc:picChg>
      </pc:sldChg>
    </pc:docChg>
  </pc:docChgLst>
  <pc:docChgLst>
    <pc:chgData name="김병수" userId="S::a026176@aivle.kt.co.kr::cc2ded8e-0bae-44aa-8f20-aea14b3a283c" providerId="AD" clId="Web-{710DEDEC-4188-427A-9705-852B082B003C}"/>
    <pc:docChg chg="delSld modSld sldOrd">
      <pc:chgData name="김병수" userId="S::a026176@aivle.kt.co.kr::cc2ded8e-0bae-44aa-8f20-aea14b3a283c" providerId="AD" clId="Web-{710DEDEC-4188-427A-9705-852B082B003C}" dt="2022-10-13T06:37:13.229" v="20"/>
      <pc:docMkLst>
        <pc:docMk/>
      </pc:docMkLst>
      <pc:sldChg chg="modSp">
        <pc:chgData name="김병수" userId="S::a026176@aivle.kt.co.kr::cc2ded8e-0bae-44aa-8f20-aea14b3a283c" providerId="AD" clId="Web-{710DEDEC-4188-427A-9705-852B082B003C}" dt="2022-10-13T06:36:19.759" v="3" actId="20577"/>
        <pc:sldMkLst>
          <pc:docMk/>
          <pc:sldMk cId="0" sldId="256"/>
        </pc:sldMkLst>
        <pc:spChg chg="mod">
          <ac:chgData name="김병수" userId="S::a026176@aivle.kt.co.kr::cc2ded8e-0bae-44aa-8f20-aea14b3a283c" providerId="AD" clId="Web-{710DEDEC-4188-427A-9705-852B082B003C}" dt="2022-10-13T06:36:19.759" v="3" actId="20577"/>
          <ac:spMkLst>
            <pc:docMk/>
            <pc:sldMk cId="0" sldId="256"/>
            <ac:spMk id="7" creationId="{85D0979E-E38B-4919-8A06-F0048AA550BC}"/>
          </ac:spMkLst>
        </pc:spChg>
        <pc:spChg chg="mod">
          <ac:chgData name="김병수" userId="S::a026176@aivle.kt.co.kr::cc2ded8e-0bae-44aa-8f20-aea14b3a283c" providerId="AD" clId="Web-{710DEDEC-4188-427A-9705-852B082B003C}" dt="2022-10-13T06:36:01.242" v="0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">
        <pc:chgData name="김병수" userId="S::a026176@aivle.kt.co.kr::cc2ded8e-0bae-44aa-8f20-aea14b3a283c" providerId="AD" clId="Web-{710DEDEC-4188-427A-9705-852B082B003C}" dt="2022-10-13T06:36:31.056" v="7" actId="20577"/>
        <pc:sldMkLst>
          <pc:docMk/>
          <pc:sldMk cId="0" sldId="257"/>
        </pc:sldMkLst>
        <pc:spChg chg="mod">
          <ac:chgData name="김병수" userId="S::a026176@aivle.kt.co.kr::cc2ded8e-0bae-44aa-8f20-aea14b3a283c" providerId="AD" clId="Web-{710DEDEC-4188-427A-9705-852B082B003C}" dt="2022-10-13T06:36:31.056" v="7" actId="20577"/>
          <ac:spMkLst>
            <pc:docMk/>
            <pc:sldMk cId="0" sldId="257"/>
            <ac:spMk id="57" creationId="{00000000-0000-0000-0000-000000000000}"/>
          </ac:spMkLst>
        </pc:spChg>
      </pc:sldChg>
      <pc:sldChg chg="ord">
        <pc:chgData name="김병수" userId="S::a026176@aivle.kt.co.kr::cc2ded8e-0bae-44aa-8f20-aea14b3a283c" providerId="AD" clId="Web-{710DEDEC-4188-427A-9705-852B082B003C}" dt="2022-10-13T06:37:13.229" v="20"/>
        <pc:sldMkLst>
          <pc:docMk/>
          <pc:sldMk cId="3404805903" sldId="277"/>
        </pc:sldMkLst>
      </pc:sldChg>
      <pc:sldChg chg="modSp">
        <pc:chgData name="김병수" userId="S::a026176@aivle.kt.co.kr::cc2ded8e-0bae-44aa-8f20-aea14b3a283c" providerId="AD" clId="Web-{710DEDEC-4188-427A-9705-852B082B003C}" dt="2022-10-13T06:36:36.884" v="15" actId="20577"/>
        <pc:sldMkLst>
          <pc:docMk/>
          <pc:sldMk cId="4291369075" sldId="278"/>
        </pc:sldMkLst>
        <pc:spChg chg="mod">
          <ac:chgData name="김병수" userId="S::a026176@aivle.kt.co.kr::cc2ded8e-0bae-44aa-8f20-aea14b3a283c" providerId="AD" clId="Web-{710DEDEC-4188-427A-9705-852B082B003C}" dt="2022-10-13T06:36:36.884" v="15" actId="20577"/>
          <ac:spMkLst>
            <pc:docMk/>
            <pc:sldMk cId="4291369075" sldId="278"/>
            <ac:spMk id="57" creationId="{00000000-0000-0000-0000-000000000000}"/>
          </ac:spMkLst>
        </pc:spChg>
      </pc:sldChg>
      <pc:sldChg chg="modSp del">
        <pc:chgData name="김병수" userId="S::a026176@aivle.kt.co.kr::cc2ded8e-0bae-44aa-8f20-aea14b3a283c" providerId="AD" clId="Web-{710DEDEC-4188-427A-9705-852B082B003C}" dt="2022-10-13T06:37:08.698" v="19"/>
        <pc:sldMkLst>
          <pc:docMk/>
          <pc:sldMk cId="2142163441" sldId="279"/>
        </pc:sldMkLst>
        <pc:spChg chg="mod">
          <ac:chgData name="김병수" userId="S::a026176@aivle.kt.co.kr::cc2ded8e-0bae-44aa-8f20-aea14b3a283c" providerId="AD" clId="Web-{710DEDEC-4188-427A-9705-852B082B003C}" dt="2022-10-13T06:36:45.775" v="18" actId="20577"/>
          <ac:spMkLst>
            <pc:docMk/>
            <pc:sldMk cId="2142163441" sldId="279"/>
            <ac:spMk id="57" creationId="{00000000-0000-0000-0000-000000000000}"/>
          </ac:spMkLst>
        </pc:spChg>
      </pc:sldChg>
    </pc:docChg>
  </pc:docChgLst>
  <pc:docChgLst>
    <pc:chgData name="김현수" userId="S::a026181@aivle.kt.co.kr::444c0517-7d19-4e91-9dec-fdc0715f7336" providerId="AD" clId="Web-{53F4CC4A-5919-4F4F-9C83-2019D3DB4F34}"/>
    <pc:docChg chg="modSld">
      <pc:chgData name="김현수" userId="S::a026181@aivle.kt.co.kr::444c0517-7d19-4e91-9dec-fdc0715f7336" providerId="AD" clId="Web-{53F4CC4A-5919-4F4F-9C83-2019D3DB4F34}" dt="2022-10-13T08:08:32.169" v="163" actId="20577"/>
      <pc:docMkLst>
        <pc:docMk/>
      </pc:docMkLst>
      <pc:sldChg chg="addSp modSp">
        <pc:chgData name="김현수" userId="S::a026181@aivle.kt.co.kr::444c0517-7d19-4e91-9dec-fdc0715f7336" providerId="AD" clId="Web-{53F4CC4A-5919-4F4F-9C83-2019D3DB4F34}" dt="2022-10-13T08:08:32.169" v="163" actId="20577"/>
        <pc:sldMkLst>
          <pc:docMk/>
          <pc:sldMk cId="3600338164" sldId="285"/>
        </pc:sldMkLst>
        <pc:spChg chg="mod">
          <ac:chgData name="김현수" userId="S::a026181@aivle.kt.co.kr::444c0517-7d19-4e91-9dec-fdc0715f7336" providerId="AD" clId="Web-{53F4CC4A-5919-4F4F-9C83-2019D3DB4F34}" dt="2022-10-13T08:04:08.971" v="144" actId="14100"/>
          <ac:spMkLst>
            <pc:docMk/>
            <pc:sldMk cId="3600338164" sldId="285"/>
            <ac:spMk id="2" creationId="{48D50742-7E3A-3716-CDC3-1B5489195B6C}"/>
          </ac:spMkLst>
        </pc:spChg>
        <pc:spChg chg="mod">
          <ac:chgData name="김현수" userId="S::a026181@aivle.kt.co.kr::444c0517-7d19-4e91-9dec-fdc0715f7336" providerId="AD" clId="Web-{53F4CC4A-5919-4F4F-9C83-2019D3DB4F34}" dt="2022-10-13T08:04:49.957" v="152" actId="1076"/>
          <ac:spMkLst>
            <pc:docMk/>
            <pc:sldMk cId="3600338164" sldId="285"/>
            <ac:spMk id="5" creationId="{B7637E20-6B0E-024B-9E00-3F456D68AF60}"/>
          </ac:spMkLst>
        </pc:spChg>
        <pc:spChg chg="add mod">
          <ac:chgData name="김현수" userId="S::a026181@aivle.kt.co.kr::444c0517-7d19-4e91-9dec-fdc0715f7336" providerId="AD" clId="Web-{53F4CC4A-5919-4F4F-9C83-2019D3DB4F34}" dt="2022-10-13T08:08:32.169" v="163" actId="20577"/>
          <ac:spMkLst>
            <pc:docMk/>
            <pc:sldMk cId="3600338164" sldId="285"/>
            <ac:spMk id="6" creationId="{1AF44AD9-71E0-7D3D-768A-53A562882DCA}"/>
          </ac:spMkLst>
        </pc:spChg>
        <pc:spChg chg="add mod">
          <ac:chgData name="김현수" userId="S::a026181@aivle.kt.co.kr::444c0517-7d19-4e91-9dec-fdc0715f7336" providerId="AD" clId="Web-{53F4CC4A-5919-4F4F-9C83-2019D3DB4F34}" dt="2022-10-13T08:05:08.833" v="154" actId="1076"/>
          <ac:spMkLst>
            <pc:docMk/>
            <pc:sldMk cId="3600338164" sldId="285"/>
            <ac:spMk id="7" creationId="{9D86598C-9BC3-5EBC-195C-B2CACE79C33D}"/>
          </ac:spMkLst>
        </pc:spChg>
        <pc:picChg chg="add mod">
          <ac:chgData name="김현수" userId="S::a026181@aivle.kt.co.kr::444c0517-7d19-4e91-9dec-fdc0715f7336" providerId="AD" clId="Web-{53F4CC4A-5919-4F4F-9C83-2019D3DB4F34}" dt="2022-10-13T08:03:45.314" v="139" actId="1076"/>
          <ac:picMkLst>
            <pc:docMk/>
            <pc:sldMk cId="3600338164" sldId="285"/>
            <ac:picMk id="8" creationId="{A8C6F9F9-4AAD-3687-E003-DB4AAD46B272}"/>
          </ac:picMkLst>
        </pc:picChg>
      </pc:sldChg>
    </pc:docChg>
  </pc:docChgLst>
  <pc:docChgLst>
    <pc:chgData name="문기범" userId="S::a026193@aivle.kt.co.kr::14c9aecc-406d-4e33-8c17-14115595dc71" providerId="AD" clId="Web-{75161B5A-789C-4F97-BFF1-24870D6E2B27}"/>
    <pc:docChg chg="addSld delSld modSld">
      <pc:chgData name="문기범" userId="S::a026193@aivle.kt.co.kr::14c9aecc-406d-4e33-8c17-14115595dc71" providerId="AD" clId="Web-{75161B5A-789C-4F97-BFF1-24870D6E2B27}" dt="2022-10-13T06:50:23.326" v="45" actId="1076"/>
      <pc:docMkLst>
        <pc:docMk/>
      </pc:docMkLst>
      <pc:sldChg chg="modSp add del replId">
        <pc:chgData name="문기범" userId="S::a026193@aivle.kt.co.kr::14c9aecc-406d-4e33-8c17-14115595dc71" providerId="AD" clId="Web-{75161B5A-789C-4F97-BFF1-24870D6E2B27}" dt="2022-10-13T06:46:09.082" v="10"/>
        <pc:sldMkLst>
          <pc:docMk/>
          <pc:sldMk cId="1835835687" sldId="279"/>
        </pc:sldMkLst>
        <pc:picChg chg="mod modCrop">
          <ac:chgData name="문기범" userId="S::a026193@aivle.kt.co.kr::14c9aecc-406d-4e33-8c17-14115595dc71" providerId="AD" clId="Web-{75161B5A-789C-4F97-BFF1-24870D6E2B27}" dt="2022-10-13T06:46:01.035" v="9" actId="1076"/>
          <ac:picMkLst>
            <pc:docMk/>
            <pc:sldMk cId="1835835687" sldId="279"/>
            <ac:picMk id="3" creationId="{95C25A32-2931-8F25-4F3D-66F7C311F364}"/>
          </ac:picMkLst>
        </pc:picChg>
      </pc:sldChg>
      <pc:sldChg chg="modSp add replId">
        <pc:chgData name="문기범" userId="S::a026193@aivle.kt.co.kr::14c9aecc-406d-4e33-8c17-14115595dc71" providerId="AD" clId="Web-{75161B5A-789C-4F97-BFF1-24870D6E2B27}" dt="2022-10-13T06:50:12.778" v="44" actId="1076"/>
        <pc:sldMkLst>
          <pc:docMk/>
          <pc:sldMk cId="369387416" sldId="280"/>
        </pc:sldMkLst>
        <pc:picChg chg="mod modCrop">
          <ac:chgData name="문기범" userId="S::a026193@aivle.kt.co.kr::14c9aecc-406d-4e33-8c17-14115595dc71" providerId="AD" clId="Web-{75161B5A-789C-4F97-BFF1-24870D6E2B27}" dt="2022-10-13T06:50:12.778" v="44" actId="1076"/>
          <ac:picMkLst>
            <pc:docMk/>
            <pc:sldMk cId="369387416" sldId="280"/>
            <ac:picMk id="3" creationId="{95C25A32-2931-8F25-4F3D-66F7C311F364}"/>
          </ac:picMkLst>
        </pc:picChg>
      </pc:sldChg>
      <pc:sldChg chg="modSp add replId">
        <pc:chgData name="문기범" userId="S::a026193@aivle.kt.co.kr::14c9aecc-406d-4e33-8c17-14115595dc71" providerId="AD" clId="Web-{75161B5A-789C-4F97-BFF1-24870D6E2B27}" dt="2022-10-13T06:50:10.528" v="43" actId="1076"/>
        <pc:sldMkLst>
          <pc:docMk/>
          <pc:sldMk cId="2000075405" sldId="281"/>
        </pc:sldMkLst>
        <pc:picChg chg="mod modCrop">
          <ac:chgData name="문기범" userId="S::a026193@aivle.kt.co.kr::14c9aecc-406d-4e33-8c17-14115595dc71" providerId="AD" clId="Web-{75161B5A-789C-4F97-BFF1-24870D6E2B27}" dt="2022-10-13T06:50:10.528" v="43" actId="1076"/>
          <ac:picMkLst>
            <pc:docMk/>
            <pc:sldMk cId="2000075405" sldId="281"/>
            <ac:picMk id="3" creationId="{95C25A32-2931-8F25-4F3D-66F7C311F364}"/>
          </ac:picMkLst>
        </pc:picChg>
      </pc:sldChg>
      <pc:sldChg chg="modSp add replId">
        <pc:chgData name="문기범" userId="S::a026193@aivle.kt.co.kr::14c9aecc-406d-4e33-8c17-14115595dc71" providerId="AD" clId="Web-{75161B5A-789C-4F97-BFF1-24870D6E2B27}" dt="2022-10-13T06:50:23.326" v="45" actId="1076"/>
        <pc:sldMkLst>
          <pc:docMk/>
          <pc:sldMk cId="3582153265" sldId="282"/>
        </pc:sldMkLst>
        <pc:picChg chg="mod modCrop">
          <ac:chgData name="문기범" userId="S::a026193@aivle.kt.co.kr::14c9aecc-406d-4e33-8c17-14115595dc71" providerId="AD" clId="Web-{75161B5A-789C-4F97-BFF1-24870D6E2B27}" dt="2022-10-13T06:50:23.326" v="45" actId="1076"/>
          <ac:picMkLst>
            <pc:docMk/>
            <pc:sldMk cId="3582153265" sldId="282"/>
            <ac:picMk id="3" creationId="{95C25A32-2931-8F25-4F3D-66F7C311F364}"/>
          </ac:picMkLst>
        </pc:picChg>
      </pc:sldChg>
    </pc:docChg>
  </pc:docChgLst>
  <pc:docChgLst>
    <pc:chgData name="문기범" userId="S::a026193@aivle.kt.co.kr::14c9aecc-406d-4e33-8c17-14115595dc71" providerId="AD" clId="Web-{CDF5AD88-CD95-4BA2-8238-D966F37E64B2}"/>
    <pc:docChg chg="modSld">
      <pc:chgData name="문기범" userId="S::a026193@aivle.kt.co.kr::14c9aecc-406d-4e33-8c17-14115595dc71" providerId="AD" clId="Web-{CDF5AD88-CD95-4BA2-8238-D966F37E64B2}" dt="2022-10-13T06:41:02.295" v="1" actId="1076"/>
      <pc:docMkLst>
        <pc:docMk/>
      </pc:docMkLst>
      <pc:sldChg chg="modSp">
        <pc:chgData name="문기범" userId="S::a026193@aivle.kt.co.kr::14c9aecc-406d-4e33-8c17-14115595dc71" providerId="AD" clId="Web-{CDF5AD88-CD95-4BA2-8238-D966F37E64B2}" dt="2022-10-13T06:41:02.295" v="1" actId="1076"/>
        <pc:sldMkLst>
          <pc:docMk/>
          <pc:sldMk cId="0" sldId="257"/>
        </pc:sldMkLst>
        <pc:picChg chg="mod">
          <ac:chgData name="문기범" userId="S::a026193@aivle.kt.co.kr::14c9aecc-406d-4e33-8c17-14115595dc71" providerId="AD" clId="Web-{CDF5AD88-CD95-4BA2-8238-D966F37E64B2}" dt="2022-10-13T06:41:02.295" v="1" actId="1076"/>
          <ac:picMkLst>
            <pc:docMk/>
            <pc:sldMk cId="0" sldId="257"/>
            <ac:picMk id="3" creationId="{95C25A32-2931-8F25-4F3D-66F7C311F364}"/>
          </ac:picMkLst>
        </pc:picChg>
      </pc:sldChg>
    </pc:docChg>
  </pc:docChgLst>
  <pc:docChgLst>
    <pc:chgData name="문기범" userId="S::a026193@aivle.kt.co.kr::14c9aecc-406d-4e33-8c17-14115595dc71" providerId="AD" clId="Web-{6177BD2C-650A-41C3-9DAC-7E9D031B73D4}"/>
    <pc:docChg chg="modSld">
      <pc:chgData name="문기범" userId="S::a026193@aivle.kt.co.kr::14c9aecc-406d-4e33-8c17-14115595dc71" providerId="AD" clId="Web-{6177BD2C-650A-41C3-9DAC-7E9D031B73D4}" dt="2022-10-13T06:57:28.321" v="2"/>
      <pc:docMkLst>
        <pc:docMk/>
      </pc:docMkLst>
      <pc:sldChg chg="addSp delSp modSp">
        <pc:chgData name="문기범" userId="S::a026193@aivle.kt.co.kr::14c9aecc-406d-4e33-8c17-14115595dc71" providerId="AD" clId="Web-{6177BD2C-650A-41C3-9DAC-7E9D031B73D4}" dt="2022-10-13T06:57:28.321" v="2"/>
        <pc:sldMkLst>
          <pc:docMk/>
          <pc:sldMk cId="4291369075" sldId="278"/>
        </pc:sldMkLst>
        <pc:picChg chg="add del mod">
          <ac:chgData name="문기범" userId="S::a026193@aivle.kt.co.kr::14c9aecc-406d-4e33-8c17-14115595dc71" providerId="AD" clId="Web-{6177BD2C-650A-41C3-9DAC-7E9D031B73D4}" dt="2022-10-13T06:57:28.321" v="2"/>
          <ac:picMkLst>
            <pc:docMk/>
            <pc:sldMk cId="4291369075" sldId="278"/>
            <ac:picMk id="3" creationId="{D277F56C-1C41-AE13-BB38-8C1839C43D38}"/>
          </ac:picMkLst>
        </pc:picChg>
      </pc:sldChg>
    </pc:docChg>
  </pc:docChgLst>
  <pc:docChgLst>
    <pc:chgData name="문기범" userId="S::a026193@aivle.kt.co.kr::14c9aecc-406d-4e33-8c17-14115595dc71" providerId="AD" clId="Web-{94AACAF0-7497-40E4-954E-6B9FCE969003}"/>
    <pc:docChg chg="addSld modSld">
      <pc:chgData name="문기범" userId="S::a026193@aivle.kt.co.kr::14c9aecc-406d-4e33-8c17-14115595dc71" providerId="AD" clId="Web-{94AACAF0-7497-40E4-954E-6B9FCE969003}" dt="2022-10-13T07:23:32.288" v="337"/>
      <pc:docMkLst>
        <pc:docMk/>
      </pc:docMkLst>
      <pc:sldChg chg="addSp delSp modSp">
        <pc:chgData name="문기범" userId="S::a026193@aivle.kt.co.kr::14c9aecc-406d-4e33-8c17-14115595dc71" providerId="AD" clId="Web-{94AACAF0-7497-40E4-954E-6B9FCE969003}" dt="2022-10-13T07:10:23.244" v="66" actId="14100"/>
        <pc:sldMkLst>
          <pc:docMk/>
          <pc:sldMk cId="4291369075" sldId="278"/>
        </pc:sldMkLst>
        <pc:spChg chg="del mod">
          <ac:chgData name="문기범" userId="S::a026193@aivle.kt.co.kr::14c9aecc-406d-4e33-8c17-14115595dc71" providerId="AD" clId="Web-{94AACAF0-7497-40E4-954E-6B9FCE969003}" dt="2022-10-13T07:07:37.613" v="1"/>
          <ac:spMkLst>
            <pc:docMk/>
            <pc:sldMk cId="4291369075" sldId="278"/>
            <ac:spMk id="2" creationId="{72BA5390-D610-4F80-B5F5-95B3846C97A8}"/>
          </ac:spMkLst>
        </pc:spChg>
        <pc:spChg chg="add mod">
          <ac:chgData name="문기범" userId="S::a026193@aivle.kt.co.kr::14c9aecc-406d-4e33-8c17-14115595dc71" providerId="AD" clId="Web-{94AACAF0-7497-40E4-954E-6B9FCE969003}" dt="2022-10-13T07:10:09.431" v="63" actId="14100"/>
          <ac:spMkLst>
            <pc:docMk/>
            <pc:sldMk cId="4291369075" sldId="278"/>
            <ac:spMk id="3" creationId="{829E07C2-4115-4D4B-89B0-6183D4C6AAFC}"/>
          </ac:spMkLst>
        </pc:spChg>
        <pc:spChg chg="add mod">
          <ac:chgData name="문기범" userId="S::a026193@aivle.kt.co.kr::14c9aecc-406d-4e33-8c17-14115595dc71" providerId="AD" clId="Web-{94AACAF0-7497-40E4-954E-6B9FCE969003}" dt="2022-10-13T07:10:13.212" v="64" actId="14100"/>
          <ac:spMkLst>
            <pc:docMk/>
            <pc:sldMk cId="4291369075" sldId="278"/>
            <ac:spMk id="8" creationId="{29DD46F6-E5B8-CA62-F8E4-DB80B480B501}"/>
          </ac:spMkLst>
        </pc:spChg>
        <pc:spChg chg="add mod">
          <ac:chgData name="문기범" userId="S::a026193@aivle.kt.co.kr::14c9aecc-406d-4e33-8c17-14115595dc71" providerId="AD" clId="Web-{94AACAF0-7497-40E4-954E-6B9FCE969003}" dt="2022-10-13T07:10:18.728" v="65" actId="14100"/>
          <ac:spMkLst>
            <pc:docMk/>
            <pc:sldMk cId="4291369075" sldId="278"/>
            <ac:spMk id="9" creationId="{B57E55B5-FED2-DA17-AE13-A249D58465EE}"/>
          </ac:spMkLst>
        </pc:spChg>
        <pc:spChg chg="add mod">
          <ac:chgData name="문기범" userId="S::a026193@aivle.kt.co.kr::14c9aecc-406d-4e33-8c17-14115595dc71" providerId="AD" clId="Web-{94AACAF0-7497-40E4-954E-6B9FCE969003}" dt="2022-10-13T07:10:23.244" v="66" actId="14100"/>
          <ac:spMkLst>
            <pc:docMk/>
            <pc:sldMk cId="4291369075" sldId="278"/>
            <ac:spMk id="10" creationId="{C8C76E92-6536-4FC2-D0BB-76210C36E818}"/>
          </ac:spMkLst>
        </pc:spChg>
        <pc:picChg chg="mod">
          <ac:chgData name="문기범" userId="S::a026193@aivle.kt.co.kr::14c9aecc-406d-4e33-8c17-14115595dc71" providerId="AD" clId="Web-{94AACAF0-7497-40E4-954E-6B9FCE969003}" dt="2022-10-13T07:07:45.926" v="2" actId="1076"/>
          <ac:picMkLst>
            <pc:docMk/>
            <pc:sldMk cId="4291369075" sldId="278"/>
            <ac:picMk id="4" creationId="{3BF7A8D5-BF4F-CCE5-CFC6-BC01327DD616}"/>
          </ac:picMkLst>
        </pc:picChg>
        <pc:picChg chg="mod">
          <ac:chgData name="문기범" userId="S::a026193@aivle.kt.co.kr::14c9aecc-406d-4e33-8c17-14115595dc71" providerId="AD" clId="Web-{94AACAF0-7497-40E4-954E-6B9FCE969003}" dt="2022-10-13T07:07:45.926" v="3" actId="1076"/>
          <ac:picMkLst>
            <pc:docMk/>
            <pc:sldMk cId="4291369075" sldId="278"/>
            <ac:picMk id="5" creationId="{3ED4449B-DDFA-3DBD-6E69-A2C6AE3D51F0}"/>
          </ac:picMkLst>
        </pc:picChg>
        <pc:picChg chg="mod">
          <ac:chgData name="문기범" userId="S::a026193@aivle.kt.co.kr::14c9aecc-406d-4e33-8c17-14115595dc71" providerId="AD" clId="Web-{94AACAF0-7497-40E4-954E-6B9FCE969003}" dt="2022-10-13T07:07:45.941" v="4" actId="1076"/>
          <ac:picMkLst>
            <pc:docMk/>
            <pc:sldMk cId="4291369075" sldId="278"/>
            <ac:picMk id="6" creationId="{995499FF-5381-663A-4082-37FA7B7C75FB}"/>
          </ac:picMkLst>
        </pc:picChg>
        <pc:picChg chg="mod">
          <ac:chgData name="문기범" userId="S::a026193@aivle.kt.co.kr::14c9aecc-406d-4e33-8c17-14115595dc71" providerId="AD" clId="Web-{94AACAF0-7497-40E4-954E-6B9FCE969003}" dt="2022-10-13T07:07:45.941" v="5" actId="1076"/>
          <ac:picMkLst>
            <pc:docMk/>
            <pc:sldMk cId="4291369075" sldId="278"/>
            <ac:picMk id="7" creationId="{613D61FB-04CE-77F7-1872-68EB356AA7B4}"/>
          </ac:picMkLst>
        </pc:picChg>
      </pc:sldChg>
      <pc:sldChg chg="addSp delSp modSp add replId">
        <pc:chgData name="문기범" userId="S::a026193@aivle.kt.co.kr::14c9aecc-406d-4e33-8c17-14115595dc71" providerId="AD" clId="Web-{94AACAF0-7497-40E4-954E-6B9FCE969003}" dt="2022-10-13T07:23:32.288" v="337"/>
        <pc:sldMkLst>
          <pc:docMk/>
          <pc:sldMk cId="1073176765" sldId="283"/>
        </pc:sldMkLst>
        <pc:spChg chg="del mod">
          <ac:chgData name="문기범" userId="S::a026193@aivle.kt.co.kr::14c9aecc-406d-4e33-8c17-14115595dc71" providerId="AD" clId="Web-{94AACAF0-7497-40E4-954E-6B9FCE969003}" dt="2022-10-13T07:23:32.288" v="337"/>
          <ac:spMkLst>
            <pc:docMk/>
            <pc:sldMk cId="1073176765" sldId="283"/>
            <ac:spMk id="3" creationId="{829E07C2-4115-4D4B-89B0-6183D4C6AAFC}"/>
          </ac:spMkLst>
        </pc:spChg>
        <pc:spChg chg="del">
          <ac:chgData name="문기범" userId="S::a026193@aivle.kt.co.kr::14c9aecc-406d-4e33-8c17-14115595dc71" providerId="AD" clId="Web-{94AACAF0-7497-40E4-954E-6B9FCE969003}" dt="2022-10-13T07:11:13.699" v="73"/>
          <ac:spMkLst>
            <pc:docMk/>
            <pc:sldMk cId="1073176765" sldId="283"/>
            <ac:spMk id="8" creationId="{29DD46F6-E5B8-CA62-F8E4-DB80B480B501}"/>
          </ac:spMkLst>
        </pc:spChg>
        <pc:spChg chg="del">
          <ac:chgData name="문기범" userId="S::a026193@aivle.kt.co.kr::14c9aecc-406d-4e33-8c17-14115595dc71" providerId="AD" clId="Web-{94AACAF0-7497-40E4-954E-6B9FCE969003}" dt="2022-10-13T07:11:13.699" v="72"/>
          <ac:spMkLst>
            <pc:docMk/>
            <pc:sldMk cId="1073176765" sldId="283"/>
            <ac:spMk id="9" creationId="{B57E55B5-FED2-DA17-AE13-A249D58465EE}"/>
          </ac:spMkLst>
        </pc:spChg>
        <pc:spChg chg="del">
          <ac:chgData name="문기범" userId="S::a026193@aivle.kt.co.kr::14c9aecc-406d-4e33-8c17-14115595dc71" providerId="AD" clId="Web-{94AACAF0-7497-40E4-954E-6B9FCE969003}" dt="2022-10-13T07:11:13.699" v="71"/>
          <ac:spMkLst>
            <pc:docMk/>
            <pc:sldMk cId="1073176765" sldId="283"/>
            <ac:spMk id="10" creationId="{C8C76E92-6536-4FC2-D0BB-76210C36E818}"/>
          </ac:spMkLst>
        </pc:spChg>
        <pc:spChg chg="add mod">
          <ac:chgData name="문기범" userId="S::a026193@aivle.kt.co.kr::14c9aecc-406d-4e33-8c17-14115595dc71" providerId="AD" clId="Web-{94AACAF0-7497-40E4-954E-6B9FCE969003}" dt="2022-10-13T07:15:39.177" v="236" actId="14100"/>
          <ac:spMkLst>
            <pc:docMk/>
            <pc:sldMk cId="1073176765" sldId="283"/>
            <ac:spMk id="12" creationId="{63D69B7C-B5E3-51C4-BE0C-D33F4E57B444}"/>
          </ac:spMkLst>
        </pc:spChg>
        <pc:spChg chg="add mod">
          <ac:chgData name="문기범" userId="S::a026193@aivle.kt.co.kr::14c9aecc-406d-4e33-8c17-14115595dc71" providerId="AD" clId="Web-{94AACAF0-7497-40E4-954E-6B9FCE969003}" dt="2022-10-13T07:19:31.576" v="291" actId="20577"/>
          <ac:spMkLst>
            <pc:docMk/>
            <pc:sldMk cId="1073176765" sldId="283"/>
            <ac:spMk id="15" creationId="{7A423407-C5C5-F1BD-F634-EDAAD3D83B2D}"/>
          </ac:spMkLst>
        </pc:spChg>
        <pc:spChg chg="add mod">
          <ac:chgData name="문기범" userId="S::a026193@aivle.kt.co.kr::14c9aecc-406d-4e33-8c17-14115595dc71" providerId="AD" clId="Web-{94AACAF0-7497-40E4-954E-6B9FCE969003}" dt="2022-10-13T07:17:37.103" v="255" actId="1076"/>
          <ac:spMkLst>
            <pc:docMk/>
            <pc:sldMk cId="1073176765" sldId="283"/>
            <ac:spMk id="16" creationId="{AA321259-3367-1B40-7703-AECCCD4E60D0}"/>
          </ac:spMkLst>
        </pc:spChg>
        <pc:spChg chg="add mod">
          <ac:chgData name="문기범" userId="S::a026193@aivle.kt.co.kr::14c9aecc-406d-4e33-8c17-14115595dc71" providerId="AD" clId="Web-{94AACAF0-7497-40E4-954E-6B9FCE969003}" dt="2022-10-13T07:17:46.604" v="257" actId="1076"/>
          <ac:spMkLst>
            <pc:docMk/>
            <pc:sldMk cId="1073176765" sldId="283"/>
            <ac:spMk id="17" creationId="{D0967B3D-16D7-89FB-E7DB-0C733D63704B}"/>
          </ac:spMkLst>
        </pc:spChg>
        <pc:spChg chg="add mod">
          <ac:chgData name="문기범" userId="S::a026193@aivle.kt.co.kr::14c9aecc-406d-4e33-8c17-14115595dc71" providerId="AD" clId="Web-{94AACAF0-7497-40E4-954E-6B9FCE969003}" dt="2022-10-13T07:17:59.792" v="259" actId="1076"/>
          <ac:spMkLst>
            <pc:docMk/>
            <pc:sldMk cId="1073176765" sldId="283"/>
            <ac:spMk id="18" creationId="{CDB104B5-2DCF-A0DD-F2D7-95EDDB169294}"/>
          </ac:spMkLst>
        </pc:spChg>
        <pc:spChg chg="add mod">
          <ac:chgData name="문기범" userId="S::a026193@aivle.kt.co.kr::14c9aecc-406d-4e33-8c17-14115595dc71" providerId="AD" clId="Web-{94AACAF0-7497-40E4-954E-6B9FCE969003}" dt="2022-10-13T07:21:01.752" v="319" actId="1076"/>
          <ac:spMkLst>
            <pc:docMk/>
            <pc:sldMk cId="1073176765" sldId="283"/>
            <ac:spMk id="19" creationId="{9E375BA5-881B-35F8-4866-6A1E5CE3B01B}"/>
          </ac:spMkLst>
        </pc:spChg>
        <pc:spChg chg="add mod">
          <ac:chgData name="문기범" userId="S::a026193@aivle.kt.co.kr::14c9aecc-406d-4e33-8c17-14115595dc71" providerId="AD" clId="Web-{94AACAF0-7497-40E4-954E-6B9FCE969003}" dt="2022-10-13T07:23:29.226" v="336" actId="20577"/>
          <ac:spMkLst>
            <pc:docMk/>
            <pc:sldMk cId="1073176765" sldId="283"/>
            <ac:spMk id="23" creationId="{3DF954BA-CAF0-98CD-8860-E25A9BEB6FF7}"/>
          </ac:spMkLst>
        </pc:spChg>
        <pc:picChg chg="del mod">
          <ac:chgData name="문기범" userId="S::a026193@aivle.kt.co.kr::14c9aecc-406d-4e33-8c17-14115595dc71" providerId="AD" clId="Web-{94AACAF0-7497-40E4-954E-6B9FCE969003}" dt="2022-10-13T07:23:11.694" v="324"/>
          <ac:picMkLst>
            <pc:docMk/>
            <pc:sldMk cId="1073176765" sldId="283"/>
            <ac:picMk id="4" creationId="{3BF7A8D5-BF4F-CCE5-CFC6-BC01327DD616}"/>
          </ac:picMkLst>
        </pc:picChg>
        <pc:picChg chg="del">
          <ac:chgData name="문기범" userId="S::a026193@aivle.kt.co.kr::14c9aecc-406d-4e33-8c17-14115595dc71" providerId="AD" clId="Web-{94AACAF0-7497-40E4-954E-6B9FCE969003}" dt="2022-10-13T07:11:11.949" v="70"/>
          <ac:picMkLst>
            <pc:docMk/>
            <pc:sldMk cId="1073176765" sldId="283"/>
            <ac:picMk id="5" creationId="{3ED4449B-DDFA-3DBD-6E69-A2C6AE3D51F0}"/>
          </ac:picMkLst>
        </pc:picChg>
        <pc:picChg chg="del">
          <ac:chgData name="문기범" userId="S::a026193@aivle.kt.co.kr::14c9aecc-406d-4e33-8c17-14115595dc71" providerId="AD" clId="Web-{94AACAF0-7497-40E4-954E-6B9FCE969003}" dt="2022-10-13T07:11:11.949" v="69"/>
          <ac:picMkLst>
            <pc:docMk/>
            <pc:sldMk cId="1073176765" sldId="283"/>
            <ac:picMk id="6" creationId="{995499FF-5381-663A-4082-37FA7B7C75FB}"/>
          </ac:picMkLst>
        </pc:picChg>
        <pc:picChg chg="del">
          <ac:chgData name="문기범" userId="S::a026193@aivle.kt.co.kr::14c9aecc-406d-4e33-8c17-14115595dc71" providerId="AD" clId="Web-{94AACAF0-7497-40E4-954E-6B9FCE969003}" dt="2022-10-13T07:11:11.949" v="68"/>
          <ac:picMkLst>
            <pc:docMk/>
            <pc:sldMk cId="1073176765" sldId="283"/>
            <ac:picMk id="7" creationId="{613D61FB-04CE-77F7-1872-68EB356AA7B4}"/>
          </ac:picMkLst>
        </pc:picChg>
        <pc:picChg chg="add del mod">
          <ac:chgData name="문기범" userId="S::a026193@aivle.kt.co.kr::14c9aecc-406d-4e33-8c17-14115595dc71" providerId="AD" clId="Web-{94AACAF0-7497-40E4-954E-6B9FCE969003}" dt="2022-10-13T07:15:33.974" v="234"/>
          <ac:picMkLst>
            <pc:docMk/>
            <pc:sldMk cId="1073176765" sldId="283"/>
            <ac:picMk id="11" creationId="{3C49D2E4-ADDA-9475-FED6-5CF0E820992A}"/>
          </ac:picMkLst>
        </pc:picChg>
        <pc:picChg chg="add del">
          <ac:chgData name="문기범" userId="S::a026193@aivle.kt.co.kr::14c9aecc-406d-4e33-8c17-14115595dc71" providerId="AD" clId="Web-{94AACAF0-7497-40E4-954E-6B9FCE969003}" dt="2022-10-13T07:15:43.177" v="238"/>
          <ac:picMkLst>
            <pc:docMk/>
            <pc:sldMk cId="1073176765" sldId="283"/>
            <ac:picMk id="14" creationId="{93F3EB78-1C3E-2C9C-ED00-4D9CF0E263BD}"/>
          </ac:picMkLst>
        </pc:picChg>
        <pc:picChg chg="add">
          <ac:chgData name="문기범" userId="S::a026193@aivle.kt.co.kr::14c9aecc-406d-4e33-8c17-14115595dc71" providerId="AD" clId="Web-{94AACAF0-7497-40E4-954E-6B9FCE969003}" dt="2022-10-13T07:23:15.788" v="325"/>
          <ac:picMkLst>
            <pc:docMk/>
            <pc:sldMk cId="1073176765" sldId="283"/>
            <ac:picMk id="21" creationId="{169B6BA6-27FE-584A-EE7D-7E80CA0FBD0F}"/>
          </ac:picMkLst>
        </pc:picChg>
      </pc:sldChg>
      <pc:sldChg chg="modSp add replId">
        <pc:chgData name="문기범" userId="S::a026193@aivle.kt.co.kr::14c9aecc-406d-4e33-8c17-14115595dc71" providerId="AD" clId="Web-{94AACAF0-7497-40E4-954E-6B9FCE969003}" dt="2022-10-13T07:11:37.762" v="80" actId="20577"/>
        <pc:sldMkLst>
          <pc:docMk/>
          <pc:sldMk cId="1468833607" sldId="284"/>
        </pc:sldMkLst>
        <pc:spChg chg="mod">
          <ac:chgData name="문기범" userId="S::a026193@aivle.kt.co.kr::14c9aecc-406d-4e33-8c17-14115595dc71" providerId="AD" clId="Web-{94AACAF0-7497-40E4-954E-6B9FCE969003}" dt="2022-10-13T07:11:37.762" v="80" actId="20577"/>
          <ac:spMkLst>
            <pc:docMk/>
            <pc:sldMk cId="1468833607" sldId="284"/>
            <ac:spMk id="3" creationId="{829E07C2-4115-4D4B-89B0-6183D4C6AAFC}"/>
          </ac:spMkLst>
        </pc:spChg>
      </pc:sldChg>
      <pc:sldChg chg="modSp add replId">
        <pc:chgData name="문기범" userId="S::a026193@aivle.kt.co.kr::14c9aecc-406d-4e33-8c17-14115595dc71" providerId="AD" clId="Web-{94AACAF0-7497-40E4-954E-6B9FCE969003}" dt="2022-10-13T07:11:48.560" v="87" actId="20577"/>
        <pc:sldMkLst>
          <pc:docMk/>
          <pc:sldMk cId="3600338164" sldId="285"/>
        </pc:sldMkLst>
        <pc:spChg chg="mod">
          <ac:chgData name="문기범" userId="S::a026193@aivle.kt.co.kr::14c9aecc-406d-4e33-8c17-14115595dc71" providerId="AD" clId="Web-{94AACAF0-7497-40E4-954E-6B9FCE969003}" dt="2022-10-13T07:11:48.560" v="87" actId="20577"/>
          <ac:spMkLst>
            <pc:docMk/>
            <pc:sldMk cId="3600338164" sldId="285"/>
            <ac:spMk id="3" creationId="{829E07C2-4115-4D4B-89B0-6183D4C6AAFC}"/>
          </ac:spMkLst>
        </pc:spChg>
      </pc:sldChg>
    </pc:docChg>
  </pc:docChgLst>
  <pc:docChgLst>
    <pc:chgData name="김병수" userId="S::a026176@aivle.kt.co.kr::cc2ded8e-0bae-44aa-8f20-aea14b3a283c" providerId="AD" clId="Web-{2D5FA5B7-25D3-2E94-8927-5385136D2456}"/>
    <pc:docChg chg="modSld">
      <pc:chgData name="김병수" userId="S::a026176@aivle.kt.co.kr::cc2ded8e-0bae-44aa-8f20-aea14b3a283c" providerId="AD" clId="Web-{2D5FA5B7-25D3-2E94-8927-5385136D2456}" dt="2022-10-13T08:14:35.496" v="60" actId="1076"/>
      <pc:docMkLst>
        <pc:docMk/>
      </pc:docMkLst>
      <pc:sldChg chg="addSp delSp modSp">
        <pc:chgData name="김병수" userId="S::a026176@aivle.kt.co.kr::cc2ded8e-0bae-44aa-8f20-aea14b3a283c" providerId="AD" clId="Web-{2D5FA5B7-25D3-2E94-8927-5385136D2456}" dt="2022-10-13T06:40:36.190" v="5"/>
        <pc:sldMkLst>
          <pc:docMk/>
          <pc:sldMk cId="0" sldId="257"/>
        </pc:sldMkLst>
        <pc:spChg chg="del">
          <ac:chgData name="김병수" userId="S::a026176@aivle.kt.co.kr::cc2ded8e-0bae-44aa-8f20-aea14b3a283c" providerId="AD" clId="Web-{2D5FA5B7-25D3-2E94-8927-5385136D2456}" dt="2022-10-13T06:40:10.392" v="2"/>
          <ac:spMkLst>
            <pc:docMk/>
            <pc:sldMk cId="0" sldId="257"/>
            <ac:spMk id="2" creationId="{72BA5390-D610-4F80-B5F5-95B3846C97A8}"/>
          </ac:spMkLst>
        </pc:spChg>
        <pc:spChg chg="del">
          <ac:chgData name="김병수" userId="S::a026176@aivle.kt.co.kr::cc2ded8e-0bae-44aa-8f20-aea14b3a283c" providerId="AD" clId="Web-{2D5FA5B7-25D3-2E94-8927-5385136D2456}" dt="2022-10-13T06:40:36.190" v="5"/>
          <ac:spMkLst>
            <pc:docMk/>
            <pc:sldMk cId="0" sldId="257"/>
            <ac:spMk id="16" creationId="{E1BF0367-0227-4C6F-89CF-731111905AB7}"/>
          </ac:spMkLst>
        </pc:spChg>
        <pc:picChg chg="add mod">
          <ac:chgData name="김병수" userId="S::a026176@aivle.kt.co.kr::cc2ded8e-0bae-44aa-8f20-aea14b3a283c" providerId="AD" clId="Web-{2D5FA5B7-25D3-2E94-8927-5385136D2456}" dt="2022-10-13T06:40:17.533" v="4" actId="1076"/>
          <ac:picMkLst>
            <pc:docMk/>
            <pc:sldMk cId="0" sldId="257"/>
            <ac:picMk id="3" creationId="{95C25A32-2931-8F25-4F3D-66F7C311F364}"/>
          </ac:picMkLst>
        </pc:picChg>
      </pc:sldChg>
      <pc:sldChg chg="addSp delSp modSp">
        <pc:chgData name="김병수" userId="S::a026176@aivle.kt.co.kr::cc2ded8e-0bae-44aa-8f20-aea14b3a283c" providerId="AD" clId="Web-{2D5FA5B7-25D3-2E94-8927-5385136D2456}" dt="2022-10-13T07:14:17.179" v="57" actId="1076"/>
        <pc:sldMkLst>
          <pc:docMk/>
          <pc:sldMk cId="2000075405" sldId="281"/>
        </pc:sldMkLst>
        <pc:spChg chg="add del mod">
          <ac:chgData name="김병수" userId="S::a026176@aivle.kt.co.kr::cc2ded8e-0bae-44aa-8f20-aea14b3a283c" providerId="AD" clId="Web-{2D5FA5B7-25D3-2E94-8927-5385136D2456}" dt="2022-10-13T07:10:03.903" v="20"/>
          <ac:spMkLst>
            <pc:docMk/>
            <pc:sldMk cId="2000075405" sldId="281"/>
            <ac:spMk id="5" creationId="{53EBCAD8-7011-F351-79B4-C041D56DA94E}"/>
          </ac:spMkLst>
        </pc:spChg>
        <pc:spChg chg="add mod">
          <ac:chgData name="김병수" userId="S::a026176@aivle.kt.co.kr::cc2ded8e-0bae-44aa-8f20-aea14b3a283c" providerId="AD" clId="Web-{2D5FA5B7-25D3-2E94-8927-5385136D2456}" dt="2022-10-13T07:13:27.896" v="43" actId="1076"/>
          <ac:spMkLst>
            <pc:docMk/>
            <pc:sldMk cId="2000075405" sldId="281"/>
            <ac:spMk id="7" creationId="{A697EC24-9309-DE53-7815-BD6122802005}"/>
          </ac:spMkLst>
        </pc:spChg>
        <pc:spChg chg="add mod">
          <ac:chgData name="김병수" userId="S::a026176@aivle.kt.co.kr::cc2ded8e-0bae-44aa-8f20-aea14b3a283c" providerId="AD" clId="Web-{2D5FA5B7-25D3-2E94-8927-5385136D2456}" dt="2022-10-13T07:14:17.179" v="57" actId="1076"/>
          <ac:spMkLst>
            <pc:docMk/>
            <pc:sldMk cId="2000075405" sldId="281"/>
            <ac:spMk id="8" creationId="{AFA3AE1C-C9EE-F6B0-D735-449CBBDD4167}"/>
          </ac:spMkLst>
        </pc:spChg>
        <pc:spChg chg="add mod">
          <ac:chgData name="김병수" userId="S::a026176@aivle.kt.co.kr::cc2ded8e-0bae-44aa-8f20-aea14b3a283c" providerId="AD" clId="Web-{2D5FA5B7-25D3-2E94-8927-5385136D2456}" dt="2022-10-13T07:14:14.804" v="56" actId="1076"/>
          <ac:spMkLst>
            <pc:docMk/>
            <pc:sldMk cId="2000075405" sldId="281"/>
            <ac:spMk id="10" creationId="{0DD09164-8759-89C7-6EB6-D536FFEF59CA}"/>
          </ac:spMkLst>
        </pc:spChg>
        <pc:picChg chg="add mod">
          <ac:chgData name="김병수" userId="S::a026176@aivle.kt.co.kr::cc2ded8e-0bae-44aa-8f20-aea14b3a283c" providerId="AD" clId="Web-{2D5FA5B7-25D3-2E94-8927-5385136D2456}" dt="2022-10-13T07:10:00.778" v="18" actId="1076"/>
          <ac:picMkLst>
            <pc:docMk/>
            <pc:sldMk cId="2000075405" sldId="281"/>
            <ac:picMk id="2" creationId="{0F3EC2DC-30BB-D06C-DCCD-E3159FB564DE}"/>
          </ac:picMkLst>
        </pc:picChg>
      </pc:sldChg>
      <pc:sldChg chg="modSp">
        <pc:chgData name="김병수" userId="S::a026176@aivle.kt.co.kr::cc2ded8e-0bae-44aa-8f20-aea14b3a283c" providerId="AD" clId="Web-{2D5FA5B7-25D3-2E94-8927-5385136D2456}" dt="2022-10-13T08:14:35.496" v="60" actId="1076"/>
        <pc:sldMkLst>
          <pc:docMk/>
          <pc:sldMk cId="3600338164" sldId="285"/>
        </pc:sldMkLst>
        <pc:spChg chg="mod">
          <ac:chgData name="김병수" userId="S::a026176@aivle.kt.co.kr::cc2ded8e-0bae-44aa-8f20-aea14b3a283c" providerId="AD" clId="Web-{2D5FA5B7-25D3-2E94-8927-5385136D2456}" dt="2022-10-13T08:14:35.481" v="59" actId="1076"/>
          <ac:spMkLst>
            <pc:docMk/>
            <pc:sldMk cId="3600338164" sldId="285"/>
            <ac:spMk id="5" creationId="{B7637E20-6B0E-024B-9E00-3F456D68AF60}"/>
          </ac:spMkLst>
        </pc:spChg>
        <pc:spChg chg="mod">
          <ac:chgData name="김병수" userId="S::a026176@aivle.kt.co.kr::cc2ded8e-0bae-44aa-8f20-aea14b3a283c" providerId="AD" clId="Web-{2D5FA5B7-25D3-2E94-8927-5385136D2456}" dt="2022-10-13T08:10:11.517" v="58" actId="1076"/>
          <ac:spMkLst>
            <pc:docMk/>
            <pc:sldMk cId="3600338164" sldId="285"/>
            <ac:spMk id="7" creationId="{9D86598C-9BC3-5EBC-195C-B2CACE79C33D}"/>
          </ac:spMkLst>
        </pc:spChg>
        <pc:picChg chg="mod">
          <ac:chgData name="김병수" userId="S::a026176@aivle.kt.co.kr::cc2ded8e-0bae-44aa-8f20-aea14b3a283c" providerId="AD" clId="Web-{2D5FA5B7-25D3-2E94-8927-5385136D2456}" dt="2022-10-13T08:14:35.496" v="60" actId="1076"/>
          <ac:picMkLst>
            <pc:docMk/>
            <pc:sldMk cId="3600338164" sldId="285"/>
            <ac:picMk id="8" creationId="{A8C6F9F9-4AAD-3687-E003-DB4AAD46B272}"/>
          </ac:picMkLst>
        </pc:picChg>
      </pc:sldChg>
    </pc:docChg>
  </pc:docChgLst>
  <pc:docChgLst>
    <pc:chgData name="문기범" userId="S::a026193@aivle.kt.co.kr::14c9aecc-406d-4e33-8c17-14115595dc71" providerId="AD" clId="Web-{B41648A6-8586-4C12-B34A-5C7374F3452A}"/>
    <pc:docChg chg="delSld">
      <pc:chgData name="문기범" userId="S::a026193@aivle.kt.co.kr::14c9aecc-406d-4e33-8c17-14115595dc71" providerId="AD" clId="Web-{B41648A6-8586-4C12-B34A-5C7374F3452A}" dt="2022-10-13T06:42:55.007" v="0"/>
      <pc:docMkLst>
        <pc:docMk/>
      </pc:docMkLst>
      <pc:sldChg chg="del">
        <pc:chgData name="문기범" userId="S::a026193@aivle.kt.co.kr::14c9aecc-406d-4e33-8c17-14115595dc71" providerId="AD" clId="Web-{B41648A6-8586-4C12-B34A-5C7374F3452A}" dt="2022-10-13T06:42:55.007" v="0"/>
        <pc:sldMkLst>
          <pc:docMk/>
          <pc:sldMk cId="3404805903" sldId="277"/>
        </pc:sldMkLst>
      </pc:sldChg>
    </pc:docChg>
  </pc:docChgLst>
  <pc:docChgLst>
    <pc:chgData name="김현수" userId="S::a026181@aivle.kt.co.kr::444c0517-7d19-4e91-9dec-fdc0715f7336" providerId="AD" clId="Web-{E37C0C64-87CE-4081-9583-97A9CED0ED25}"/>
    <pc:docChg chg="modSld">
      <pc:chgData name="김현수" userId="S::a026181@aivle.kt.co.kr::444c0517-7d19-4e91-9dec-fdc0715f7336" providerId="AD" clId="Web-{E37C0C64-87CE-4081-9583-97A9CED0ED25}" dt="2022-10-13T07:53:50.805" v="41" actId="20577"/>
      <pc:docMkLst>
        <pc:docMk/>
      </pc:docMkLst>
      <pc:sldChg chg="modSp">
        <pc:chgData name="김현수" userId="S::a026181@aivle.kt.co.kr::444c0517-7d19-4e91-9dec-fdc0715f7336" providerId="AD" clId="Web-{E37C0C64-87CE-4081-9583-97A9CED0ED25}" dt="2022-10-13T07:51:54.141" v="7" actId="20577"/>
        <pc:sldMkLst>
          <pc:docMk/>
          <pc:sldMk cId="4291369075" sldId="278"/>
        </pc:sldMkLst>
        <pc:spChg chg="mod">
          <ac:chgData name="김현수" userId="S::a026181@aivle.kt.co.kr::444c0517-7d19-4e91-9dec-fdc0715f7336" providerId="AD" clId="Web-{E37C0C64-87CE-4081-9583-97A9CED0ED25}" dt="2022-10-13T07:51:54.141" v="7" actId="20577"/>
          <ac:spMkLst>
            <pc:docMk/>
            <pc:sldMk cId="4291369075" sldId="278"/>
            <ac:spMk id="9" creationId="{B57E55B5-FED2-DA17-AE13-A249D58465EE}"/>
          </ac:spMkLst>
        </pc:spChg>
      </pc:sldChg>
      <pc:sldChg chg="addSp modSp">
        <pc:chgData name="김현수" userId="S::a026181@aivle.kt.co.kr::444c0517-7d19-4e91-9dec-fdc0715f7336" providerId="AD" clId="Web-{E37C0C64-87CE-4081-9583-97A9CED0ED25}" dt="2022-10-13T07:53:50.805" v="41" actId="20577"/>
        <pc:sldMkLst>
          <pc:docMk/>
          <pc:sldMk cId="3600338164" sldId="285"/>
        </pc:sldMkLst>
        <pc:spChg chg="add mod">
          <ac:chgData name="김현수" userId="S::a026181@aivle.kt.co.kr::444c0517-7d19-4e91-9dec-fdc0715f7336" providerId="AD" clId="Web-{E37C0C64-87CE-4081-9583-97A9CED0ED25}" dt="2022-10-13T07:53:02.740" v="27" actId="20577"/>
          <ac:spMkLst>
            <pc:docMk/>
            <pc:sldMk cId="3600338164" sldId="285"/>
            <ac:spMk id="2" creationId="{48D50742-7E3A-3716-CDC3-1B5489195B6C}"/>
          </ac:spMkLst>
        </pc:spChg>
        <pc:spChg chg="mod">
          <ac:chgData name="김현수" userId="S::a026181@aivle.kt.co.kr::444c0517-7d19-4e91-9dec-fdc0715f7336" providerId="AD" clId="Web-{E37C0C64-87CE-4081-9583-97A9CED0ED25}" dt="2022-10-13T07:52:13.767" v="13" actId="1076"/>
          <ac:spMkLst>
            <pc:docMk/>
            <pc:sldMk cId="3600338164" sldId="285"/>
            <ac:spMk id="3" creationId="{829E07C2-4115-4D4B-89B0-6183D4C6AAFC}"/>
          </ac:spMkLst>
        </pc:spChg>
        <pc:spChg chg="add mod">
          <ac:chgData name="김현수" userId="S::a026181@aivle.kt.co.kr::444c0517-7d19-4e91-9dec-fdc0715f7336" providerId="AD" clId="Web-{E37C0C64-87CE-4081-9583-97A9CED0ED25}" dt="2022-10-13T07:53:50.805" v="41" actId="20577"/>
          <ac:spMkLst>
            <pc:docMk/>
            <pc:sldMk cId="3600338164" sldId="285"/>
            <ac:spMk id="5" creationId="{B7637E20-6B0E-024B-9E00-3F456D68AF60}"/>
          </ac:spMkLst>
        </pc:spChg>
        <pc:picChg chg="mod">
          <ac:chgData name="김현수" userId="S::a026181@aivle.kt.co.kr::444c0517-7d19-4e91-9dec-fdc0715f7336" providerId="AD" clId="Web-{E37C0C64-87CE-4081-9583-97A9CED0ED25}" dt="2022-10-13T07:52:16.799" v="14" actId="1076"/>
          <ac:picMkLst>
            <pc:docMk/>
            <pc:sldMk cId="3600338164" sldId="285"/>
            <ac:picMk id="4" creationId="{3BF7A8D5-BF4F-CCE5-CFC6-BC01327DD616}"/>
          </ac:picMkLst>
        </pc:picChg>
      </pc:sldChg>
    </pc:docChg>
  </pc:docChgLst>
  <pc:docChgLst>
    <pc:chgData name="김현수" userId="S::a026181@aivle.kt.co.kr::444c0517-7d19-4e91-9dec-fdc0715f7336" providerId="AD" clId="Web-{D9CDF7E0-23C3-4343-892C-6B40E047E9E6}"/>
    <pc:docChg chg="modSld">
      <pc:chgData name="김현수" userId="S::a026181@aivle.kt.co.kr::444c0517-7d19-4e91-9dec-fdc0715f7336" providerId="AD" clId="Web-{D9CDF7E0-23C3-4343-892C-6B40E047E9E6}" dt="2022-10-13T07:20:35.021" v="25" actId="20577"/>
      <pc:docMkLst>
        <pc:docMk/>
      </pc:docMkLst>
      <pc:sldChg chg="modSp">
        <pc:chgData name="김현수" userId="S::a026181@aivle.kt.co.kr::444c0517-7d19-4e91-9dec-fdc0715f7336" providerId="AD" clId="Web-{D9CDF7E0-23C3-4343-892C-6B40E047E9E6}" dt="2022-10-13T07:20:00.192" v="13" actId="20577"/>
        <pc:sldMkLst>
          <pc:docMk/>
          <pc:sldMk cId="4291369075" sldId="278"/>
        </pc:sldMkLst>
        <pc:spChg chg="mod">
          <ac:chgData name="김현수" userId="S::a026181@aivle.kt.co.kr::444c0517-7d19-4e91-9dec-fdc0715f7336" providerId="AD" clId="Web-{D9CDF7E0-23C3-4343-892C-6B40E047E9E6}" dt="2022-10-13T07:20:00.192" v="13" actId="20577"/>
          <ac:spMkLst>
            <pc:docMk/>
            <pc:sldMk cId="4291369075" sldId="278"/>
            <ac:spMk id="9" creationId="{B57E55B5-FED2-DA17-AE13-A249D58465EE}"/>
          </ac:spMkLst>
        </pc:spChg>
      </pc:sldChg>
      <pc:sldChg chg="modSp">
        <pc:chgData name="김현수" userId="S::a026181@aivle.kt.co.kr::444c0517-7d19-4e91-9dec-fdc0715f7336" providerId="AD" clId="Web-{D9CDF7E0-23C3-4343-892C-6B40E047E9E6}" dt="2022-10-13T07:20:35.021" v="25" actId="20577"/>
        <pc:sldMkLst>
          <pc:docMk/>
          <pc:sldMk cId="3600338164" sldId="285"/>
        </pc:sldMkLst>
        <pc:spChg chg="mod">
          <ac:chgData name="김현수" userId="S::a026181@aivle.kt.co.kr::444c0517-7d19-4e91-9dec-fdc0715f7336" providerId="AD" clId="Web-{D9CDF7E0-23C3-4343-892C-6B40E047E9E6}" dt="2022-10-13T07:20:35.021" v="25" actId="20577"/>
          <ac:spMkLst>
            <pc:docMk/>
            <pc:sldMk cId="3600338164" sldId="285"/>
            <ac:spMk id="3" creationId="{829E07C2-4115-4D4B-89B0-6183D4C6AAF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C57D8-3E53-4C00-9996-72202DCC8FFF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925EF71A-4A73-420E-BF67-C94D79F0E0DC}">
      <dgm:prSet phldrT="[텍스트]" custT="1"/>
      <dgm:spPr/>
      <dgm:t>
        <a:bodyPr/>
        <a:lstStyle/>
        <a:p>
          <a:pPr latinLnBrk="1"/>
          <a:r>
            <a:rPr lang="en-US" altLang="ko-KR" sz="3000"/>
            <a:t>SPAM</a:t>
          </a:r>
          <a:r>
            <a:rPr lang="ko-KR" altLang="en-US" sz="3000"/>
            <a:t>단어</a:t>
          </a:r>
          <a:endParaRPr lang="en-US" altLang="ko-KR" sz="3000"/>
        </a:p>
        <a:p>
          <a:pPr latinLnBrk="1"/>
          <a:r>
            <a:rPr lang="en-US" altLang="ko-KR" sz="3000"/>
            <a:t>10,257</a:t>
          </a:r>
          <a:endParaRPr lang="ko-KR" altLang="en-US" sz="3000"/>
        </a:p>
      </dgm:t>
    </dgm:pt>
    <dgm:pt modelId="{A0158608-5844-4CEF-9CD6-4EC87D41B087}" type="parTrans" cxnId="{6DD0FF04-FE0C-4F1F-8893-C7400E8B3371}">
      <dgm:prSet/>
      <dgm:spPr/>
      <dgm:t>
        <a:bodyPr/>
        <a:lstStyle/>
        <a:p>
          <a:pPr latinLnBrk="1"/>
          <a:endParaRPr lang="ko-KR" altLang="en-US"/>
        </a:p>
      </dgm:t>
    </dgm:pt>
    <dgm:pt modelId="{C7A9EE4E-61E2-455E-A809-C24DA401BB55}" type="sibTrans" cxnId="{6DD0FF04-FE0C-4F1F-8893-C7400E8B3371}">
      <dgm:prSet/>
      <dgm:spPr/>
      <dgm:t>
        <a:bodyPr/>
        <a:lstStyle/>
        <a:p>
          <a:pPr latinLnBrk="1"/>
          <a:endParaRPr lang="ko-KR" altLang="en-US"/>
        </a:p>
      </dgm:t>
    </dgm:pt>
    <dgm:pt modelId="{51EA02A2-4538-41D0-AAD2-A5B6312A19EF}">
      <dgm:prSet phldrT="[텍스트]" custT="1"/>
      <dgm:spPr/>
      <dgm:t>
        <a:bodyPr/>
        <a:lstStyle/>
        <a:p>
          <a:pPr latinLnBrk="1"/>
          <a:r>
            <a:rPr lang="en-US" altLang="ko-KR" sz="3000"/>
            <a:t>HAM</a:t>
          </a:r>
          <a:r>
            <a:rPr lang="ko-KR" altLang="en-US" sz="3000"/>
            <a:t>단어</a:t>
          </a:r>
          <a:endParaRPr lang="en-US" altLang="ko-KR" sz="3000"/>
        </a:p>
        <a:p>
          <a:pPr latinLnBrk="1"/>
          <a:r>
            <a:rPr lang="en-US" altLang="ko-KR" sz="3000"/>
            <a:t>11,936</a:t>
          </a:r>
          <a:endParaRPr lang="ko-KR" altLang="en-US" sz="3000"/>
        </a:p>
      </dgm:t>
    </dgm:pt>
    <dgm:pt modelId="{706559FB-4AB7-431A-BB23-C9BA38B04602}" type="parTrans" cxnId="{556B2506-A014-46DD-A41F-20FDAC84542F}">
      <dgm:prSet/>
      <dgm:spPr/>
      <dgm:t>
        <a:bodyPr/>
        <a:lstStyle/>
        <a:p>
          <a:pPr latinLnBrk="1"/>
          <a:endParaRPr lang="ko-KR" altLang="en-US"/>
        </a:p>
      </dgm:t>
    </dgm:pt>
    <dgm:pt modelId="{E7BE80FE-C09B-4D71-87B6-38EBD0B5609C}" type="sibTrans" cxnId="{556B2506-A014-46DD-A41F-20FDAC84542F}">
      <dgm:prSet/>
      <dgm:spPr/>
      <dgm:t>
        <a:bodyPr/>
        <a:lstStyle/>
        <a:p>
          <a:pPr latinLnBrk="1"/>
          <a:endParaRPr lang="ko-KR" altLang="en-US"/>
        </a:p>
      </dgm:t>
    </dgm:pt>
    <dgm:pt modelId="{F6561461-F31D-44D3-AB86-68707355F010}" type="pres">
      <dgm:prSet presAssocID="{F60C57D8-3E53-4C00-9996-72202DCC8FFF}" presName="compositeShape" presStyleCnt="0">
        <dgm:presLayoutVars>
          <dgm:chMax val="7"/>
          <dgm:dir/>
          <dgm:resizeHandles val="exact"/>
        </dgm:presLayoutVars>
      </dgm:prSet>
      <dgm:spPr/>
    </dgm:pt>
    <dgm:pt modelId="{214C0675-5806-4E28-BABD-DF3261E43012}" type="pres">
      <dgm:prSet presAssocID="{925EF71A-4A73-420E-BF67-C94D79F0E0DC}" presName="circ1" presStyleLbl="vennNode1" presStyleIdx="0" presStyleCnt="2" custScaleX="121868"/>
      <dgm:spPr/>
    </dgm:pt>
    <dgm:pt modelId="{A9B0D149-A9A6-43AB-8EA4-86FC2BAE8961}" type="pres">
      <dgm:prSet presAssocID="{925EF71A-4A73-420E-BF67-C94D79F0E0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987F18-13E4-4284-9993-23F369277DBA}" type="pres">
      <dgm:prSet presAssocID="{51EA02A2-4538-41D0-AAD2-A5B6312A19EF}" presName="circ2" presStyleLbl="vennNode1" presStyleIdx="1" presStyleCnt="2" custScaleX="127750"/>
      <dgm:spPr/>
    </dgm:pt>
    <dgm:pt modelId="{CEB74A8E-9927-470C-A7BF-B116DDE6306C}" type="pres">
      <dgm:prSet presAssocID="{51EA02A2-4538-41D0-AAD2-A5B6312A19E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A456C01-AE43-48EA-BC73-9C270CE6C0E1}" type="presOf" srcId="{925EF71A-4A73-420E-BF67-C94D79F0E0DC}" destId="{A9B0D149-A9A6-43AB-8EA4-86FC2BAE8961}" srcOrd="1" destOrd="0" presId="urn:microsoft.com/office/officeart/2005/8/layout/venn1"/>
    <dgm:cxn modelId="{6DD0FF04-FE0C-4F1F-8893-C7400E8B3371}" srcId="{F60C57D8-3E53-4C00-9996-72202DCC8FFF}" destId="{925EF71A-4A73-420E-BF67-C94D79F0E0DC}" srcOrd="0" destOrd="0" parTransId="{A0158608-5844-4CEF-9CD6-4EC87D41B087}" sibTransId="{C7A9EE4E-61E2-455E-A809-C24DA401BB55}"/>
    <dgm:cxn modelId="{556B2506-A014-46DD-A41F-20FDAC84542F}" srcId="{F60C57D8-3E53-4C00-9996-72202DCC8FFF}" destId="{51EA02A2-4538-41D0-AAD2-A5B6312A19EF}" srcOrd="1" destOrd="0" parTransId="{706559FB-4AB7-431A-BB23-C9BA38B04602}" sibTransId="{E7BE80FE-C09B-4D71-87B6-38EBD0B5609C}"/>
    <dgm:cxn modelId="{EBC69F34-941C-4C3E-A750-48253076E3B8}" type="presOf" srcId="{51EA02A2-4538-41D0-AAD2-A5B6312A19EF}" destId="{C6987F18-13E4-4284-9993-23F369277DBA}" srcOrd="0" destOrd="0" presId="urn:microsoft.com/office/officeart/2005/8/layout/venn1"/>
    <dgm:cxn modelId="{93350969-0F1D-4B54-8A14-57883216E7EE}" type="presOf" srcId="{925EF71A-4A73-420E-BF67-C94D79F0E0DC}" destId="{214C0675-5806-4E28-BABD-DF3261E43012}" srcOrd="0" destOrd="0" presId="urn:microsoft.com/office/officeart/2005/8/layout/venn1"/>
    <dgm:cxn modelId="{2F7CBB57-966E-45F8-8C4C-1D67E73F7AC4}" type="presOf" srcId="{51EA02A2-4538-41D0-AAD2-A5B6312A19EF}" destId="{CEB74A8E-9927-470C-A7BF-B116DDE6306C}" srcOrd="1" destOrd="0" presId="urn:microsoft.com/office/officeart/2005/8/layout/venn1"/>
    <dgm:cxn modelId="{0F840588-AF7B-45B5-A2F8-CDFB56F2F2E5}" type="presOf" srcId="{F60C57D8-3E53-4C00-9996-72202DCC8FFF}" destId="{F6561461-F31D-44D3-AB86-68707355F010}" srcOrd="0" destOrd="0" presId="urn:microsoft.com/office/officeart/2005/8/layout/venn1"/>
    <dgm:cxn modelId="{B713F0E7-25F8-4FB7-8D30-11B3DE55A198}" type="presParOf" srcId="{F6561461-F31D-44D3-AB86-68707355F010}" destId="{214C0675-5806-4E28-BABD-DF3261E43012}" srcOrd="0" destOrd="0" presId="urn:microsoft.com/office/officeart/2005/8/layout/venn1"/>
    <dgm:cxn modelId="{BD8DA402-92C1-4E96-AE04-A746A2285E3E}" type="presParOf" srcId="{F6561461-F31D-44D3-AB86-68707355F010}" destId="{A9B0D149-A9A6-43AB-8EA4-86FC2BAE8961}" srcOrd="1" destOrd="0" presId="urn:microsoft.com/office/officeart/2005/8/layout/venn1"/>
    <dgm:cxn modelId="{C45AEE12-037A-4D90-BBD7-AF14CBC7B3CE}" type="presParOf" srcId="{F6561461-F31D-44D3-AB86-68707355F010}" destId="{C6987F18-13E4-4284-9993-23F369277DBA}" srcOrd="2" destOrd="0" presId="urn:microsoft.com/office/officeart/2005/8/layout/venn1"/>
    <dgm:cxn modelId="{05559866-80CB-4DD7-AAEE-552E77560691}" type="presParOf" srcId="{F6561461-F31D-44D3-AB86-68707355F010}" destId="{CEB74A8E-9927-470C-A7BF-B116DDE630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C0675-5806-4E28-BABD-DF3261E43012}">
      <dsp:nvSpPr>
        <dsp:cNvPr id="0" name=""/>
        <dsp:cNvSpPr/>
      </dsp:nvSpPr>
      <dsp:spPr>
        <a:xfrm>
          <a:off x="284095" y="7437"/>
          <a:ext cx="3314136" cy="27194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/>
            <a:t>SPAM</a:t>
          </a:r>
          <a:r>
            <a:rPr lang="ko-KR" altLang="en-US" sz="3000" kern="1200"/>
            <a:t>단어</a:t>
          </a:r>
          <a:endParaRPr lang="en-US" altLang="ko-KR" sz="3000" kern="120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/>
            <a:t>10,257</a:t>
          </a:r>
          <a:endParaRPr lang="ko-KR" altLang="en-US" sz="3000" kern="1200"/>
        </a:p>
      </dsp:txBody>
      <dsp:txXfrm>
        <a:off x="746880" y="328118"/>
        <a:ext cx="1910853" cy="2078084"/>
      </dsp:txXfrm>
    </dsp:sp>
    <dsp:sp modelId="{C6987F18-13E4-4284-9993-23F369277DBA}">
      <dsp:nvSpPr>
        <dsp:cNvPr id="0" name=""/>
        <dsp:cNvSpPr/>
      </dsp:nvSpPr>
      <dsp:spPr>
        <a:xfrm>
          <a:off x="2164078" y="7437"/>
          <a:ext cx="3474093" cy="27194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/>
            <a:t>HAM</a:t>
          </a:r>
          <a:r>
            <a:rPr lang="ko-KR" altLang="en-US" sz="3000" kern="1200"/>
            <a:t>단어</a:t>
          </a:r>
          <a:endParaRPr lang="en-US" altLang="ko-KR" sz="3000" kern="120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/>
            <a:t>11,936</a:t>
          </a:r>
          <a:endParaRPr lang="ko-KR" altLang="en-US" sz="3000" kern="1200"/>
        </a:p>
      </dsp:txBody>
      <dsp:txXfrm>
        <a:off x="3149970" y="328118"/>
        <a:ext cx="2003081" cy="20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25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44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91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62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4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77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chine-learning/guides/text-classification/step-3" TargetMode="External"/><Relationship Id="rId5" Type="http://schemas.openxmlformats.org/officeDocument/2006/relationships/hyperlink" Target="https://github.com/google/eng-edu/tree/main/ml/guides/text_classification" TargetMode="External"/><Relationship Id="rId4" Type="http://schemas.openxmlformats.org/officeDocument/2006/relationships/hyperlink" Target="https://www.ranks.nl/stopwords/kore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>
                <a:solidFill>
                  <a:schemeClr val="dk1"/>
                </a:solidFill>
              </a:rPr>
              <a:t>4</a:t>
            </a:r>
            <a:r>
              <a:rPr lang="ko-KR" alt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>
                <a:solidFill>
                  <a:schemeClr val="dk1"/>
                </a:solidFill>
              </a:rPr>
              <a:t>_</a:t>
            </a:r>
            <a:r>
              <a:rPr lang="ko-KR" altLang="en-US" sz="4000">
                <a:solidFill>
                  <a:schemeClr val="dk1"/>
                </a:solidFill>
              </a:rPr>
              <a:t>스팸 문자 분류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b="1">
                <a:ea typeface="맑은 고딕"/>
              </a:rPr>
              <a:t>AI 08</a:t>
            </a:r>
            <a:r>
              <a:rPr lang="ko-KR" altLang="en-US" sz="1600" b="1">
                <a:ea typeface="맑은 고딕"/>
              </a:rPr>
              <a:t>반 </a:t>
            </a:r>
            <a:r>
              <a:rPr lang="en-US" altLang="ko-KR" sz="1600" b="1">
                <a:ea typeface="맑은 고딕"/>
              </a:rPr>
              <a:t>23</a:t>
            </a:r>
            <a:r>
              <a:rPr lang="ko-KR" altLang="en-US" sz="1600" b="1">
                <a:ea typeface="맑은 고딕"/>
              </a:rPr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C0B14-883C-4DA2-8577-35C192037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928876" y="1566563"/>
            <a:ext cx="499601" cy="49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2D5E7-99F9-4B15-9073-9A857BC6A094}"/>
              </a:ext>
            </a:extLst>
          </p:cNvPr>
          <p:cNvSpPr txBox="1"/>
          <p:nvPr/>
        </p:nvSpPr>
        <p:spPr>
          <a:xfrm>
            <a:off x="1428477" y="1595807"/>
            <a:ext cx="3807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err="1">
                <a:latin typeface="Malgun Gothic"/>
                <a:ea typeface="Malgun Gothic"/>
              </a:rPr>
              <a:t>SGDClassifier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BA46D-E688-47ED-A4E9-6BEEF26BB8D4}"/>
              </a:ext>
            </a:extLst>
          </p:cNvPr>
          <p:cNvSpPr txBox="1"/>
          <p:nvPr/>
        </p:nvSpPr>
        <p:spPr>
          <a:xfrm>
            <a:off x="1178676" y="2215042"/>
            <a:ext cx="47160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1. </a:t>
            </a:r>
            <a:r>
              <a:rPr lang="ko-KR" altLang="en-US" sz="1500" err="1"/>
              <a:t>전처리</a:t>
            </a:r>
            <a:r>
              <a:rPr lang="ko-KR" altLang="en-US" sz="1500"/>
              <a:t> </a:t>
            </a:r>
            <a:r>
              <a:rPr lang="en-US" altLang="ko-KR" sz="1500"/>
              <a:t>: </a:t>
            </a:r>
            <a:r>
              <a:rPr lang="ko-KR" altLang="en-US" sz="1500"/>
              <a:t>많이 이용된 10개 단어 제거했을 때</a:t>
            </a:r>
          </a:p>
          <a:p>
            <a:endParaRPr lang="en-US" altLang="ko-KR" sz="1500"/>
          </a:p>
          <a:p>
            <a:r>
              <a:rPr lang="en-US" altLang="ko-KR" sz="1500"/>
              <a:t>2. Loss</a:t>
            </a:r>
            <a:r>
              <a:rPr lang="ko-KR" altLang="en-US" sz="1500"/>
              <a:t> </a:t>
            </a:r>
            <a:r>
              <a:rPr lang="en-US" altLang="ko-KR" sz="1500"/>
              <a:t>Parameter</a:t>
            </a:r>
            <a:r>
              <a:rPr lang="ko-KR" altLang="en-US" sz="1500"/>
              <a:t> </a:t>
            </a:r>
            <a:r>
              <a:rPr lang="en-US" altLang="ko-KR" sz="1500"/>
              <a:t>: </a:t>
            </a:r>
            <a:r>
              <a:rPr lang="en-US" altLang="ko-KR" sz="1500" err="1"/>
              <a:t>modified_huber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3. </a:t>
            </a:r>
            <a:r>
              <a:rPr lang="en-US" altLang="ko-KR" sz="1500" err="1"/>
              <a:t>predict_proba</a:t>
            </a:r>
            <a:r>
              <a:rPr lang="ko-KR" altLang="en-US" sz="1500"/>
              <a:t>로 </a:t>
            </a:r>
            <a:r>
              <a:rPr lang="en-US" altLang="ko-KR" sz="1500"/>
              <a:t>0.54 </a:t>
            </a:r>
            <a:r>
              <a:rPr lang="ko-KR" altLang="en-US" sz="1500"/>
              <a:t>이상 </a:t>
            </a:r>
            <a:r>
              <a:rPr lang="en-US" altLang="ko-KR" sz="1500"/>
              <a:t>1</a:t>
            </a:r>
            <a:r>
              <a:rPr lang="ko-KR" altLang="en-US" sz="1500"/>
              <a:t>로 분류하도록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2127F-4712-47BB-9092-C05427BC9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21" y="3773665"/>
            <a:ext cx="4220164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6BC65-5A0B-40B0-A85F-1950B6D510EA}"/>
              </a:ext>
            </a:extLst>
          </p:cNvPr>
          <p:cNvSpPr txBox="1"/>
          <p:nvPr/>
        </p:nvSpPr>
        <p:spPr>
          <a:xfrm>
            <a:off x="6045693" y="2370740"/>
            <a:ext cx="3485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Huber loss</a:t>
            </a:r>
          </a:p>
          <a:p>
            <a:r>
              <a:rPr lang="ko-KR" altLang="en-US"/>
              <a:t>특정 범위안의 오차는 제곱하고</a:t>
            </a:r>
            <a:endParaRPr lang="en-US" altLang="ko-KR"/>
          </a:p>
          <a:p>
            <a:r>
              <a:rPr lang="ko-KR" altLang="en-US"/>
              <a:t>범위 밖의 오차는 절대값으로 구하는 방식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C25A32-2931-8F25-4F3D-66F7C311F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04" b="14823"/>
          <a:stretch/>
        </p:blipFill>
        <p:spPr>
          <a:xfrm>
            <a:off x="300631" y="1623023"/>
            <a:ext cx="4469141" cy="3492217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634691C-60E7-45BE-6CD3-8BE0C22E1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3" t="80710" r="72098"/>
          <a:stretch/>
        </p:blipFill>
        <p:spPr>
          <a:xfrm>
            <a:off x="306436" y="4879666"/>
            <a:ext cx="1247728" cy="79089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8C72C1DD-9B9A-1A9B-649F-65705D5F6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05" y="4921476"/>
            <a:ext cx="18954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C25A32-2931-8F25-4F3D-66F7C311F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1" t="590" r="1622" b="82596"/>
          <a:stretch/>
        </p:blipFill>
        <p:spPr>
          <a:xfrm>
            <a:off x="432620" y="1228124"/>
            <a:ext cx="4448006" cy="689379"/>
          </a:xfrm>
          <a:prstGeom prst="rect">
            <a:avLst/>
          </a:prstGeom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4587267-A7E6-4E24-B8BD-36A9C378D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203803"/>
              </p:ext>
            </p:extLst>
          </p:nvPr>
        </p:nvGraphicFramePr>
        <p:xfrm>
          <a:off x="576184" y="2299317"/>
          <a:ext cx="5922268" cy="273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E4506B-50F9-4E9D-AAEF-FE69C54CE7F1}"/>
              </a:ext>
            </a:extLst>
          </p:cNvPr>
          <p:cNvSpPr txBox="1"/>
          <p:nvPr/>
        </p:nvSpPr>
        <p:spPr>
          <a:xfrm>
            <a:off x="4780732" y="41480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CB3E9E-7FEB-4FC0-88F6-0A3E0F16DF9C}"/>
              </a:ext>
            </a:extLst>
          </p:cNvPr>
          <p:cNvSpPr/>
          <p:nvPr/>
        </p:nvSpPr>
        <p:spPr>
          <a:xfrm>
            <a:off x="6339389" y="3334313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07F98-1FF9-4356-B6A1-FE96B5218AD8}"/>
              </a:ext>
            </a:extLst>
          </p:cNvPr>
          <p:cNvSpPr txBox="1"/>
          <p:nvPr/>
        </p:nvSpPr>
        <p:spPr>
          <a:xfrm>
            <a:off x="7593005" y="302653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중복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6F084-5E5F-4171-B054-4E6DC7C6160A}"/>
              </a:ext>
            </a:extLst>
          </p:cNvPr>
          <p:cNvSpPr txBox="1"/>
          <p:nvPr/>
        </p:nvSpPr>
        <p:spPr>
          <a:xfrm>
            <a:off x="7487208" y="3341891"/>
            <a:ext cx="11641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14,261</a:t>
            </a:r>
            <a:endParaRPr lang="ko-KR" altLang="en-US" sz="2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0EDC-6DD3-4352-96C1-817E0446168F}"/>
              </a:ext>
            </a:extLst>
          </p:cNvPr>
          <p:cNvSpPr txBox="1"/>
          <p:nvPr/>
        </p:nvSpPr>
        <p:spPr>
          <a:xfrm>
            <a:off x="3262913" y="5260544"/>
            <a:ext cx="3405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SPAM</a:t>
            </a:r>
            <a:r>
              <a:rPr lang="ko-KR" altLang="en-US"/>
              <a:t>과 </a:t>
            </a:r>
            <a:r>
              <a:rPr lang="en-US" altLang="ko-KR"/>
              <a:t>HAM</a:t>
            </a:r>
            <a:r>
              <a:rPr lang="ko-KR" altLang="en-US"/>
              <a:t>의 공통 단어 제거 시 </a:t>
            </a:r>
            <a:endParaRPr lang="en-US" altLang="ko-KR"/>
          </a:p>
          <a:p>
            <a:r>
              <a:rPr lang="en-US" altLang="ko-KR"/>
              <a:t>TEST </a:t>
            </a:r>
            <a:r>
              <a:rPr lang="ko-KR" altLang="en-US"/>
              <a:t>데이터 </a:t>
            </a:r>
            <a:r>
              <a:rPr lang="en-US" altLang="ko-KR"/>
              <a:t>30%</a:t>
            </a:r>
            <a:r>
              <a:rPr lang="ko-KR" altLang="en-US"/>
              <a:t>가 빈 값으로 처리되어</a:t>
            </a:r>
            <a:endParaRPr lang="en-US" altLang="ko-KR"/>
          </a:p>
          <a:p>
            <a:r>
              <a:rPr lang="ko-KR" altLang="en-US"/>
              <a:t>해당 </a:t>
            </a:r>
            <a:r>
              <a:rPr lang="ko-KR" altLang="en-US" err="1"/>
              <a:t>전처리</a:t>
            </a:r>
            <a:r>
              <a:rPr lang="ko-KR" altLang="en-US"/>
              <a:t> 사용불가로 판단</a:t>
            </a:r>
          </a:p>
        </p:txBody>
      </p:sp>
    </p:spTree>
    <p:extLst>
      <p:ext uri="{BB962C8B-B14F-4D97-AF65-F5344CB8AC3E}">
        <p14:creationId xmlns:p14="http://schemas.microsoft.com/office/powerpoint/2010/main" val="369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C25A32-2931-8F25-4F3D-66F7C311F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23" r="-204" b="41593"/>
          <a:stretch/>
        </p:blipFill>
        <p:spPr>
          <a:xfrm>
            <a:off x="436703" y="1523237"/>
            <a:ext cx="4469141" cy="76194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F3EC2DC-30BB-D06C-DCCD-E3159FB5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5" y="2523017"/>
            <a:ext cx="5426521" cy="3062707"/>
          </a:xfrm>
          <a:prstGeom prst="rect">
            <a:avLst/>
          </a:prstGeom>
        </p:spPr>
      </p:pic>
      <p:sp>
        <p:nvSpPr>
          <p:cNvPr id="7" name="화살표: 오른쪽 7">
            <a:extLst>
              <a:ext uri="{FF2B5EF4-FFF2-40B4-BE49-F238E27FC236}">
                <a16:creationId xmlns:a16="http://schemas.microsoft.com/office/drawing/2014/main" id="{A697EC24-9309-DE53-7815-BD6122802005}"/>
              </a:ext>
            </a:extLst>
          </p:cNvPr>
          <p:cNvSpPr/>
          <p:nvPr/>
        </p:nvSpPr>
        <p:spPr>
          <a:xfrm>
            <a:off x="6424217" y="3767648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AE1C-C9EE-F6B0-D735-449CBBDD4167}"/>
              </a:ext>
            </a:extLst>
          </p:cNvPr>
          <p:cNvSpPr txBox="1"/>
          <p:nvPr/>
        </p:nvSpPr>
        <p:spPr>
          <a:xfrm>
            <a:off x="7464628" y="3671418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'</a:t>
            </a:r>
            <a:r>
              <a:rPr lang="ko-KR" altLang="en-US"/>
              <a:t>발신</a:t>
            </a:r>
            <a:r>
              <a:rPr lang="en-US"/>
              <a:t>', '</a:t>
            </a:r>
            <a:r>
              <a:rPr lang="ko-KR" altLang="en-US"/>
              <a:t>광고</a:t>
            </a:r>
            <a:r>
              <a:rPr lang="en-US"/>
              <a:t>', '</a:t>
            </a:r>
            <a:r>
              <a:rPr lang="ko-KR" altLang="en-US"/>
              <a:t>무료</a:t>
            </a:r>
            <a:r>
              <a:rPr lang="en-US"/>
              <a:t>',</a:t>
            </a:r>
            <a:r>
              <a:rPr lang="en-US" altLang="ko-KR"/>
              <a:t> </a:t>
            </a:r>
            <a:r>
              <a:rPr lang="en-US"/>
              <a:t>'</a:t>
            </a:r>
            <a:r>
              <a:rPr lang="ko-KR" altLang="en-US"/>
              <a:t>거부</a:t>
            </a:r>
            <a:r>
              <a:rPr lang="en-US"/>
              <a:t>'</a:t>
            </a:r>
            <a:endParaRPr lang="en-US" altLang="ko-KR"/>
          </a:p>
          <a:p>
            <a:r>
              <a:rPr lang="en-US"/>
              <a:t>'</a:t>
            </a:r>
            <a:r>
              <a:rPr lang="ko-KR" altLang="en-US"/>
              <a:t>신고</a:t>
            </a:r>
            <a:r>
              <a:rPr lang="en-US"/>
              <a:t>',</a:t>
            </a:r>
            <a:r>
              <a:rPr lang="en-US" altLang="ko-KR"/>
              <a:t> </a:t>
            </a:r>
            <a:r>
              <a:rPr lang="en-US"/>
              <a:t>'</a:t>
            </a:r>
            <a:r>
              <a:rPr lang="ko-KR" altLang="en-US"/>
              <a:t>스팸</a:t>
            </a:r>
            <a:r>
              <a:rPr lang="en-US"/>
              <a:t>' , '</a:t>
            </a:r>
            <a:r>
              <a:rPr lang="ko-KR" altLang="en-US"/>
              <a:t>수신</a:t>
            </a:r>
            <a:r>
              <a:rPr lang="en-US"/>
              <a:t>', '</a:t>
            </a:r>
            <a:r>
              <a:rPr lang="ko-KR" altLang="en-US"/>
              <a:t>정보</a:t>
            </a:r>
            <a:r>
              <a:rPr lang="en-US"/>
              <a:t>'</a:t>
            </a:r>
            <a:endParaRPr lang="en-US" altLang="ko-KR"/>
          </a:p>
          <a:p>
            <a:r>
              <a:rPr lang="en-US"/>
              <a:t>'</a:t>
            </a:r>
            <a:r>
              <a:rPr lang="ko-KR" altLang="en-US"/>
              <a:t>원</a:t>
            </a:r>
            <a:r>
              <a:rPr lang="en-US"/>
              <a:t>','</a:t>
            </a:r>
            <a:r>
              <a:rPr lang="ko-KR" altLang="en-US"/>
              <a:t>월</a:t>
            </a:r>
            <a:r>
              <a:rPr lang="en-US"/>
              <a:t>'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9164-8759-89C7-6EB6-D536FFEF59CA}"/>
              </a:ext>
            </a:extLst>
          </p:cNvPr>
          <p:cNvSpPr txBox="1"/>
          <p:nvPr/>
        </p:nvSpPr>
        <p:spPr>
          <a:xfrm>
            <a:off x="7517602" y="4467846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20000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전처리</a:t>
            </a:r>
            <a:endParaRPr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C25A32-2931-8F25-4F3D-66F7C311F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3" t="80710" r="72098"/>
          <a:stretch/>
        </p:blipFill>
        <p:spPr>
          <a:xfrm>
            <a:off x="433436" y="1541381"/>
            <a:ext cx="1247728" cy="7908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785707-9656-4030-8FB5-CE9C3DE9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1" y="3391314"/>
            <a:ext cx="3103397" cy="5052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3E81089-3D06-4FF4-893D-930F7CC83026}"/>
              </a:ext>
            </a:extLst>
          </p:cNvPr>
          <p:cNvSpPr/>
          <p:nvPr/>
        </p:nvSpPr>
        <p:spPr>
          <a:xfrm>
            <a:off x="4086441" y="3386831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E12B2E-932D-49C3-B5C0-A435AB5E0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45" y="2218033"/>
            <a:ext cx="3801005" cy="287695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CC5E7D1C-750B-7A46-932F-BCA5F86B6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405" y="1583191"/>
            <a:ext cx="1895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모델링</a:t>
            </a: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7A8D5-BF4F-CCE5-CFC6-BC01327D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663488" y="2385023"/>
            <a:ext cx="499601" cy="490909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ED4449B-DDFA-3DBD-6E69-A2C6AE3D5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663487" y="3410094"/>
            <a:ext cx="499601" cy="490909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95499FF-5381-663A-4082-37FA7B7C7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663487" y="4435165"/>
            <a:ext cx="499601" cy="490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E07C2-4115-4D4B-89B0-6183D4C6AAFC}"/>
              </a:ext>
            </a:extLst>
          </p:cNvPr>
          <p:cNvSpPr txBox="1"/>
          <p:nvPr/>
        </p:nvSpPr>
        <p:spPr>
          <a:xfrm>
            <a:off x="1623786" y="2383518"/>
            <a:ext cx="33269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latin typeface="Malgun Gothic"/>
                <a:ea typeface="Malgun Gothic"/>
              </a:rPr>
              <a:t>Naive</a:t>
            </a:r>
            <a:r>
              <a:rPr lang="ko-KR" altLang="en-US" sz="2400" b="1">
                <a:latin typeface="Malgun Gothic"/>
                <a:ea typeface="Malgun Gothic"/>
              </a:rPr>
              <a:t> </a:t>
            </a:r>
            <a:r>
              <a:rPr lang="ko-KR" altLang="en-US" sz="2400" b="1" err="1">
                <a:latin typeface="Malgun Gothic"/>
                <a:ea typeface="Malgun Gothic"/>
              </a:rPr>
              <a:t>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46F6-E5B8-CA62-F8E4-DB80B480B501}"/>
              </a:ext>
            </a:extLst>
          </p:cNvPr>
          <p:cNvSpPr txBox="1"/>
          <p:nvPr/>
        </p:nvSpPr>
        <p:spPr>
          <a:xfrm>
            <a:off x="1623785" y="3408588"/>
            <a:ext cx="65019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err="1">
                <a:latin typeface="Malgun Gothic"/>
                <a:ea typeface="Malgun Gothic"/>
              </a:rPr>
              <a:t>SGDClassifier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E55B5-FED2-DA17-AE13-A249D58465EE}"/>
              </a:ext>
            </a:extLst>
          </p:cNvPr>
          <p:cNvSpPr txBox="1"/>
          <p:nvPr/>
        </p:nvSpPr>
        <p:spPr>
          <a:xfrm>
            <a:off x="1623785" y="4433660"/>
            <a:ext cx="65019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>
                <a:latin typeface="Malgun Gothic"/>
                <a:ea typeface="Malgun Gothic"/>
              </a:rPr>
              <a:t>sepCNN</a:t>
            </a:r>
          </a:p>
        </p:txBody>
      </p:sp>
    </p:spTree>
    <p:extLst>
      <p:ext uri="{BB962C8B-B14F-4D97-AF65-F5344CB8AC3E}">
        <p14:creationId xmlns:p14="http://schemas.microsoft.com/office/powerpoint/2010/main" val="429136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모델링</a:t>
            </a: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69B7C-B5E3-51C4-BE0C-D33F4E57B444}"/>
              </a:ext>
            </a:extLst>
          </p:cNvPr>
          <p:cNvSpPr txBox="1"/>
          <p:nvPr/>
        </p:nvSpPr>
        <p:spPr>
          <a:xfrm>
            <a:off x="714375" y="2721428"/>
            <a:ext cx="471033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1. 많이 이용된 10개 단어 제거했을 때</a:t>
            </a:r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ko-KR" altLang="en-US" sz="2000"/>
              <a:t>2. 정규화로 특수문자를 제거했을 때</a:t>
            </a:r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ko-KR" altLang="en-US" sz="2000"/>
              <a:t>3. 10개 단어 + 특수문자 제거했을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23407-C5C5-F1BD-F634-EDAAD3D83B2D}"/>
              </a:ext>
            </a:extLst>
          </p:cNvPr>
          <p:cNvSpPr txBox="1"/>
          <p:nvPr/>
        </p:nvSpPr>
        <p:spPr>
          <a:xfrm>
            <a:off x="6184446" y="2721427"/>
            <a:ext cx="26665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err="1"/>
              <a:t>Accuracy</a:t>
            </a:r>
            <a:r>
              <a:rPr lang="ko-KR" altLang="en-US" sz="2000"/>
              <a:t> : </a:t>
            </a:r>
            <a:r>
              <a:rPr lang="ko-KR" sz="2000"/>
              <a:t>0.89646</a:t>
            </a:r>
            <a:endParaRPr lang="ko-KR" altLang="en-US" sz="2000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en-US" altLang="ko-KR" sz="2000"/>
              <a:t>Accuracy</a:t>
            </a:r>
            <a:r>
              <a:rPr lang="ko-KR" sz="2000"/>
              <a:t> </a:t>
            </a:r>
            <a:r>
              <a:rPr lang="en-US" altLang="ko-KR" sz="2000"/>
              <a:t>: </a:t>
            </a:r>
            <a:r>
              <a:rPr lang="en-US" sz="2000"/>
              <a:t>0.90510</a:t>
            </a:r>
            <a:endParaRPr lang="ko-KR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en-US" altLang="ko-KR" sz="2000"/>
              <a:t>Accuracy</a:t>
            </a:r>
            <a:r>
              <a:rPr lang="ko-KR" sz="2000"/>
              <a:t> </a:t>
            </a:r>
            <a:r>
              <a:rPr lang="en-US" altLang="ko-KR" sz="2000"/>
              <a:t>: </a:t>
            </a:r>
            <a:r>
              <a:rPr lang="en-US" sz="2000"/>
              <a:t>0.90927</a:t>
            </a:r>
            <a:endParaRPr lang="ko-KR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A321259-3367-1B40-7703-AECCCD4E60D0}"/>
              </a:ext>
            </a:extLst>
          </p:cNvPr>
          <p:cNvSpPr/>
          <p:nvPr/>
        </p:nvSpPr>
        <p:spPr>
          <a:xfrm>
            <a:off x="5305171" y="2721772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0967B3D-16D7-89FB-E7DB-0C733D63704B}"/>
              </a:ext>
            </a:extLst>
          </p:cNvPr>
          <p:cNvSpPr/>
          <p:nvPr/>
        </p:nvSpPr>
        <p:spPr>
          <a:xfrm>
            <a:off x="5305170" y="3619843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DB104B5-2DCF-A0DD-F2D7-95EDDB169294}"/>
              </a:ext>
            </a:extLst>
          </p:cNvPr>
          <p:cNvSpPr/>
          <p:nvPr/>
        </p:nvSpPr>
        <p:spPr>
          <a:xfrm>
            <a:off x="5305170" y="4517914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375BA5-881B-35F8-4866-6A1E5CE3B01B}"/>
              </a:ext>
            </a:extLst>
          </p:cNvPr>
          <p:cNvSpPr/>
          <p:nvPr/>
        </p:nvSpPr>
        <p:spPr>
          <a:xfrm>
            <a:off x="2577192" y="5280478"/>
            <a:ext cx="4481285" cy="916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ea typeface="맑은 고딕"/>
                <a:cs typeface="Arial"/>
              </a:rPr>
              <a:t>성능 변화가 미미함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169B6BA6-27FE-584A-EE7D-7E80CA0FB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725632" y="1593777"/>
            <a:ext cx="499601" cy="4909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F954BA-CAF0-98CD-8860-E25A9BEB6FF7}"/>
              </a:ext>
            </a:extLst>
          </p:cNvPr>
          <p:cNvSpPr txBox="1"/>
          <p:nvPr/>
        </p:nvSpPr>
        <p:spPr>
          <a:xfrm>
            <a:off x="1428477" y="1595807"/>
            <a:ext cx="3807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latin typeface="Malgun Gothic"/>
                <a:ea typeface="Malgun Gothic"/>
              </a:rPr>
              <a:t>Naive</a:t>
            </a:r>
            <a:r>
              <a:rPr lang="ko-KR" altLang="en-US" sz="2400" b="1">
                <a:latin typeface="Malgun Gothic"/>
                <a:ea typeface="Malgun Gothic"/>
              </a:rPr>
              <a:t> </a:t>
            </a:r>
            <a:r>
              <a:rPr lang="en-US" altLang="ko-KR" sz="2400" b="1">
                <a:latin typeface="Malgun Gothic"/>
                <a:ea typeface="Malgun Gothic"/>
              </a:rPr>
              <a:t>Bayes</a:t>
            </a:r>
            <a:endParaRPr lang="en-US" sz="240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17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모델링</a:t>
            </a: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8056F-093A-4680-B176-686B6B237AB4}"/>
              </a:ext>
            </a:extLst>
          </p:cNvPr>
          <p:cNvSpPr txBox="1"/>
          <p:nvPr/>
        </p:nvSpPr>
        <p:spPr>
          <a:xfrm>
            <a:off x="6211076" y="2695449"/>
            <a:ext cx="26665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err="1"/>
              <a:t>Accuracy</a:t>
            </a:r>
            <a:r>
              <a:rPr lang="ko-KR" altLang="en-US" sz="2000"/>
              <a:t> : </a:t>
            </a:r>
            <a:r>
              <a:rPr lang="en-US" altLang="ko-KR" sz="2000"/>
              <a:t>0.92663</a:t>
            </a:r>
            <a:endParaRPr lang="ko-KR" altLang="en-US" sz="2000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en-US" altLang="ko-KR" sz="2000"/>
              <a:t>Accuracy</a:t>
            </a:r>
            <a:r>
              <a:rPr lang="ko-KR" sz="2000"/>
              <a:t> </a:t>
            </a:r>
            <a:r>
              <a:rPr lang="en-US" altLang="ko-KR" sz="2000"/>
              <a:t>: </a:t>
            </a:r>
            <a:r>
              <a:rPr lang="en-US" sz="2000"/>
              <a:t>0.92562</a:t>
            </a:r>
            <a:endParaRPr lang="ko-KR"/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en-US" altLang="ko-KR" sz="2000"/>
              <a:t>Accuracy</a:t>
            </a:r>
            <a:r>
              <a:rPr lang="ko-KR" sz="2000"/>
              <a:t> </a:t>
            </a:r>
            <a:r>
              <a:rPr lang="en-US" altLang="ko-KR" sz="2000"/>
              <a:t>: </a:t>
            </a:r>
            <a:r>
              <a:rPr lang="en-US" sz="2000"/>
              <a:t>0.91511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690FF-075D-4174-A38B-28F1BBE8D66B}"/>
              </a:ext>
            </a:extLst>
          </p:cNvPr>
          <p:cNvSpPr txBox="1"/>
          <p:nvPr/>
        </p:nvSpPr>
        <p:spPr>
          <a:xfrm>
            <a:off x="714375" y="2721428"/>
            <a:ext cx="471033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1. 많이 이용된 10개 단어 제거했을 때</a:t>
            </a:r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ko-KR" altLang="en-US" sz="2000"/>
              <a:t>2. 정규화로 특수문자를 제거했을 때</a:t>
            </a:r>
          </a:p>
          <a:p>
            <a:endParaRPr lang="ko-KR" altLang="en-US" sz="2000"/>
          </a:p>
          <a:p>
            <a:endParaRPr lang="ko-KR" altLang="en-US" sz="2000"/>
          </a:p>
          <a:p>
            <a:r>
              <a:rPr lang="ko-KR" altLang="en-US" sz="2000"/>
              <a:t>3. 10개 단어 + 특수문자 제거했을 때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99C606-F0C9-452E-BFB4-E43FF3AC9A5D}"/>
              </a:ext>
            </a:extLst>
          </p:cNvPr>
          <p:cNvSpPr/>
          <p:nvPr/>
        </p:nvSpPr>
        <p:spPr>
          <a:xfrm>
            <a:off x="5305171" y="2721772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A657E3D-C849-4F1A-8F3A-7A6A26233CEC}"/>
              </a:ext>
            </a:extLst>
          </p:cNvPr>
          <p:cNvSpPr/>
          <p:nvPr/>
        </p:nvSpPr>
        <p:spPr>
          <a:xfrm>
            <a:off x="5305170" y="3619843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36B61B6-ED68-4FB4-A9FB-6C9D489A0476}"/>
              </a:ext>
            </a:extLst>
          </p:cNvPr>
          <p:cNvSpPr/>
          <p:nvPr/>
        </p:nvSpPr>
        <p:spPr>
          <a:xfrm>
            <a:off x="5305170" y="4517914"/>
            <a:ext cx="526143" cy="3447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94F271-E1BE-49C8-B81D-4E376C881E59}"/>
              </a:ext>
            </a:extLst>
          </p:cNvPr>
          <p:cNvSpPr/>
          <p:nvPr/>
        </p:nvSpPr>
        <p:spPr>
          <a:xfrm>
            <a:off x="2577192" y="5280478"/>
            <a:ext cx="4481285" cy="916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ea typeface="맑은 고딕"/>
                <a:cs typeface="Arial"/>
              </a:rPr>
              <a:t>성능 변화가 미미함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8A8CA87-151C-41FF-A42C-17C95E669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725632" y="1593777"/>
            <a:ext cx="499601" cy="4909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2A736C-774E-4ED7-B2B7-723B63965430}"/>
              </a:ext>
            </a:extLst>
          </p:cNvPr>
          <p:cNvSpPr txBox="1"/>
          <p:nvPr/>
        </p:nvSpPr>
        <p:spPr>
          <a:xfrm>
            <a:off x="1428477" y="1595807"/>
            <a:ext cx="38077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err="1">
                <a:latin typeface="Malgun Gothic"/>
                <a:ea typeface="Malgun Gothic"/>
              </a:rPr>
              <a:t>SGDClassifier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EBCB24-BBD1-4635-973B-2BCED42EF3B5}"/>
              </a:ext>
            </a:extLst>
          </p:cNvPr>
          <p:cNvSpPr txBox="1"/>
          <p:nvPr/>
        </p:nvSpPr>
        <p:spPr>
          <a:xfrm>
            <a:off x="3621534" y="1672750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Loss</a:t>
            </a:r>
            <a:r>
              <a:rPr lang="ko-KR" altLang="en-US"/>
              <a:t> </a:t>
            </a:r>
            <a:r>
              <a:rPr lang="en-US" altLang="ko-KR"/>
              <a:t>= ‘</a:t>
            </a:r>
            <a:r>
              <a:rPr lang="en-US" altLang="ko-KR" err="1"/>
              <a:t>modified_huber</a:t>
            </a:r>
            <a:r>
              <a:rPr lang="en-US" altLang="ko-KR"/>
              <a:t>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ko-KR" altLang="en-US">
                <a:latin typeface="HY신명조"/>
                <a:ea typeface="HY신명조"/>
              </a:rPr>
              <a:t>모델링</a:t>
            </a:r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7A8D5-BF4F-CCE5-CFC6-BC01327D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t="42129" r="84929" b="45898"/>
          <a:stretch/>
        </p:blipFill>
        <p:spPr>
          <a:xfrm>
            <a:off x="706388" y="1474041"/>
            <a:ext cx="499601" cy="490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E07C2-4115-4D4B-89B0-6183D4C6AAFC}"/>
              </a:ext>
            </a:extLst>
          </p:cNvPr>
          <p:cNvSpPr txBox="1"/>
          <p:nvPr/>
        </p:nvSpPr>
        <p:spPr>
          <a:xfrm>
            <a:off x="1339086" y="1488140"/>
            <a:ext cx="33269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latin typeface="Malgun Gothic"/>
                <a:ea typeface="Malgun Gothic"/>
              </a:rPr>
              <a:t>sepCNN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50742-7E3A-3716-CDC3-1B5489195B6C}"/>
              </a:ext>
            </a:extLst>
          </p:cNvPr>
          <p:cNvSpPr txBox="1"/>
          <p:nvPr/>
        </p:nvSpPr>
        <p:spPr>
          <a:xfrm>
            <a:off x="1198983" y="2261263"/>
            <a:ext cx="318173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전처리</a:t>
            </a:r>
            <a:r>
              <a:rPr lang="ko-KR" altLang="en-US"/>
              <a:t>: </a:t>
            </a:r>
            <a:r>
              <a:rPr lang="ko-KR" altLang="en-US" err="1"/>
              <a:t>불용어</a:t>
            </a:r>
            <a:r>
              <a:rPr lang="ko-KR" altLang="en-US"/>
              <a:t> 제거</a:t>
            </a:r>
          </a:p>
          <a:p>
            <a:endParaRPr lang="ko-KR" altLang="en-US"/>
          </a:p>
          <a:p>
            <a:r>
              <a:rPr lang="en-US" altLang="ko-KR">
                <a:hlinkClick r:id="rId4"/>
              </a:rPr>
              <a:t>Source: Korean</a:t>
            </a:r>
            <a:r>
              <a:rPr lang="ko-KR">
                <a:hlinkClick r:id="rId4"/>
              </a:rPr>
              <a:t> Stopwords (ranks.nl)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37E20-6B0E-024B-9E00-3F456D68AF60}"/>
              </a:ext>
            </a:extLst>
          </p:cNvPr>
          <p:cNvSpPr txBox="1"/>
          <p:nvPr/>
        </p:nvSpPr>
        <p:spPr>
          <a:xfrm>
            <a:off x="5657925" y="2862748"/>
            <a:ext cx="21872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Accuracy</a:t>
            </a:r>
            <a:r>
              <a:rPr lang="ko-KR" altLang="en-US"/>
              <a:t>: 0.89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44AD9-71E0-7D3D-768A-53A562882DCA}"/>
              </a:ext>
            </a:extLst>
          </p:cNvPr>
          <p:cNvSpPr txBox="1"/>
          <p:nvPr/>
        </p:nvSpPr>
        <p:spPr>
          <a:xfrm>
            <a:off x="1199206" y="4656490"/>
            <a:ext cx="32987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모델링: </a:t>
            </a:r>
            <a:r>
              <a:rPr lang="ko-KR" altLang="en-US" err="1"/>
              <a:t>Tensorflow</a:t>
            </a:r>
            <a:r>
              <a:rPr lang="ko-KR" altLang="en-US"/>
              <a:t> 예제 응용</a:t>
            </a:r>
          </a:p>
          <a:p>
            <a:endParaRPr lang="ko-KR" altLang="en-US"/>
          </a:p>
          <a:p>
            <a:r>
              <a:rPr lang="en-US" altLang="ko-KR">
                <a:hlinkClick r:id="rId5"/>
              </a:rPr>
              <a:t>eng-edu/ml/guides/text_classification</a:t>
            </a:r>
            <a:r>
              <a:rPr lang="ko-KR" altLang="en-US">
                <a:hlinkClick r:id="rId5"/>
              </a:rPr>
              <a:t> </a:t>
            </a:r>
            <a:r>
              <a:rPr lang="en-US" altLang="ko-KR">
                <a:hlinkClick r:id="rId5"/>
              </a:rPr>
              <a:t>at</a:t>
            </a:r>
            <a:r>
              <a:rPr lang="ko-KR" altLang="en-US">
                <a:hlinkClick r:id="rId5"/>
              </a:rPr>
              <a:t> </a:t>
            </a:r>
            <a:r>
              <a:rPr lang="en-US" altLang="ko-KR">
                <a:hlinkClick r:id="rId5"/>
              </a:rPr>
              <a:t>main</a:t>
            </a:r>
            <a:r>
              <a:rPr lang="ko-KR" altLang="en-US">
                <a:hlinkClick r:id="rId5"/>
              </a:rPr>
              <a:t> </a:t>
            </a:r>
            <a:r>
              <a:rPr lang="en-US" altLang="ko-KR">
                <a:hlinkClick r:id="rId5"/>
              </a:rPr>
              <a:t>·</a:t>
            </a:r>
            <a:r>
              <a:rPr lang="ko-KR" altLang="en-US">
                <a:hlinkClick r:id="rId5"/>
              </a:rPr>
              <a:t> </a:t>
            </a:r>
            <a:r>
              <a:rPr lang="en-US" altLang="ko-KR">
                <a:hlinkClick r:id="rId5"/>
              </a:rPr>
              <a:t>google/eng-edu</a:t>
            </a:r>
            <a:r>
              <a:rPr lang="ko-KR" altLang="en-US">
                <a:hlinkClick r:id="rId5"/>
              </a:rPr>
              <a:t> </a:t>
            </a:r>
            <a:r>
              <a:rPr lang="ko-KR">
                <a:hlinkClick r:id="rId5"/>
              </a:rPr>
              <a:t>(</a:t>
            </a:r>
            <a:r>
              <a:rPr lang="en-US" altLang="ko-KR">
                <a:hlinkClick r:id="rId5"/>
              </a:rPr>
              <a:t>github</a:t>
            </a:r>
            <a:r>
              <a:rPr lang="ko-KR">
                <a:hlinkClick r:id="rId5"/>
              </a:rPr>
              <a:t>.</a:t>
            </a:r>
            <a:r>
              <a:rPr lang="en-US" altLang="ko-KR">
                <a:hlinkClick r:id="rId5"/>
              </a:rPr>
              <a:t>com</a:t>
            </a:r>
            <a:r>
              <a:rPr lang="ko-KR">
                <a:hlinkClick r:id="rId5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6598C-9BC3-5EBC-195C-B2CACE79C33D}"/>
              </a:ext>
            </a:extLst>
          </p:cNvPr>
          <p:cNvSpPr txBox="1"/>
          <p:nvPr/>
        </p:nvSpPr>
        <p:spPr>
          <a:xfrm>
            <a:off x="1197619" y="3244320"/>
            <a:ext cx="283073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임베딩</a:t>
            </a:r>
            <a:r>
              <a:rPr lang="ko-KR" altLang="en-US"/>
              <a:t>: </a:t>
            </a:r>
            <a:r>
              <a:rPr lang="ko-KR" altLang="en-US" err="1"/>
              <a:t>Sequence</a:t>
            </a:r>
            <a:r>
              <a:rPr lang="ko-KR" altLang="en-US"/>
              <a:t> </a:t>
            </a:r>
            <a:r>
              <a:rPr lang="ko-KR" altLang="en-US" err="1"/>
              <a:t>Vectorizer</a:t>
            </a:r>
          </a:p>
          <a:p>
            <a:endParaRPr lang="ko-KR" altLang="en-US"/>
          </a:p>
          <a:p>
            <a:r>
              <a:rPr lang="en-US" altLang="ko-KR">
                <a:hlinkClick r:id="rId6"/>
              </a:rPr>
              <a:t>https://developers.google.com/machine-learning/guides/text-classification/step-3</a:t>
            </a:r>
            <a:endParaRPr lang="ko-KR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A8C6F9F9-4AAD-3687-E003-DB4AAD46B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036" y="3313834"/>
            <a:ext cx="2742480" cy="1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Paper (210x297 mm)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PowerPoint Presentation</vt:lpstr>
      <vt:lpstr>전처리</vt:lpstr>
      <vt:lpstr>전처리</vt:lpstr>
      <vt:lpstr>전처리</vt:lpstr>
      <vt:lpstr>전처리</vt:lpstr>
      <vt:lpstr>모델링</vt:lpstr>
      <vt:lpstr>모델링</vt:lpstr>
      <vt:lpstr>모델링</vt:lpstr>
      <vt:lpstr>모델링</vt:lpstr>
      <vt:lpstr>결 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</cp:revision>
  <dcterms:modified xsi:type="dcterms:W3CDTF">2022-10-13T08:14:45Z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