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6" r:id="rId2"/>
    <p:sldId id="399" r:id="rId3"/>
    <p:sldId id="479" r:id="rId4"/>
    <p:sldId id="485" r:id="rId5"/>
    <p:sldId id="487" r:id="rId6"/>
    <p:sldId id="481" r:id="rId7"/>
    <p:sldId id="488" r:id="rId8"/>
    <p:sldId id="482" r:id="rId9"/>
    <p:sldId id="483" r:id="rId10"/>
    <p:sldId id="489" r:id="rId11"/>
    <p:sldId id="484" r:id="rId12"/>
    <p:sldId id="490" r:id="rId13"/>
    <p:sldId id="491" r:id="rId14"/>
    <p:sldId id="38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未知的使用者134" initials="未知的使用者134" lastIdx="1" clrIdx="0"/>
  <p:cmAuthor id="757" name="未知用户381" initials="未" lastIdx="1" clrIdx="0"/>
  <p:cmAuthor id="1" name="Johnny Hsieh" initials="J" lastIdx="1" clrIdx="0"/>
  <p:cmAuthor id="758" name="未知用户382" initials="未" lastIdx="1" clrIdx="0"/>
  <p:cmAuthor id="2" name="未知用户6" initials="未" lastIdx="1" clrIdx="0"/>
  <p:cmAuthor id="759" name="未知用户383" initials="未" lastIdx="1" clrIdx="0"/>
  <p:cmAuthor id="3" name="rita" initials="r" lastIdx="1" clrIdx="1"/>
  <p:cmAuthor id="760" name="未知用户384" initials="未" lastIdx="1" clrIdx="0"/>
  <p:cmAuthor id="4" name="Cindy-NB" initials="C" lastIdx="1" clrIdx="0"/>
  <p:cmAuthor id="761" name="未知用户344" initials="未" lastIdx="1" clrIdx="0"/>
  <p:cmAuthor id="5" name="Louis Lu" initials="L" lastIdx="5" clrIdx="1"/>
  <p:cmAuthor id="762" name="未知用户385" initials="未" lastIdx="2" clrIdx="0"/>
  <p:cmAuthor id="6" name="未知用户4" initials="未" lastIdx="1" clrIdx="0"/>
  <p:cmAuthor id="763" name="未知用户386" initials="未" lastIdx="1" clrIdx="1"/>
  <p:cmAuthor id="7" name="Kevin Hu" initials="K" lastIdx="1" clrIdx="0"/>
  <p:cmAuthor id="764" name="未知用户429" initials="未" lastIdx="1" clrIdx="0"/>
  <p:cmAuthor id="8" name="Neno Loje" initials="N" lastIdx="1" clrIdx="0"/>
  <p:cmAuthor id="765" name="未知用户348" initials="未" lastIdx="1" clrIdx="0"/>
  <p:cmAuthor id="9" name="Unknown User1" initials="U" lastIdx="1" clrIdx="0"/>
  <p:cmAuthor id="766" name="未知用户430" initials="未" lastIdx="2" clrIdx="0"/>
  <p:cmAuthor id="10" name="elfinhsu" initials="e" lastIdx="1" clrIdx="0"/>
  <p:cmAuthor id="767" name="未知用户389" initials="未" lastIdx="1" clrIdx="0"/>
  <p:cmAuthor id="11" name="未知用户1" initials="未" lastIdx="1" clrIdx="0"/>
  <p:cmAuthor id="768" name="未知用户350" initials="未" lastIdx="1" clrIdx="0"/>
  <p:cmAuthor id="12" name="未知的使用者4" initials="未" lastIdx="1" clrIdx="0"/>
  <p:cmAuthor id="769" name="未知用户431" initials="未" lastIdx="1" clrIdx="0"/>
  <p:cmAuthor id="13" name="未知的使用者2" initials="未" lastIdx="1" clrIdx="0"/>
  <p:cmAuthor id="770" name="未知用户351" initials="未" lastIdx="8" clrIdx="0"/>
  <p:cmAuthor id="14" name="未知的使用者10" initials="未" lastIdx="1" clrIdx="0"/>
  <p:cmAuthor id="771" name="未知用户432" initials="未" lastIdx="1" clrIdx="0"/>
  <p:cmAuthor id="15" name="未知用户12" initials="未" lastIdx="8" clrIdx="0"/>
  <p:cmAuthor id="772" name="未知用户392" initials="未" lastIdx="1" clrIdx="0"/>
  <p:cmAuthor id="16" name="未知用户13" initials="未" lastIdx="1" clrIdx="0"/>
  <p:cmAuthor id="773" name="未知用户433" initials="未" lastIdx="1" clrIdx="0"/>
  <p:cmAuthor id="17" name="未知用户14" initials="未" lastIdx="1" clrIdx="0"/>
  <p:cmAuthor id="774" name="未知用户434" initials="未" lastIdx="1" clrIdx="0"/>
  <p:cmAuthor id="18" name="未知的使用者7" initials="未" lastIdx="1" clrIdx="0"/>
  <p:cmAuthor id="775" name="未知用户393" initials="未" lastIdx="11" clrIdx="0"/>
  <p:cmAuthor id="19" name="未知用户8" initials="未" lastIdx="1" clrIdx="0"/>
  <p:cmAuthor id="776" name="未知用户435" initials="未" lastIdx="7" clrIdx="1"/>
  <p:cmAuthor id="20" name="未知用户9" initials="未" lastIdx="1" clrIdx="0"/>
  <p:cmAuthor id="777" name="未知用户356" initials="未" lastIdx="1" clrIdx="2"/>
  <p:cmAuthor id="21" name="微软用户" initials="微" lastIdx="1" clrIdx="0"/>
  <p:cmAuthor id="778" name="未知用户436" initials="未" lastIdx="1" clrIdx="0"/>
  <p:cmAuthor id="22" name="未知的使用者6" initials="未" lastIdx="1" clrIdx="0"/>
  <p:cmAuthor id="779" name="未知用户396" initials="未" lastIdx="1" clrIdx="0"/>
  <p:cmAuthor id="23" name="August" initials="A" lastIdx="1" clrIdx="0"/>
  <p:cmAuthor id="780" name="未知用户437" initials="未" lastIdx="1" clrIdx="1"/>
  <p:cmAuthor id="24" name="未知用户343" initials="未" lastIdx="1" clrIdx="0"/>
  <p:cmAuthor id="781" name="未知用户397" initials="未" lastIdx="1" clrIdx="0"/>
  <p:cmAuthor id="25" name="未知的使用者19" initials="未" lastIdx="8" clrIdx="0"/>
  <p:cmAuthor id="782" name="未知用户419" initials="未" lastIdx="1" clrIdx="0"/>
  <p:cmAuthor id="26" name="未知的使用者20" initials="未" lastIdx="1" clrIdx="0"/>
  <p:cmAuthor id="783" name="未知用户399" initials="未" lastIdx="2" clrIdx="0"/>
  <p:cmAuthor id="27" name="未知的使用者21" initials="未" lastIdx="1" clrIdx="0"/>
  <p:cmAuthor id="784" name="未知用户438" initials="未" lastIdx="7" clrIdx="1"/>
  <p:cmAuthor id="28" name="未知的使用者17" initials="未" lastIdx="8" clrIdx="0"/>
  <p:cmAuthor id="785" name="未知用户401" initials="未" lastIdx="43" clrIdx="1"/>
  <p:cmAuthor id="29" name="未知的使用者18" initials="未" lastIdx="1" clrIdx="0"/>
  <p:cmAuthor id="786" name="未知用户402" initials="未" lastIdx="1" clrIdx="0"/>
  <p:cmAuthor id="30" name="未知的使用者15" initials="未" lastIdx="1" clrIdx="0"/>
  <p:cmAuthor id="787" name="未知用户403" initials="未" lastIdx="1" clrIdx="0"/>
  <p:cmAuthor id="31" name="Deanna Schuler (Bookey Consulting)" initials="D" lastIdx="2" clrIdx="0"/>
  <p:cmAuthor id="788" name="未知用户327" initials="未" lastIdx="1" clrIdx="0"/>
  <p:cmAuthor id="32" name="Wenwen" initials="W" lastIdx="1" clrIdx="1"/>
  <p:cmAuthor id="789" name="未知用户404" initials="未" lastIdx="1" clrIdx="0"/>
  <p:cmAuthor id="33" name="Administrator" initials="A" lastIdx="1" clrIdx="0"/>
  <p:cmAuthor id="790" name="未知用户405" initials="未" lastIdx="1" clrIdx="0"/>
  <p:cmAuthor id="34" name="未知的使用者100" initials="未" lastIdx="0" clrIdx="1"/>
  <p:cmAuthor id="791" name="未知用户439" initials="未" lastIdx="2" clrIdx="0"/>
  <p:cmAuthor id="35" name="未知的使用者293" initials="未知的使用者293" lastIdx="1" clrIdx="0"/>
  <p:cmAuthor id="792" name="未知用户406" initials="未" lastIdx="0" clrIdx="0"/>
  <p:cmAuthor id="36" name="未知用户15" initials="未" lastIdx="0" clrIdx="1"/>
  <p:cmAuthor id="793" name="未知用户440" initials="未" lastIdx="1" clrIdx="0"/>
  <p:cmAuthor id="37" name="庆芳 许" initials="庆芳" lastIdx="1" clrIdx="2"/>
  <p:cmAuthor id="794" name="未知用户441" initials="未" lastIdx="1" clrIdx="0"/>
  <p:cmAuthor id="38" name="hu yan" initials="hy" lastIdx="1" clrIdx="3"/>
  <p:cmAuthor id="795" name="未知用户442" initials="未" lastIdx="1" clrIdx="0"/>
  <p:cmAuthor id="796" name="未知用户409" initials="未" lastIdx="2" clrIdx="2"/>
  <p:cmAuthor id="40" name="未知的使用者11" initials="未" lastIdx="1" clrIdx="0"/>
  <p:cmAuthor id="797" name="未知用户443" initials="未" lastIdx="1" clrIdx="0"/>
  <p:cmAuthor id="41" name="Unknown User7" initials="U" lastIdx="1" clrIdx="0"/>
  <p:cmAuthor id="798" name="未知用户411" initials="未" lastIdx="3" clrIdx="1"/>
  <p:cmAuthor id="42" name="Unknown User8" initials="U" lastIdx="1" clrIdx="0"/>
  <p:cmAuthor id="799" name="未知用户444" initials="未" lastIdx="6" clrIdx="0"/>
  <p:cmAuthor id="43" name="未知的使用者8" initials="未" lastIdx="1" clrIdx="0"/>
  <p:cmAuthor id="800" name="未知用户413" initials="未" lastIdx="1" clrIdx="1"/>
  <p:cmAuthor id="44" name="未知用户19" initials="未" lastIdx="1" clrIdx="0"/>
  <p:cmAuthor id="801" name="未知用户445" initials="未" lastIdx="1" clrIdx="0"/>
  <p:cmAuthor id="45" name="未知的使用者51" initials="未" lastIdx="10" clrIdx="0"/>
  <p:cmAuthor id="802" name="未知用户446" initials="未" lastIdx="1" clrIdx="0"/>
  <p:cmAuthor id="46" name="未知的使用者53" initials="未" lastIdx="1" clrIdx="0"/>
  <p:cmAuthor id="803" name="未知用户447" initials="未" lastIdx="1" clrIdx="0"/>
  <p:cmAuthor id="47" name="未知的使用者46" initials="未" lastIdx="1" clrIdx="1"/>
  <p:cmAuthor id="804" name="未知用户448" initials="未" lastIdx="1" clrIdx="0"/>
  <p:cmAuthor id="48" name="未知用户2" initials="未" lastIdx="1" clrIdx="0"/>
  <p:cmAuthor id="805" name="未知用户333" initials="未" lastIdx="1" clrIdx="0"/>
  <p:cmAuthor id="49" name="未知的使用者24" initials="未" lastIdx="8" clrIdx="0"/>
  <p:cmAuthor id="806" name="未知用户417" initials="未" lastIdx="1" clrIdx="0"/>
  <p:cmAuthor id="50" name="未知的使用者25" initials="未" lastIdx="1" clrIdx="0"/>
  <p:cmAuthor id="807" name="未知用户449" initials="未" lastIdx="1" clrIdx="0"/>
  <p:cmAuthor id="51" name="未知的使用者26" initials="未" lastIdx="1" clrIdx="0"/>
  <p:cmAuthor id="808" name="未知用户418" initials="未" lastIdx="1" clrIdx="0"/>
  <p:cmAuthor id="52" name="未知的使用者27" initials="未" lastIdx="8" clrIdx="0"/>
  <p:cmAuthor id="809" name="未知用户450" initials="未" lastIdx="6" clrIdx="0"/>
  <p:cmAuthor id="53" name="未知的使用者28" initials="未" lastIdx="1" clrIdx="0"/>
  <p:cmAuthor id="810" name="未知用户423" initials="未" lastIdx="0" clrIdx="0"/>
  <p:cmAuthor id="54" name="未知的使用者29" initials="未" lastIdx="1" clrIdx="0"/>
  <p:cmAuthor id="811" name="未知用户424" initials="未" lastIdx="5" clrIdx="0"/>
  <p:cmAuthor id="55" name="Jason Wang" initials="J" lastIdx="1" clrIdx="0"/>
  <p:cmAuthor id="812" name="未知用户425" initials="未" lastIdx="3" clrIdx="1"/>
  <p:cmAuthor id="56" name="未知用户5" initials="未" lastIdx="1" clrIdx="0"/>
  <p:cmAuthor id="813" name="未知用户451" initials="未" lastIdx="1" clrIdx="0"/>
  <p:cmAuthor id="57" name="未知的使用者9" initials="未" lastIdx="1" clrIdx="0"/>
  <p:cmAuthor id="814" name="未知用户452" initials="未" lastIdx="1" clrIdx="0"/>
  <p:cmAuthor id="58" name="王鹏凯" initials="王" lastIdx="1" clrIdx="0"/>
  <p:cmAuthor id="815" name="未知用户453" initials="未" lastIdx="1" clrIdx="0"/>
  <p:cmAuthor id="59" name="未知的使用者309" initials="未知的使用者309" lastIdx="11" clrIdx="0"/>
  <p:cmAuthor id="816" name="未知用户454" initials="未" lastIdx="1" clrIdx="2"/>
  <p:cmAuthor id="60" name="Saku Uchikawa" initials="S" lastIdx="11" clrIdx="0"/>
  <p:cmAuthor id="817" name="未知用户455" initials="未" lastIdx="1" clrIdx="0"/>
  <p:cmAuthor id="61" name="未知的使用者3" initials="未" lastIdx="7" clrIdx="1"/>
  <p:cmAuthor id="818" name="未知用户456" initials="未" lastIdx="1" clrIdx="0"/>
  <p:cmAuthor id="62" name="張秀娟" initials="張" lastIdx="1" clrIdx="2"/>
  <p:cmAuthor id="819" name="未知用户457" initials="未" lastIdx="10" clrIdx="0"/>
  <p:cmAuthor id="63" name="未知的使用者34" initials="未" lastIdx="1" clrIdx="0"/>
  <p:cmAuthor id="820" name="未知用户458" initials="未" lastIdx="1" clrIdx="0"/>
  <p:cmAuthor id="64" name="未知的使用者35" initials="未" lastIdx="1" clrIdx="0"/>
  <p:cmAuthor id="821" name="風輕 雲淡" initials="風輕" lastIdx="1" clrIdx="511"/>
  <p:cmAuthor id="65" name="未知的使用者30" initials="未" lastIdx="8" clrIdx="0"/>
  <p:cmAuthor id="66" name="未知的使用者31" initials="未" lastIdx="1" clrIdx="0"/>
  <p:cmAuthor id="67" name="未知的使用者32" initials="未" lastIdx="1" clrIdx="0"/>
  <p:cmAuthor id="68" name="未知的使用者22" initials="未" lastIdx="8" clrIdx="0"/>
  <p:cmAuthor id="69" name="未知的使用者23" initials="未" lastIdx="1" clrIdx="0"/>
  <p:cmAuthor id="70" name="LeeElva" initials="L" lastIdx="1" clrIdx="0"/>
  <p:cmAuthor id="71" name="未知用户22" initials="未" lastIdx="1" clrIdx="0"/>
  <p:cmAuthor id="72" name="未知用户24" initials="未" lastIdx="1" clrIdx="0"/>
  <p:cmAuthor id="73" name="未知用户66" initials="未" lastIdx="1" clrIdx="0"/>
  <p:cmAuthor id="74" name="未知用户67" initials="未" lastIdx="1" clrIdx="0"/>
  <p:cmAuthor id="75" name="未知用户62" initials="未" lastIdx="1" clrIdx="1"/>
  <p:cmAuthor id="76" name="P00035_jeremy" initials="P" lastIdx="1" clrIdx="0"/>
  <p:cmAuthor id="77" name="朱晓瑜" initials="朱" lastIdx="54" clrIdx="0"/>
  <p:cmAuthor id="78" name="djj" initials="d" lastIdx="2" clrIdx="0"/>
  <p:cmAuthor id="79" name="lianghb" initials="l" lastIdx="19" clrIdx="0"/>
  <p:cmAuthor id="80" name="linyd" initials="l" lastIdx="3" clrIdx="1"/>
  <p:cmAuthor id="81" name="muzi wei" initials="m" lastIdx="1" clrIdx="0"/>
  <p:cmAuthor id="82" name="Windows 用户" initials="W" lastIdx="1" clrIdx="0"/>
  <p:cmAuthor id="83" name="未知用户56" initials="未" lastIdx="1" clrIdx="0"/>
  <p:cmAuthor id="84" name="未知用户55" initials="未" lastIdx="1" clrIdx="0"/>
  <p:cmAuthor id="85" name="未知用户51" initials="未" lastIdx="1" clrIdx="1"/>
  <p:cmAuthor id="86" name="未知的使用者16" initials="未" lastIdx="8" clrIdx="0"/>
  <p:cmAuthor id="87" name="Shawna Strickland" initials="S" lastIdx="2" clrIdx="0"/>
  <p:cmAuthor id="88" name="Ashley Eberenz" initials="A" lastIdx="7" clrIdx="1"/>
  <p:cmAuthor id="89" name="Mary Feil-Jacobs" initials="M" lastIdx="43" clrIdx="1"/>
  <p:cmAuthor id="90" name="未知用户81" initials="未" lastIdx="1" clrIdx="0"/>
  <p:cmAuthor id="91" name="未知用户82" initials="未" lastIdx="1" clrIdx="0"/>
  <p:cmAuthor id="92" name="未知用户83" initials="未" lastIdx="1" clrIdx="1"/>
  <p:cmAuthor id="93" name="未知的使用者67" initials="未" lastIdx="1" clrIdx="0"/>
  <p:cmAuthor id="94" name="未知的使用者68" initials="未" lastIdx="1" clrIdx="0"/>
  <p:cmAuthor id="95" name="未知的使用者69" initials="未" lastIdx="1" clrIdx="1"/>
  <p:cmAuthor id="96" name="未知的使用者56" initials="未" lastIdx="1" clrIdx="0"/>
  <p:cmAuthor id="97" name="未知的使用者55" initials="未" lastIdx="1" clrIdx="0"/>
  <p:cmAuthor id="98" name="未知的使用者52" initials="未" lastIdx="1" clrIdx="1"/>
  <p:cmAuthor id="99" name="未知的使用者72" initials="未" lastIdx="1" clrIdx="0"/>
  <p:cmAuthor id="100" name="未知的使用者74" initials="未" lastIdx="1" clrIdx="0"/>
  <p:cmAuthor id="101" name="未知的使用者71" initials="未" lastIdx="1" clrIdx="1"/>
  <p:cmAuthor id="102" name="P1063cindychen" initials="P" lastIdx="6" clrIdx="0"/>
  <p:cmAuthor id="103" name="Daniel Wuu" initials="D" lastIdx="1" clrIdx="0"/>
  <p:cmAuthor id="104" name="px" initials="p" lastIdx="3" clrIdx="1"/>
  <p:cmAuthor id="105" name="LiuHui" initials="L" lastIdx="1" clrIdx="0"/>
  <p:cmAuthor id="106" name="AbuSina" initials="A" lastIdx="2" clrIdx="0"/>
  <p:cmAuthor id="107" name="Sky123.Org" initials="S" lastIdx="1" clrIdx="0"/>
  <p:cmAuthor id="108" name="周元元" initials="周" lastIdx="5" clrIdx="0"/>
  <p:cmAuthor id="109" name="未知用户18" initials="未" lastIdx="10" clrIdx="0"/>
  <p:cmAuthor id="110" name="未知用户21" initials="未" lastIdx="1" clrIdx="0"/>
  <p:cmAuthor id="111" name="YUMINGNJ" initials="Y" lastIdx="3" clrIdx="0"/>
  <p:cmAuthor id="112" name="daphne" initials="d" lastIdx="1" clrIdx="0"/>
  <p:cmAuthor id="113" name="qiantong" initials="q" lastIdx="3" clrIdx="1"/>
  <p:cmAuthor id="114" name="116304" initials="1" lastIdx="1" clrIdx="1"/>
  <p:cmAuthor id="115" name="未知的使用者13" initials="未" lastIdx="1" clrIdx="0"/>
  <p:cmAuthor id="116" name="未知的使用者14" initials="未" lastIdx="2" clrIdx="0"/>
  <p:cmAuthor id="117" name="廖麗華" initials="廖" lastIdx="1" clrIdx="0"/>
  <p:cmAuthor id="118" name="未知的使用者12" initials="未" lastIdx="1" clrIdx="0"/>
  <p:cmAuthor id="119" name="qihua-DCMS" initials="q" lastIdx="0" clrIdx="0"/>
  <p:cmAuthor id="120" name="yuanzh" initials="y" lastIdx="1" clrIdx="1"/>
  <p:cmAuthor id="121" name="曾红" initials="曾" lastIdx="0" clrIdx="0"/>
  <p:cmAuthor id="122" name="未知用户16" initials="未" lastIdx="1" clrIdx="0"/>
  <p:cmAuthor id="123" name="未知用户17" initials="未" lastIdx="0" clrIdx="1"/>
  <p:cmAuthor id="124" name="mm" initials="m" lastIdx="1" clrIdx="0"/>
  <p:cmAuthor id="125" name="liupeng" initials="l" lastIdx="1" clrIdx="1"/>
  <p:cmAuthor id="126" name="周宏達JerryChou" initials="周" lastIdx="6" clrIdx="2"/>
  <p:cmAuthor id="127" name="luxu" initials="l" lastIdx="22" clrIdx="0"/>
  <p:cmAuthor id="128" name="hl sun" initials="h" lastIdx="1" clrIdx="0"/>
  <p:cmAuthor id="129" name="不明使用者20" initials="不" lastIdx="1" clrIdx="0"/>
  <p:cmAuthor id="130" name="不明使用者21" initials="不" lastIdx="1" clrIdx="0"/>
  <p:cmAuthor id="131" name="不明使用者18" initials="不" lastIdx="0" clrIdx="1"/>
  <p:cmAuthor id="132" name="不明使用者19" initials="不" lastIdx="1" clrIdx="0"/>
  <p:cmAuthor id="133" name="yuexuejun" initials="y" lastIdx="3" clrIdx="0"/>
  <p:cmAuthor id="134" name="未知的使用者76" initials="未" lastIdx="1" clrIdx="0"/>
  <p:cmAuthor id="135" name="未知的使用者70" initials="未" lastIdx="1" clrIdx="0"/>
  <p:cmAuthor id="136" name="未知的使用者73" initials="未" lastIdx="1" clrIdx="0"/>
  <p:cmAuthor id="137" name="未知用户57" initials="未" lastIdx="1" clrIdx="0"/>
  <p:cmAuthor id="138" name="未知用户58" initials="未" lastIdx="5" clrIdx="1"/>
  <p:cmAuthor id="139" name="未知用户59" initials="未" lastIdx="0" clrIdx="1"/>
  <p:cmAuthor id="140" name="Christina" initials="C" lastIdx="0" clrIdx="0"/>
  <p:cmAuthor id="141" name="jet" initials="j" lastIdx="1" clrIdx="0"/>
  <p:cmAuthor id="142" name="未知用户103" initials="未" lastIdx="1" clrIdx="0"/>
  <p:cmAuthor id="143" name="未知用户104" initials="未" lastIdx="1" clrIdx="0"/>
  <p:cmAuthor id="144" name="未知用户102" initials="未" lastIdx="1" clrIdx="1"/>
  <p:cmAuthor id="145" name="未知用户99" initials="未" lastIdx="1" clrIdx="0"/>
  <p:cmAuthor id="146" name="未知的使用者95" initials="未" lastIdx="1" clrIdx="0"/>
  <p:cmAuthor id="147" name="未知的使用者92" initials="未" lastIdx="1" clrIdx="0"/>
  <p:cmAuthor id="148" name="未知的使用者93" initials="未" lastIdx="1" clrIdx="1"/>
  <p:cmAuthor id="149" name="未知的使用者94" initials="未" lastIdx="1" clrIdx="2"/>
  <p:cmAuthor id="150" name="未知的使用者119" initials="未" lastIdx="1" clrIdx="0"/>
  <p:cmAuthor id="151" name="未知的使用者120" initials="未" lastIdx="1" clrIdx="0"/>
  <p:cmAuthor id="152" name="未知的使用者121" initials="未" lastIdx="1" clrIdx="1"/>
  <p:cmAuthor id="153" name="未知的使用者111" initials="未" lastIdx="1" clrIdx="2"/>
  <p:cmAuthor id="154" name="未知用户114" initials="未" lastIdx="1" clrIdx="0"/>
  <p:cmAuthor id="155" name="未知用户115" initials="未" lastIdx="1" clrIdx="0"/>
  <p:cmAuthor id="156" name="未知用户116" initials="未" lastIdx="1" clrIdx="1"/>
  <p:cmAuthor id="157" name="未知用户117" initials="未" lastIdx="1" clrIdx="2"/>
  <p:cmAuthor id="158" name="未知用户61" initials="未" lastIdx="8" clrIdx="0"/>
  <p:cmAuthor id="159" name="未知用户60" initials="未" lastIdx="1" clrIdx="0"/>
  <p:cmAuthor id="160" name="未知用户123" initials="未" lastIdx="1" clrIdx="0"/>
  <p:cmAuthor id="161" name="未知用户124" initials="未" lastIdx="1" clrIdx="0"/>
  <p:cmAuthor id="162" name="未知用户125" initials="未" lastIdx="1" clrIdx="1"/>
  <p:cmAuthor id="163" name="未知用户126" initials="未" lastIdx="1" clrIdx="0"/>
  <p:cmAuthor id="164" name="未知用户63" initials="未" lastIdx="1" clrIdx="1"/>
  <p:cmAuthor id="165" name="未知用户84" initials="未" lastIdx="1" clrIdx="0"/>
  <p:cmAuthor id="166" name="未知用户105" initials="未" lastIdx="1" clrIdx="0"/>
  <p:cmAuthor id="167" name="未知用户106" initials="未" lastIdx="1" clrIdx="0"/>
  <p:cmAuthor id="168" name="未知用户107" initials="未" lastIdx="1" clrIdx="1"/>
  <p:cmAuthor id="169" name="未知用户108" initials="未" lastIdx="1" clrIdx="0"/>
  <p:cmAuthor id="170" name="Unknown User69" initials="U" lastIdx="8" clrIdx="0"/>
  <p:cmAuthor id="171" name="未知用户186" initials="未" lastIdx="1" clrIdx="0"/>
  <p:cmAuthor id="172" name="thomas" initials="t" lastIdx="1" clrIdx="49"/>
  <p:cmAuthor id="173" name="唐可欣" initials="唐" lastIdx="1" clrIdx="0"/>
  <p:cmAuthor id="174" name="未知的使用者33" initials="未" lastIdx="1" clrIdx="0"/>
  <p:cmAuthor id="175" name="Ted Su" initials="T" lastIdx="1" clrIdx="78"/>
  <p:cmAuthor id="176" name="未知的使用者110" initials="未" lastIdx="1" clrIdx="0"/>
  <p:cmAuthor id="178" name="未知的使用者223" initials="未" lastIdx="1" clrIdx="1"/>
  <p:cmAuthor id="179" name="未知用户85" initials="未" lastIdx="1" clrIdx="0"/>
  <p:cmAuthor id="180" name="R affer" initials="R" lastIdx="1" clrIdx="0"/>
  <p:cmAuthor id="181" name="未知用户86" initials="未" lastIdx="1" clrIdx="0"/>
  <p:cmAuthor id="182" name="未知用户129" initials="未" lastIdx="1" clrIdx="0"/>
  <p:cmAuthor id="183" name="未知用户127" initials="未" lastIdx="1" clrIdx="1"/>
  <p:cmAuthor id="184" name="未知用户128" initials="未" lastIdx="1" clrIdx="2"/>
  <p:cmAuthor id="185" name="shinin" initials="s" lastIdx="2" clrIdx="0"/>
  <p:cmAuthor id="186" name="未知用户109" initials="未" lastIdx="1" clrIdx="1"/>
  <p:cmAuthor id="187" name="未知的使用者41" initials="未" lastIdx="1" clrIdx="0"/>
  <p:cmAuthor id="188" name="Unknown User28" initials="U" lastIdx="3" clrIdx="1"/>
  <p:cmAuthor id="189" name="未知用户10" initials="未知用户10" lastIdx="1" clrIdx="1"/>
  <p:cmAuthor id="190" name="未知用户11" initials="未知用户11" lastIdx="1" clrIdx="0"/>
  <p:cmAuthor id="191" name="Unknown User117" initials="U" lastIdx="10" clrIdx="0"/>
  <p:cmAuthor id="192" name="Unknown User63" initials="U" lastIdx="8" clrIdx="0"/>
  <p:cmAuthor id="193" name="Unknown User115" initials="U" lastIdx="10" clrIdx="0"/>
  <p:cmAuthor id="194" name="Unknown User116" initials="U" lastIdx="0" clrIdx="1"/>
  <p:cmAuthor id="195" name="Unknown User65" initials="U" lastIdx="1" clrIdx="0"/>
  <p:cmAuthor id="196" name="Unknown User66" initials="U" lastIdx="1" clrIdx="0"/>
  <p:cmAuthor id="197" name="Unknown User67" initials="U" lastIdx="1" clrIdx="0"/>
  <p:cmAuthor id="198" name="未知的使用者156" initials="未" lastIdx="1" clrIdx="0"/>
  <p:cmAuthor id="199" name="未知的使用者138" initials="未" lastIdx="1" clrIdx="1"/>
  <p:cmAuthor id="200" name="Unknown User70" initials="U" lastIdx="1" clrIdx="0"/>
  <p:cmAuthor id="201" name="未知的使用者112" initials="未" lastIdx="1" clrIdx="1"/>
  <p:cmAuthor id="202" name="未知的使用者113" initials="未" lastIdx="1" clrIdx="2"/>
  <p:cmAuthor id="203" name="未知的使用者117" initials="未" lastIdx="1" clrIdx="0"/>
  <p:cmAuthor id="204" name="未知的使用者118" initials="未" lastIdx="1" clrIdx="0"/>
  <p:cmAuthor id="205" name="未知的使用者115" initials="未" lastIdx="1" clrIdx="1"/>
  <p:cmAuthor id="206" name="clinchen" initials="c" lastIdx="0" clrIdx="1"/>
  <p:cmAuthor id="207" name="Unknown User68" initials="U" lastIdx="1" clrIdx="0"/>
  <p:cmAuthor id="208" name="hanjuncompany" initials="h" lastIdx="1" clrIdx="0"/>
  <p:cmAuthor id="209" name="未知用户3" initials="未" lastIdx="1" clrIdx="0"/>
  <p:cmAuthor id="210" name="kathy chen" initials="k" lastIdx="3" clrIdx="0"/>
  <p:cmAuthor id="211" name="未知的使用者63" initials="未" lastIdx="1" clrIdx="0"/>
  <p:cmAuthor id="212" name="未知的使用者64" initials="未" lastIdx="3" clrIdx="1"/>
  <p:cmAuthor id="213" name="未知的使用者48" initials="未" lastIdx="1" clrIdx="0"/>
  <p:cmAuthor id="214" name="未知的使用者47" initials="未" lastIdx="1" clrIdx="0"/>
  <p:cmAuthor id="215" name="未知的使用者49" initials="未" lastIdx="1" clrIdx="0"/>
  <p:cmAuthor id="216" name="未知的使用者60" initials="未" lastIdx="8" clrIdx="0"/>
  <p:cmAuthor id="217" name="未知的使用者59" initials="未" lastIdx="1" clrIdx="0"/>
  <p:cmAuthor id="218" name="未知的使用者57" initials="未" lastIdx="1" clrIdx="0"/>
  <p:cmAuthor id="219" name="未知的使用者54" initials="未" lastIdx="1" clrIdx="0"/>
  <p:cmAuthor id="220" name="未知的使用者66" initials="未" lastIdx="8" clrIdx="0"/>
  <p:cmAuthor id="221" name="未知的使用者65" initials="未" lastIdx="1" clrIdx="0"/>
  <p:cmAuthor id="222" name="maxine" initials="m" lastIdx="0" clrIdx="0"/>
  <p:cmAuthor id="223" name="未知的使用者43" initials="未" lastIdx="1" clrIdx="0"/>
  <p:cmAuthor id="224" name="未知的使用者40" initials="未" lastIdx="1" clrIdx="0"/>
  <p:cmAuthor id="225" name="未知的使用者105" initials="未" lastIdx="1" clrIdx="0"/>
  <p:cmAuthor id="226" name="未知的使用者106" initials="未" lastIdx="3" clrIdx="1"/>
  <p:cmAuthor id="227" name="未知的使用者107" initials="未" lastIdx="1" clrIdx="1"/>
  <p:cmAuthor id="228" name="未知的使用者108" initials="未" lastIdx="1" clrIdx="0"/>
  <p:cmAuthor id="229" name="未知的使用者86" initials="未" lastIdx="1" clrIdx="0"/>
  <p:cmAuthor id="230" name="未知的使用者103" initials="未" lastIdx="8" clrIdx="0"/>
  <p:cmAuthor id="231" name="未知的使用者104" initials="未" lastIdx="1" clrIdx="0"/>
  <p:cmAuthor id="232" name="未知的使用者98" initials="未" lastIdx="1" clrIdx="0"/>
  <p:cmAuthor id="233" name="未知的使用者116" initials="未" lastIdx="1" clrIdx="1"/>
  <p:cmAuthor id="234" name="未知的使用者42" initials="未" lastIdx="8" clrIdx="0"/>
  <p:cmAuthor id="235" name="未知的使用者44" initials="未" lastIdx="1" clrIdx="0"/>
  <p:cmAuthor id="236" name="未知的使用者36" initials="未" lastIdx="8" clrIdx="0"/>
  <p:cmAuthor id="237" name="未知的使用者37" initials="未" lastIdx="1" clrIdx="0"/>
  <p:cmAuthor id="238" name="未知的使用者38" initials="未" lastIdx="1" clrIdx="0"/>
  <p:cmAuthor id="239" name="未知的使用者45" initials="未" lastIdx="8" clrIdx="0"/>
  <p:cmAuthor id="240" name="未知的使用者126" initials="未" lastIdx="1" clrIdx="0"/>
  <p:cmAuthor id="241" name="未知的使用者127" initials="未" lastIdx="3" clrIdx="1"/>
  <p:cmAuthor id="242" name="未知的使用者128" initials="未" lastIdx="1" clrIdx="1"/>
  <p:cmAuthor id="243" name="未知的使用者124" initials="未" lastIdx="1" clrIdx="0"/>
  <p:cmAuthor id="244" name="未知的使用者125" initials="未" lastIdx="1" clrIdx="0"/>
  <p:cmAuthor id="245" name="Sara Chen" initials="S" lastIdx="1" clrIdx="0"/>
  <p:cmAuthor id="246" name="huang gerrard" initials="h" lastIdx="1" clrIdx="0"/>
  <p:cmAuthor id="247" name="未知用户170" initials="未" lastIdx="1" clrIdx="0"/>
  <p:cmAuthor id="248" name="未知用户171" initials="未" lastIdx="5" clrIdx="1"/>
  <p:cmAuthor id="249" name="未知用户172" initials="未" lastIdx="1" clrIdx="1"/>
  <p:cmAuthor id="250" name="未知用户173" initials="未" lastIdx="1" clrIdx="0"/>
  <p:cmAuthor id="251" name="未知用户149" initials="未" lastIdx="1" clrIdx="0"/>
  <p:cmAuthor id="252" name="未知用户150" initials="未" lastIdx="1" clrIdx="0"/>
  <p:cmAuthor id="253" name="未知用户151" initials="未" lastIdx="2" clrIdx="0"/>
  <p:cmAuthor id="254" name="未知用户152" initials="未" lastIdx="8" clrIdx="0"/>
  <p:cmAuthor id="255" name="未知用户153" initials="未" lastIdx="8" clrIdx="0"/>
  <p:cmAuthor id="256" name="未知用户154" initials="未" lastIdx="1" clrIdx="0"/>
  <p:cmAuthor id="257" name="未知用户155" initials="未" lastIdx="1" clrIdx="0"/>
  <p:cmAuthor id="258" name="未知用户41" initials="未" lastIdx="8" clrIdx="0"/>
  <p:cmAuthor id="259" name="未知用户44" initials="未" lastIdx="1" clrIdx="0"/>
  <p:cmAuthor id="260" name="未知用户45" initials="未" lastIdx="1" clrIdx="0"/>
  <p:cmAuthor id="261" name="未知用户156" initials="未" lastIdx="10" clrIdx="0"/>
  <p:cmAuthor id="262" name="未知用户64" initials="未" lastIdx="1" clrIdx="0"/>
  <p:cmAuthor id="263" name="未知用户65" initials="未" lastIdx="1" clrIdx="0"/>
  <p:cmAuthor id="264" name="未知用户68" initials="未" lastIdx="1" clrIdx="0"/>
  <p:cmAuthor id="265" name="未知用户69" initials="未" lastIdx="2" clrIdx="0"/>
  <p:cmAuthor id="266" name="James" initials="J" lastIdx="1" clrIdx="0"/>
  <p:cmAuthor id="267" name="未知用户71" initials="未" lastIdx="1" clrIdx="0"/>
  <p:cmAuthor id="268" name="未知用户72" initials="未" lastIdx="1" clrIdx="0"/>
  <p:cmAuthor id="269" name="未知用户73" initials="未" lastIdx="2" clrIdx="0"/>
  <p:cmAuthor id="270" name="未知用户49" initials="未" lastIdx="1" clrIdx="0"/>
  <p:cmAuthor id="271" name="未知用户50" initials="未" lastIdx="1" clrIdx="0"/>
  <p:cmAuthor id="272" name="未知用户52" initials="未" lastIdx="1" clrIdx="0"/>
  <p:cmAuthor id="273" name="MA15" initials="M" lastIdx="1" clrIdx="0"/>
  <p:cmAuthor id="274" name="未知用户47" initials="未" lastIdx="6" clrIdx="0"/>
  <p:cmAuthor id="275" name="未知用户53" initials="未" lastIdx="10" clrIdx="0"/>
  <p:cmAuthor id="276" name="未知用户96" initials="未" lastIdx="1" clrIdx="0"/>
  <p:cmAuthor id="277" name="未知用户48" initials="未" lastIdx="1" clrIdx="0"/>
  <p:cmAuthor id="278" name="未知用户97" initials="未" lastIdx="2" clrIdx="0"/>
  <p:cmAuthor id="279" name="未知用户40" initials="未" lastIdx="5" clrIdx="1"/>
  <p:cmAuthor id="280" name="未知用户43" initials="未" lastIdx="1" clrIdx="0"/>
  <p:cmAuthor id="281" name="未知用户98" initials="未" lastIdx="8" clrIdx="0"/>
  <p:cmAuthor id="282" name="未知用户100" initials="未" lastIdx="1" clrIdx="0"/>
  <p:cmAuthor id="283" name="未知用户101" initials="未" lastIdx="1" clrIdx="0"/>
  <p:cmAuthor id="284" name="x230" initials="x" lastIdx="1" clrIdx="0"/>
  <p:cmAuthor id="287" name="未知用户95" initials="未" lastIdx="1" clrIdx="0"/>
  <p:cmAuthor id="288" name="Evonlin" initials="E" lastIdx="2" clrIdx="2"/>
  <p:cmAuthor id="289" name="未知用户42" initials="未" lastIdx="1" clrIdx="0"/>
  <p:cmAuthor id="290" name="未知的使用者39" initials="未" lastIdx="10" clrIdx="0"/>
  <p:cmAuthor id="291" name="未知的使用者109" initials="未" lastIdx="5" clrIdx="1"/>
  <p:cmAuthor id="292" name="未知的使用者122" initials="未" lastIdx="1" clrIdx="0"/>
  <p:cmAuthor id="293" name="未知的使用者123" initials="未" lastIdx="8" clrIdx="0"/>
  <p:cmAuthor id="294" name="未知用户93" initials="未" lastIdx="1" clrIdx="0"/>
  <p:cmAuthor id="295" name="未知用户90" initials="未" lastIdx="5" clrIdx="1"/>
  <p:cmAuthor id="296" name="未知用户91" initials="未" lastIdx="0" clrIdx="1"/>
  <p:cmAuthor id="297" name="未知用户92" initials="未" lastIdx="1" clrIdx="0"/>
  <p:cmAuthor id="298" name="未知用户74" initials="未" lastIdx="5" clrIdx="1"/>
  <p:cmAuthor id="299" name="未知用户75" initials="未" lastIdx="8" clrIdx="0"/>
  <p:cmAuthor id="300" name="未知用户76" initials="未" lastIdx="1" clrIdx="0"/>
  <p:cmAuthor id="301" name="未知用户77" initials="未" lastIdx="8" clrIdx="0"/>
  <p:cmAuthor id="302" name="未知用户78" initials="未" lastIdx="8" clrIdx="0"/>
  <p:cmAuthor id="303" name="未知用户79" initials="未" lastIdx="1" clrIdx="0"/>
  <p:cmAuthor id="304" name="未知用户80" initials="未" lastIdx="1" clrIdx="0"/>
  <p:cmAuthor id="305" name="未知的使用者50" initials="未" lastIdx="1" clrIdx="0"/>
  <p:cmAuthor id="306" name="Harry xu" initials="H" lastIdx="1" clrIdx="0"/>
  <p:cmAuthor id="307" name="未知的使用者62" initials="未" lastIdx="1" clrIdx="1"/>
  <p:cmAuthor id="308" name="未知的使用者58" initials="未" lastIdx="1" clrIdx="0"/>
  <p:cmAuthor id="309" name="未知用户38" initials="未" lastIdx="8" clrIdx="0"/>
  <p:cmAuthor id="310" name="未知用户28" initials="未知用户28" lastIdx="1" clrIdx="0"/>
  <p:cmAuthor id="311" name="未知用户29" initials="未知用户29" lastIdx="1" clrIdx="2"/>
  <p:cmAuthor id="312" name="未知用户30" initials="未知用户30" lastIdx="2" clrIdx="0"/>
  <p:cmAuthor id="313" name="未知用户31" initials="未知用户31" lastIdx="1" clrIdx="75"/>
  <p:cmAuthor id="314" name="Vicky" initials="V" lastIdx="1" clrIdx="1"/>
  <p:cmAuthor id="315" name="刘云轩" initials="刘" lastIdx="1" clrIdx="0"/>
  <p:cmAuthor id="316" name="sharon" initials="s" lastIdx="1" clrIdx="84"/>
  <p:cmAuthor id="317" name="未知用户32" initials="未知用户32" lastIdx="1" clrIdx="0"/>
  <p:cmAuthor id="318" name="未知用户33" initials="未知用户33" lastIdx="1" clrIdx="0"/>
  <p:cmAuthor id="319" name="未知用户27" initials="未" lastIdx="1" clrIdx="0"/>
  <p:cmAuthor id="320" name="未知用户35" initials="未" lastIdx="1" clrIdx="0"/>
  <p:cmAuthor id="321" name="未知用户111" initials="未" lastIdx="1" clrIdx="1"/>
  <p:cmAuthor id="322" name="alpha" initials="a" lastIdx="1" clrIdx="0"/>
  <p:cmAuthor id="323" name="未知用户37" initials="未" lastIdx="1" clrIdx="0"/>
  <p:cmAuthor id="324" name="Unknown User22" initials="U" lastIdx="1" clrIdx="0"/>
  <p:cmAuthor id="325" name="Unknown User23" initials="U" lastIdx="1" clrIdx="0"/>
  <p:cmAuthor id="326" name="未知的使用者75" initials="未" lastIdx="1" clrIdx="0"/>
  <p:cmAuthor id="327" name="未知的使用者77" initials="未" lastIdx="1" clrIdx="0"/>
  <p:cmAuthor id="328" name="未知的使用者78" initials="未" lastIdx="5" clrIdx="1"/>
  <p:cmAuthor id="329" name="未知的使用者79" initials="未" lastIdx="0" clrIdx="1"/>
  <p:cmAuthor id="330" name="未知的使用者80" initials="未" lastIdx="0" clrIdx="0"/>
  <p:cmAuthor id="331" name="未知的使用者82" initials="未" lastIdx="1" clrIdx="0"/>
  <p:cmAuthor id="332" name="未知的使用者83" initials="未" lastIdx="1" clrIdx="0"/>
  <p:cmAuthor id="333" name="未知的使用者84" initials="未" lastIdx="1" clrIdx="1"/>
  <p:cmAuthor id="334" name="未知的使用者85" initials="未" lastIdx="1" clrIdx="0"/>
  <p:cmAuthor id="335" name="未知的使用者87" initials="未" lastIdx="1" clrIdx="0"/>
  <p:cmAuthor id="336" name="未知的使用者90" initials="未" lastIdx="8" clrIdx="0"/>
  <p:cmAuthor id="337" name="未知的使用者91" initials="未" lastIdx="1" clrIdx="0"/>
  <p:cmAuthor id="338" name="CHRISYU" initials="C" lastIdx="1" clrIdx="0"/>
  <p:cmAuthor id="339" name="liucunri" initials="l" lastIdx="1" clrIdx="0"/>
  <p:cmAuthor id="340" name="未知用户34" initials="未知用户34" lastIdx="8" clrIdx="0"/>
  <p:cmAuthor id="341" name="未知的使用者155" initials="未" lastIdx="1" clrIdx="0"/>
  <p:cmAuthor id="342" name="未知用户36" initials="未知用户36" lastIdx="1" clrIdx="0"/>
  <p:cmAuthor id="343" name="未知的使用者102" initials="未" lastIdx="5" clrIdx="1"/>
  <p:cmAuthor id="344" name="未知用户26" initials="未" lastIdx="1" clrIdx="0"/>
  <p:cmAuthor id="345" name="仝德志" initials="仝" lastIdx="1" clrIdx="0"/>
  <p:cmAuthor id="346" name="未知用户112" initials="未知用户112" lastIdx="4" clrIdx="0"/>
  <p:cmAuthor id="348" name="未知的使用者169" initials="未" lastIdx="1" clrIdx="0"/>
  <p:cmAuthor id="349" name="未知的使用者183" initials="未" lastIdx="5" clrIdx="1"/>
  <p:cmAuthor id="350" name="未知的使用者182" initials="未" lastIdx="1" clrIdx="1"/>
  <p:cmAuthor id="351" name="未知的使用者173" initials="未" lastIdx="1" clrIdx="0"/>
  <p:cmAuthor id="352" name="針對所選的門市進行小範圍實驗，捕捉驅動績效的關鍵影響因子" initials="針" lastIdx="1" clrIdx="0"/>
  <p:cmAuthor id="353" name="未知的使用者203" initials="未" lastIdx="1" clrIdx="0"/>
  <p:cmAuthor id="354" name="未知的使用者114" initials="未" lastIdx="1" clrIdx="0"/>
  <p:cmAuthor id="355" name="未知的使用者152" initials="未" lastIdx="1" clrIdx="0"/>
  <p:cmAuthor id="356" name="未知的使用者184" initials="未" lastIdx="8" clrIdx="0"/>
  <p:cmAuthor id="357" name="未知的使用者185" initials="未" lastIdx="10" clrIdx="0"/>
  <p:cmAuthor id="358" name="未知的使用者186" initials="未" lastIdx="1" clrIdx="0"/>
  <p:cmAuthor id="359" name="未知的使用者175" initials="未" lastIdx="8" clrIdx="0"/>
  <p:cmAuthor id="360" name="未知的使用者176" initials="未" lastIdx="1" clrIdx="0"/>
  <p:cmAuthor id="361" name="未知的使用者187" initials="未" lastIdx="1" clrIdx="0"/>
  <p:cmAuthor id="362" name="未知的使用者178" initials="未" lastIdx="1" clrIdx="0"/>
  <p:cmAuthor id="363" name="未知的使用者179" initials="未" lastIdx="1" clrIdx="0"/>
  <p:cmAuthor id="364" name="未知的使用者180" initials="未" lastIdx="2" clrIdx="0"/>
  <p:cmAuthor id="365" name="未知的使用者181" initials="未" lastIdx="7" clrIdx="1"/>
  <p:cmAuthor id="366" name="未知的使用者170" initials="未" lastIdx="43" clrIdx="1"/>
  <p:cmAuthor id="367" name="未知的使用者227" initials="未" lastIdx="2" clrIdx="0"/>
  <p:cmAuthor id="369" name="未知的使用者141" initials="未" lastIdx="8" clrIdx="0"/>
  <p:cmAuthor id="370" name="未知的使用者142" initials="未" lastIdx="1" clrIdx="0"/>
  <p:cmAuthor id="371" name="未知的使用者143" initials="未" lastIdx="1" clrIdx="0"/>
  <p:cmAuthor id="372" name="未知的使用者144" initials="未" lastIdx="1" clrIdx="0"/>
  <p:cmAuthor id="373" name="未知的使用者145" initials="未" lastIdx="1" clrIdx="0"/>
  <p:cmAuthor id="374" name="未知的使用者146" initials="未" lastIdx="1" clrIdx="0"/>
  <p:cmAuthor id="375" name="未知的使用者147" initials="未" lastIdx="1" clrIdx="0"/>
  <p:cmAuthor id="376" name="未知用户113" initials="未知用户113" lastIdx="8" clrIdx="0"/>
  <p:cmAuthor id="377" name="未知的使用者149" initials="未" lastIdx="8" clrIdx="0"/>
  <p:cmAuthor id="378" name="未知的使用者150" initials="未" lastIdx="1" clrIdx="0"/>
  <p:cmAuthor id="379" name="未知用户138" initials="未" lastIdx="1" clrIdx="0"/>
  <p:cmAuthor id="380" name="未知用户130" initials="未" lastIdx="1" clrIdx="1"/>
  <p:cmAuthor id="381" name="未知用户131" initials="未" lastIdx="1" clrIdx="2"/>
  <p:cmAuthor id="382" name="未知用户132" initials="未" lastIdx="1" clrIdx="0"/>
  <p:cmAuthor id="383" name="未知用户133" initials="未" lastIdx="1" clrIdx="0"/>
  <p:cmAuthor id="384" name="未知用户134" initials="未" lastIdx="10" clrIdx="0"/>
  <p:cmAuthor id="385" name="未知用户135" initials="未" lastIdx="1" clrIdx="0"/>
  <p:cmAuthor id="386" name="未知用户137" initials="未" lastIdx="10" clrIdx="0"/>
  <p:cmAuthor id="387" name="未知用户136" initials="未" lastIdx="1" clrIdx="1"/>
  <p:cmAuthor id="388" name="未知的使用者201" initials="未" lastIdx="8" clrIdx="0"/>
  <p:cmAuthor id="389" name="Yoyo Wu" initials="Y" lastIdx="2" clrIdx="0"/>
  <p:cmAuthor id="390" name="zhangbin" initials="z" lastIdx="6" clrIdx="0"/>
  <p:cmAuthor id="391" name="单 善" initials="单" lastIdx="1" clrIdx="85"/>
  <p:cmAuthor id="392" name="Unknown User25" initials="U" lastIdx="1" clrIdx="0"/>
  <p:cmAuthor id="393" name="Unknown User26" initials="U" lastIdx="1" clrIdx="1"/>
  <p:cmAuthor id="394" name="Unknown User27" initials="U" lastIdx="1" clrIdx="0"/>
  <p:cmAuthor id="395" name="Unknown User11" initials="U" lastIdx="0" clrIdx="1"/>
  <p:cmAuthor id="396" name="Unknown User112" initials="U" lastIdx="1" clrIdx="0"/>
  <p:cmAuthor id="397" name="Unknown User59" initials="U" lastIdx="1" clrIdx="0"/>
  <p:cmAuthor id="398" name="Unknown User113" initials="U" lastIdx="1" clrIdx="0"/>
  <p:cmAuthor id="399" name="未知的使用者225" initials="" lastIdx="1" clrIdx="0"/>
  <p:cmAuthor id="400" name="未知的使用者226" initials="" lastIdx="1" clrIdx="0"/>
  <p:cmAuthor id="401" name="Unknown User24" initials="U" lastIdx="1" clrIdx="0"/>
  <p:cmAuthor id="402" name="未知的使用者135" initials="未" lastIdx="2" clrIdx="0"/>
  <p:cmAuthor id="403" name="未知的使用者218" initials="" lastIdx="1" clrIdx="2"/>
  <p:cmAuthor id="404" name="未知的使用者219" initials="" lastIdx="8" clrIdx="0"/>
  <p:cmAuthor id="405" name="未知的使用者220" initials="" lastIdx="1" clrIdx="0"/>
  <p:cmAuthor id="406" name="未知的使用者228" initials="" lastIdx="1" clrIdx="0"/>
  <p:cmAuthor id="407" name="未知的使用者229" initials="" lastIdx="8" clrIdx="0"/>
  <p:cmAuthor id="408" name="未知的使用者230" initials="" lastIdx="1" clrIdx="0"/>
  <p:cmAuthor id="409" name="未知的使用者231" initials="" lastIdx="1" clrIdx="0"/>
  <p:cmAuthor id="410" name="未知的使用者232" initials="" lastIdx="8" clrIdx="0"/>
  <p:cmAuthor id="412" name="Unknown User114" initials="U" lastIdx="1" clrIdx="1"/>
  <p:cmAuthor id="413" name="Unknown User111" initials="U" lastIdx="1" clrIdx="0"/>
  <p:cmAuthor id="414" name="未知的使用者131" initials="" lastIdx="1" clrIdx="0"/>
  <p:cmAuthor id="415" name="未知的使用者132" initials="" lastIdx="1" clrIdx="0"/>
  <p:cmAuthor id="416" name="未知用户118" initials="未" lastIdx="1" clrIdx="0"/>
  <p:cmAuthor id="417" name="未知的使用者235" initials="" lastIdx="1" clrIdx="0"/>
  <p:cmAuthor id="418" name="未知的使用者236" initials="" lastIdx="1" clrIdx="0"/>
  <p:cmAuthor id="419" name="未知的使用者237" initials="" lastIdx="2" clrIdx="0"/>
  <p:cmAuthor id="420" name="未知用户70" initials="未" lastIdx="1" clrIdx="1"/>
  <p:cmAuthor id="421" name="未知的使用者239" initials="" lastIdx="43" clrIdx="1"/>
  <p:cmAuthor id="422" name="未知的使用者136" initials="" lastIdx="1" clrIdx="0"/>
  <p:cmAuthor id="424" name="未知的使用者206" initials="" lastIdx="1" clrIdx="0"/>
  <p:cmAuthor id="425" name="未知的使用者207" initials="" lastIdx="1" clrIdx="0"/>
  <p:cmAuthor id="426" name="未知的使用者208" initials="" lastIdx="5" clrIdx="1"/>
  <p:cmAuthor id="427" name="未知的使用者209" initials="" lastIdx="0" clrIdx="1"/>
  <p:cmAuthor id="428" name="未知的使用者210" initials="" lastIdx="0" clrIdx="0"/>
  <p:cmAuthor id="429" name="未知的使用者211" initials="" lastIdx="1" clrIdx="0"/>
  <p:cmAuthor id="430" name="未知的使用者212" initials="" lastIdx="1" clrIdx="0"/>
  <p:cmAuthor id="431" name="未知的使用者213" initials="" lastIdx="1" clrIdx="0"/>
  <p:cmAuthor id="432" name="未知的使用者214" initials="" lastIdx="1" clrIdx="1"/>
  <p:cmAuthor id="433" name="未知的使用者215" initials="" lastIdx="1" clrIdx="0"/>
  <p:cmAuthor id="434" name="未知用户121" initials="未" lastIdx="1" clrIdx="0"/>
  <p:cmAuthor id="435" name="王 黎黎" initials="王" lastIdx="2" clrIdx="289"/>
  <p:cmAuthor id="438" name="未知的使用者163" initials="未" lastIdx="1" clrIdx="0"/>
  <p:cmAuthor id="439" name="未知的使用者165" initials="未" lastIdx="1" clrIdx="0"/>
  <p:cmAuthor id="440" name="未知的使用者158" initials="未" lastIdx="1" clrIdx="0"/>
  <p:cmAuthor id="441" name="未知的使用者166" initials="未" lastIdx="8" clrIdx="0"/>
  <p:cmAuthor id="442" name="未知的使用者167" initials="未" lastIdx="0" clrIdx="1"/>
  <p:cmAuthor id="443" name="未知的使用者159" initials="未" lastIdx="1" clrIdx="1"/>
  <p:cmAuthor id="444" name="未知的使用者160" initials="未" lastIdx="1" clrIdx="0"/>
  <p:cmAuthor id="445" name="未知的使用者168" initials="未" lastIdx="1" clrIdx="0"/>
  <p:cmAuthor id="446" name="未知用户120" initials="未" lastIdx="1" clrIdx="0"/>
  <p:cmAuthor id="447" name="未知用户122" initials="未" lastIdx="1" clrIdx="0"/>
  <p:cmAuthor id="448" name="未知用户139" initials="未" lastIdx="2" clrIdx="0"/>
  <p:cmAuthor id="449" name="未知用户141" initials="未" lastIdx="1" clrIdx="1"/>
  <p:cmAuthor id="450" name="未知用户143" initials="未" lastIdx="1" clrIdx="0"/>
  <p:cmAuthor id="451" name="未知用户144" initials="未" lastIdx="1" clrIdx="0"/>
  <p:cmAuthor id="452" name="未知用户145" initials="未" lastIdx="2" clrIdx="0"/>
  <p:cmAuthor id="453" name="未知用户119" initials="未" lastIdx="1" clrIdx="1"/>
  <p:cmAuthor id="454" name="未知用户140" initials="未" lastIdx="0" clrIdx="1"/>
  <p:cmAuthor id="455" name="未知用户142" initials="未" lastIdx="1" clrIdx="0"/>
  <p:cmAuthor id="456" name="未知用户146" initials="未" lastIdx="5" clrIdx="1"/>
  <p:cmAuthor id="457" name="未知用户147" initials="未" lastIdx="0" clrIdx="1"/>
  <p:cmAuthor id="458" name="未知用户148" initials="未" lastIdx="1" clrIdx="0"/>
  <p:cmAuthor id="459" name="未知用户195" initials="未" lastIdx="1" clrIdx="0"/>
  <p:cmAuthor id="460" name="未知用户207" initials="未" lastIdx="3" clrIdx="1"/>
  <p:cmAuthor id="461" name="未知用户208" initials="未" lastIdx="1" clrIdx="0"/>
  <p:cmAuthor id="462" name="未知用户198" initials="未" lastIdx="1" clrIdx="0"/>
  <p:cmAuthor id="463" name="未知用户209" initials="未" lastIdx="1" clrIdx="0"/>
  <p:cmAuthor id="464" name="未知用户206" initials="未" lastIdx="6" clrIdx="0"/>
  <p:cmAuthor id="465" name="未知用户46" initials="未" lastIdx="10" clrIdx="0"/>
  <p:cmAuthor id="466" name="未知的使用者188" initials="未" lastIdx="1" clrIdx="0"/>
  <p:cmAuthor id="467" name="未知的使用者189" initials="未" lastIdx="2" clrIdx="0"/>
  <p:cmAuthor id="468" name="未知的使用者190" initials="未" lastIdx="1" clrIdx="1"/>
  <p:cmAuthor id="469" name="未知的使用者191" initials="未" lastIdx="1" clrIdx="0"/>
  <p:cmAuthor id="470" name="未知的使用者192" initials="未" lastIdx="1" clrIdx="0"/>
  <p:cmAuthor id="471" name="未知的使用者193" initials="未" lastIdx="2" clrIdx="0"/>
  <p:cmAuthor id="472" name="未知的使用者153" initials="未" lastIdx="1" clrIdx="0"/>
  <p:cmAuthor id="473" name="未知的使用者154" initials="未" lastIdx="1" clrIdx="0"/>
  <p:cmAuthor id="474" name="未知的使用者157" initials="未" lastIdx="1" clrIdx="0"/>
  <p:cmAuthor id="475" name="未知的使用者129" initials="未" lastIdx="1" clrIdx="0"/>
  <p:cmAuthor id="476" name="未知的使用者164" initials="未" lastIdx="8" clrIdx="0"/>
  <p:cmAuthor id="477" name="未知的使用者172" initials="未" lastIdx="1" clrIdx="0"/>
  <p:cmAuthor id="478" name="未知的使用者174" initials="未" lastIdx="1" clrIdx="0"/>
  <p:cmAuthor id="479" name="未知的使用者247" initials="未" lastIdx="6" clrIdx="0"/>
  <p:cmAuthor id="480" name="未知的使用者249" initials="未" lastIdx="43" clrIdx="1"/>
  <p:cmAuthor id="481" name="未知的使用者250" initials="未" lastIdx="1" clrIdx="0"/>
  <p:cmAuthor id="482" name="未知的使用者251" initials="未" lastIdx="1" clrIdx="0"/>
  <p:cmAuthor id="483" name="未知的使用者246" initials="未" lastIdx="1" clrIdx="1"/>
  <p:cmAuthor id="484" name="未知的使用者252" initials="未" lastIdx="1" clrIdx="0"/>
  <p:cmAuthor id="485" name="未知的使用者253" initials="未" lastIdx="1" clrIdx="0"/>
  <p:cmAuthor id="486" name="未知的使用者254" initials="未" lastIdx="1" clrIdx="0"/>
  <p:cmAuthor id="487" name="未知的使用者255" initials="未" lastIdx="1" clrIdx="0"/>
  <p:cmAuthor id="488" name="未知的使用者270" initials="未" lastIdx="1" clrIdx="0"/>
  <p:cmAuthor id="489" name="未知的使用者256" initials="未" lastIdx="1" clrIdx="0"/>
  <p:cmAuthor id="490" name="未知的使用者257" initials="未" lastIdx="1" clrIdx="0"/>
  <p:cmAuthor id="491" name="未知的使用者240" initials="未" lastIdx="1" clrIdx="0"/>
  <p:cmAuthor id="492" name="未知的使用者241" initials="未" lastIdx="1" clrIdx="0"/>
  <p:cmAuthor id="493" name="未知的使用者242" initials="未" lastIdx="2" clrIdx="0"/>
  <p:cmAuthor id="494" name="未知的使用者243" initials="未" lastIdx="1" clrIdx="0"/>
  <p:cmAuthor id="495" name="未知的使用者258" initials="未" lastIdx="8" clrIdx="0"/>
  <p:cmAuthor id="496" name="未知的使用者259" initials="未" lastIdx="1" clrIdx="0"/>
  <p:cmAuthor id="497" name="未知的使用者260" initials="未" lastIdx="1" clrIdx="0"/>
  <p:cmAuthor id="498" name="未知的使用者261" initials="未" lastIdx="11" clrIdx="0"/>
  <p:cmAuthor id="499" name="未知的使用者262" initials="未" lastIdx="7" clrIdx="1"/>
  <p:cmAuthor id="500" name="未知的使用者263" initials="未" lastIdx="1" clrIdx="2"/>
  <p:cmAuthor id="501" name="未知的使用者264" initials="未" lastIdx="1" clrIdx="0"/>
  <p:cmAuthor id="502" name="未知的使用者265" initials="未" lastIdx="1" clrIdx="0"/>
  <p:cmAuthor id="503" name="未知的使用者266" initials="未" lastIdx="1" clrIdx="1"/>
  <p:cmAuthor id="504" name="未知的使用者267" initials="未" lastIdx="1" clrIdx="0"/>
  <p:cmAuthor id="505" name="未知的使用者268" initials="未" lastIdx="2" clrIdx="0"/>
  <p:cmAuthor id="506" name="未知的使用者269" initials="未" lastIdx="7" clrIdx="1"/>
  <p:cmAuthor id="507" name="lillian" initials="l" lastIdx="1" clrIdx="0"/>
  <p:cmAuthor id="508" name="未知用户197" initials="未" lastIdx="1" clrIdx="0"/>
  <p:cmAuthor id="509" name="未知用户157" initials="未" lastIdx="8" clrIdx="0"/>
  <p:cmAuthor id="510" name="未知用户158" initials="未" lastIdx="2" clrIdx="0"/>
  <p:cmAuthor id="511" name="未知用户159" initials="未" lastIdx="1" clrIdx="0"/>
  <p:cmAuthor id="512" name="未知用户160" initials="未" lastIdx="2" clrIdx="0"/>
  <p:cmAuthor id="513" name="未知用户168" initials="未" lastIdx="1" clrIdx="0"/>
  <p:cmAuthor id="514" name="順天" initials="順" lastIdx="1" clrIdx="0"/>
  <p:cmAuthor id="515" name="未知用户246" initials="未" lastIdx="1" clrIdx="0"/>
  <p:cmAuthor id="516" name="未知用户166" initials="未" lastIdx="0" clrIdx="1"/>
  <p:cmAuthor id="517" name="未知用户7" initials="未" lastIdx="1" clrIdx="0"/>
  <p:cmAuthor id="520" name="未知用户20" initials="未" lastIdx="0" clrIdx="0"/>
  <p:cmAuthor id="521" name="未知用户268" initials="未" lastIdx="1" clrIdx="0"/>
  <p:cmAuthor id="522" name="未知用户269" initials="未" lastIdx="2" clrIdx="0"/>
  <p:cmAuthor id="524" name="未知用户250" initials="未" lastIdx="0" clrIdx="0"/>
  <p:cmAuthor id="525" name="未知的使用者1" initials="未" lastIdx="1" clrIdx="0"/>
  <p:cmAuthor id="527" name="未知的使用者217" initials="未" lastIdx="1" clrIdx="1"/>
  <p:cmAuthor id="528" name="Charley" initials="C" lastIdx="1" clrIdx="0"/>
  <p:cmAuthor id="529" name="lilan" initials="l" lastIdx="1" clrIdx="0"/>
  <p:cmAuthor id="530" name="未知用户54" initials="未" lastIdx="3" clrIdx="1"/>
  <p:cmAuthor id="531" name="Unknown User48" initials="U" lastIdx="8" clrIdx="0"/>
  <p:cmAuthor id="533" name="hmwang" initials="dsc" lastIdx="2" clrIdx="532"/>
  <p:cmAuthor id="534" name="未知的使用者204" initials="未" lastIdx="1" clrIdx="0"/>
  <p:cmAuthor id="535" name="Unknown User50" initials="U" lastIdx="1" clrIdx="0"/>
  <p:cmAuthor id="536" name="未知的使用者81" initials="未" lastIdx="1" clrIdx="0"/>
  <p:cmAuthor id="537" name="未知的使用者151" initials="未" lastIdx="1" clrIdx="1"/>
  <p:cmAuthor id="538" name="未知的使用者216" initials="未" lastIdx="1" clrIdx="0"/>
  <p:cmAuthor id="539" name="user" initials="u" lastIdx="1" clrIdx="75"/>
  <p:cmAuthor id="541" name="未知的使用者234" initials="未" lastIdx="10" clrIdx="0"/>
  <p:cmAuthor id="542" name="未知的使用者137" initials="未" lastIdx="1" clrIdx="0"/>
  <p:cmAuthor id="545" name="dell" initials="d" lastIdx="1" clrIdx="544"/>
  <p:cmAuthor id="548" name="未知的使用者238" initials="未" lastIdx="2" clrIdx="0"/>
  <p:cmAuthor id="551" name="未知用户280" initials="未" lastIdx="5" clrIdx="2"/>
  <p:cmAuthor id="553" name="刘晖" initials="刘" lastIdx="1" clrIdx="0"/>
  <p:cmAuthor id="554" name="未知用户190" initials="未" lastIdx="1" clrIdx="1"/>
  <p:cmAuthor id="557" name="Xia Ting" initials="X" lastIdx="1" clrIdx="0"/>
  <p:cmAuthor id="559" name="不明使用者54" initials="不" lastIdx="1" clrIdx="1"/>
  <p:cmAuthor id="561" name="未知用户94" initials="未" lastIdx="0" clrIdx="0"/>
  <p:cmAuthor id="562" name="未知用户321" initials="未" lastIdx="1" clrIdx="0"/>
  <p:cmAuthor id="563" name=" " initials="" lastIdx="6" clrIdx="85"/>
  <p:cmAuthor id="564" name="不明使用者57" initials="不" lastIdx="1" clrIdx="0"/>
  <p:cmAuthor id="565" name="未知的使用者139" initials="未" lastIdx="1" clrIdx="0"/>
  <p:cmAuthor id="566" name="未知的使用者140" initials="未" lastIdx="1" clrIdx="1"/>
  <p:cmAuthor id="567" name="未知用户320" initials="未" lastIdx="1" clrIdx="1"/>
  <p:cmAuthor id="568" name="FanJQ" initials="F" lastIdx="1" clrIdx="1"/>
  <p:cmAuthor id="569" name="未知用户211" initials="未" lastIdx="8" clrIdx="0"/>
  <p:cmAuthor id="570" name="未知用户212" initials="未" lastIdx="8" clrIdx="0"/>
  <p:cmAuthor id="571" name="未知用户293" initials="未" lastIdx="1" clrIdx="0"/>
  <p:cmAuthor id="572" name="未知用户201" initials="未" lastIdx="8" clrIdx="0"/>
  <p:cmAuthor id="573" name="未知用户161" initials="未" lastIdx="1" clrIdx="0"/>
  <p:cmAuthor id="574" name="未知用户183" initials="未" lastIdx="1" clrIdx="0"/>
  <p:cmAuthor id="575" name="nancy" initials="n" lastIdx="1" clrIdx="0"/>
  <p:cmAuthor id="576" name="未知用户163" initials="未" lastIdx="8" clrIdx="0"/>
  <p:cmAuthor id="577" name="未知的使用者233" initials="未" lastIdx="1" clrIdx="0"/>
  <p:cmAuthor id="578" name="ll z" initials="l" lastIdx="2" clrIdx="0"/>
  <p:cmAuthor id="579" name="未知用户191" initials="未" lastIdx="1" clrIdx="0"/>
  <p:cmAuthor id="580" name="未知用户167" initials="未" lastIdx="1" clrIdx="0"/>
  <p:cmAuthor id="581" name="guanhh" initials="g" lastIdx="3" clrIdx="0"/>
  <p:cmAuthor id="582" name="未知用户169" initials="未" lastIdx="1" clrIdx="0"/>
  <p:cmAuthor id="583" name="未知用户192" initials="未" lastIdx="1" clrIdx="0"/>
  <p:cmAuthor id="584" name="未知用户203" initials="未" lastIdx="1" clrIdx="1"/>
  <p:cmAuthor id="585" name="未知用户175" initials="未" lastIdx="1" clrIdx="0"/>
  <p:cmAuthor id="586" name="未知用户176" initials="未" lastIdx="1" clrIdx="0"/>
  <p:cmAuthor id="587" name="未知用户177" initials="未" lastIdx="2" clrIdx="0"/>
  <p:cmAuthor id="588" name="未知用户184" initials="未" lastIdx="1" clrIdx="1"/>
  <p:cmAuthor id="589" name="未知用户179" initials="未" lastIdx="1" clrIdx="0"/>
  <p:cmAuthor id="590" name="未知用户185" initials="未" lastIdx="1" clrIdx="0"/>
  <p:cmAuthor id="591" name="未知用户181" initials="未" lastIdx="2" clrIdx="0"/>
  <p:cmAuthor id="592" name="ye gusong" initials="y" lastIdx="1" clrIdx="0"/>
  <p:cmAuthor id="593" name="wei muzi" initials="w" lastIdx="1" clrIdx="4"/>
  <p:cmAuthor id="594" name="孙" initials="孙" lastIdx="1" clrIdx="50"/>
  <p:cmAuthor id="595" name="未知用户187" initials="未" lastIdx="10" clrIdx="0"/>
  <p:cmAuthor id="596" name="王嘉偉" initials="王" lastIdx="2" clrIdx="0"/>
  <p:cmAuthor id="597" name="catherine" initials="c" lastIdx="1" clrIdx="1"/>
  <p:cmAuthor id="598" name="未知的使用者88" initials="未" lastIdx="1" clrIdx="0"/>
  <p:cmAuthor id="599" name="未知的使用者89" initials="未" lastIdx="5" clrIdx="0"/>
  <p:cmAuthor id="600" name="未知用户287" initials="未" lastIdx="0" clrIdx="1"/>
  <p:cmAuthor id="601" name="未知用户288" initials="未" lastIdx="1" clrIdx="0"/>
  <p:cmAuthor id="602" name="未知用户289" initials="未" lastIdx="1" clrIdx="0"/>
  <p:cmAuthor id="603" name="未知用户290" initials="未" lastIdx="2" clrIdx="0"/>
  <p:cmAuthor id="604" name="未知用户291" initials="未" lastIdx="8" clrIdx="0"/>
  <p:cmAuthor id="605" name="未知用户292" initials="未" lastIdx="1" clrIdx="0"/>
  <p:cmAuthor id="606" name="未知用户295" initials="未" lastIdx="1" clrIdx="0"/>
  <p:cmAuthor id="607" name="未知用户297" initials="未" lastIdx="1" clrIdx="0"/>
  <p:cmAuthor id="608" name="未知用户310" initials="未" lastIdx="1" clrIdx="0"/>
  <p:cmAuthor id="609" name="未知的使用者202" initials="未" lastIdx="0" clrIdx="1"/>
  <p:cmAuthor id="610" name="未知用户215" initials="未" lastIdx="1" clrIdx="0"/>
  <p:cmAuthor id="611" name="未知用户216" initials="未" lastIdx="1" clrIdx="0"/>
  <p:cmAuthor id="612" name="未知的使用者196" initials="未" lastIdx="1" clrIdx="0"/>
  <p:cmAuthor id="613" name="未知用户243" initials="未" lastIdx="1" clrIdx="0"/>
  <p:cmAuthor id="614" name="未知用户282" initials="未" lastIdx="3" clrIdx="1"/>
  <p:cmAuthor id="615" name="未知用户283" initials="未" lastIdx="1" clrIdx="1"/>
  <p:cmAuthor id="616" name="未知用户213" initials="未" lastIdx="1" clrIdx="0"/>
  <p:cmAuthor id="617" name="未知用户279" initials="未" lastIdx="1" clrIdx="0"/>
  <p:cmAuthor id="618" name="未知用户281" initials="未" lastIdx="1" clrIdx="0"/>
  <p:cmAuthor id="619" name="未知用户284" initials="未" lastIdx="1" clrIdx="0"/>
  <p:cmAuthor id="620" name="Ying Lou" initials="Y" lastIdx="1" clrIdx="187"/>
  <p:cmAuthor id="621" name="未知用户174" initials="未" lastIdx="1" clrIdx="0"/>
  <p:cmAuthor id="622" name="刘佳佳" initials="刘" lastIdx="1" clrIdx="333"/>
  <p:cmAuthor id="623" name="未知用户233" initials="未" lastIdx="11" clrIdx="0"/>
  <p:cmAuthor id="624" name="未知用户234" initials="未" lastIdx="7" clrIdx="1"/>
  <p:cmAuthor id="625" name="未知用户235" initials="未" lastIdx="1" clrIdx="2"/>
  <p:cmAuthor id="626" name="未知用户236" initials="未" lastIdx="1" clrIdx="0"/>
  <p:cmAuthor id="627" name="未知用户237" initials="未" lastIdx="1" clrIdx="0"/>
  <p:cmAuthor id="628" name="未知用户240" initials="未" lastIdx="2" clrIdx="0"/>
  <p:cmAuthor id="629" name="未知用户221" initials="未" lastIdx="43" clrIdx="1"/>
  <p:cmAuthor id="630" name="王 辰斌" initials="王" lastIdx="1" clrIdx="334"/>
  <p:cmAuthor id="631" name="未知用户89" initials="未" lastIdx="1" clrIdx="0"/>
  <p:cmAuthor id="632" name="未知的使用者197" initials="未" lastIdx="8" clrIdx="0"/>
  <p:cmAuthor id="633" name="Carol Kelly" initials="C" lastIdx="1" clrIdx="0"/>
  <p:cmAuthor id="634" name="未知的使用者205" initials="未" lastIdx="0" clrIdx="1"/>
  <p:cmAuthor id="635" name="未知的使用者200" initials="未" lastIdx="1" clrIdx="0"/>
  <p:cmAuthor id="636" name="Unknown User58" initials="U" lastIdx="1" clrIdx="0"/>
  <p:cmAuthor id="637" name="Unknown User55" initials="U" lastIdx="1" clrIdx="1"/>
  <p:cmAuthor id="638" name="未知的使用者195" initials="未" lastIdx="1" clrIdx="1"/>
  <p:cmAuthor id="639" name="Huipeng Cao" initials="H" lastIdx="1" clrIdx="0"/>
  <p:cmAuthor id="640" name="李 雷雨" initials="李" lastIdx="1" clrIdx="0"/>
  <p:cmAuthor id="641" name="91257" initials="9" lastIdx="0" clrIdx="1"/>
  <p:cmAuthor id="642" name="未知用户228" initials="未" lastIdx="1" clrIdx="0"/>
  <p:cmAuthor id="643" name="vicky" initials="v" lastIdx="2" clrIdx="1"/>
  <p:cmAuthor id="644" name="jerrychou" initials="j" lastIdx="1" clrIdx="4"/>
  <p:cmAuthor id="645" name="不明使用者12" initials="不" lastIdx="3" clrIdx="1"/>
  <p:cmAuthor id="646" name="不明使用者1" initials="不" lastIdx="0" clrIdx="0"/>
  <p:cmAuthor id="647" name="不明使用者2" initials="不" lastIdx="2" clrIdx="0"/>
  <p:cmAuthor id="648" name="不明使用者3" initials="不" lastIdx="1" clrIdx="0"/>
  <p:cmAuthor id="649" name="不明使用者4" initials="不" lastIdx="1" clrIdx="0"/>
  <p:cmAuthor id="650" name="不明使用者6" initials="不" lastIdx="1" clrIdx="0"/>
  <p:cmAuthor id="651" name="不明使用者5" initials="不" lastIdx="11" clrIdx="0"/>
  <p:cmAuthor id="652" name="不明使用者7" initials="不" lastIdx="7" clrIdx="1"/>
  <p:cmAuthor id="653" name="不明使用者8" initials="不" lastIdx="43" clrIdx="1"/>
  <p:cmAuthor id="654" name="不明使用者9" initials="不" lastIdx="1" clrIdx="0"/>
  <p:cmAuthor id="655" name="不明使用者10" initials="不" lastIdx="0" clrIdx="0"/>
  <p:cmAuthor id="656" name="不明使用者11" initials="不" lastIdx="1" clrIdx="0"/>
  <p:cmAuthor id="657" name="Carol Wu" initials="C" lastIdx="1" clrIdx="0"/>
  <p:cmAuthor id="658" name="Think" initials="T" lastIdx="6" clrIdx="3"/>
  <p:cmAuthor id="659" name="未知用户303" initials="未" lastIdx="5" clrIdx="1"/>
  <p:cmAuthor id="660" name="未知用户304" initials="未" lastIdx="1" clrIdx="0"/>
  <p:cmAuthor id="661" name="win7" initials="w" lastIdx="6" clrIdx="0"/>
  <p:cmAuthor id="662" name="敢 王" initials="敢" lastIdx="1" clrIdx="0"/>
  <p:cmAuthor id="663" name="邓 勇" initials="邓" lastIdx="1" clrIdx="0"/>
  <p:cmAuthor id="664" name="陈城" initials="陈" lastIdx="0" clrIdx="2"/>
  <p:cmAuthor id="665" name="Sharon" initials="S" lastIdx="1" clrIdx="2"/>
  <p:cmAuthor id="666" name="蓝礼健" initials="蓝" lastIdx="1" clrIdx="0"/>
  <p:cmAuthor id="667" name="未知用户311" initials="未" lastIdx="2" clrIdx="0"/>
  <p:cmAuthor id="668" name="未知用户312" initials="未" lastIdx="1" clrIdx="0"/>
  <p:cmAuthor id="669" name="shenbina" initials="s" lastIdx="1" clrIdx="0"/>
  <p:cmAuthor id="670" name="未知用户314" initials="未" lastIdx="1" clrIdx="1"/>
  <p:cmAuthor id="671" name="晓  曲" initials="晓" lastIdx="1" clrIdx="0"/>
  <p:cmAuthor id="674" name="孟连磊" initials="孟" lastIdx="1" clrIdx="0"/>
  <p:cmAuthor id="676" name="未知的使用者177" initials="未" lastIdx="8" clrIdx="0"/>
  <p:cmAuthor id="677" name="梅芬 吳" initials="梅" lastIdx="1" clrIdx="85"/>
  <p:cmAuthor id="681" name="winner1 chan" initials="wc" lastIdx="1" clrIdx="334"/>
  <p:cmAuthor id="682" name="未知用户332" initials="未" lastIdx="1" clrIdx="0"/>
  <p:cmAuthor id="683" name="未知用户217" initials="未" lastIdx="1" clrIdx="0"/>
  <p:cmAuthor id="685" name="俊晔 邱" initials="俊" lastIdx="1" clrIdx="87"/>
  <p:cmAuthor id="686" name="annie.gts@outlook.com" initials="a" lastIdx="2" clrIdx="0"/>
  <p:cmAuthor id="687" name="杨 升格" initials="杨" lastIdx="2" clrIdx="0"/>
  <p:cmAuthor id="693" name="lxm" initials="l" lastIdx="1" clrIdx="413"/>
  <p:cmAuthor id="694" name="PC" initials="P" lastIdx="4" clrIdx="0"/>
  <p:cmAuthor id="696" name="Microsoft Office User" initials="M" lastIdx="3" clrIdx="86"/>
  <p:cmAuthor id="699" name="未知用户277" initials="未" lastIdx="1" clrIdx="1"/>
  <p:cmAuthor id="700" name="soling" initials="s" lastIdx="1" clrIdx="2"/>
  <p:cmAuthor id="701" name="李 骁" initials="李" lastIdx="1" clrIdx="0"/>
  <p:cmAuthor id="703" name="未知的使用者96" initials="未" lastIdx="2" clrIdx="0"/>
  <p:cmAuthor id="704" name="未知的使用者97" initials="未" lastIdx="8" clrIdx="0"/>
  <p:cmAuthor id="705" name="未知的使用者99" initials="未" lastIdx="1" clrIdx="0"/>
  <p:cmAuthor id="706" name="未知的使用者101" initials="未" lastIdx="1" clrIdx="0"/>
  <p:cmAuthor id="711" name="未知用户315" initials="未" lastIdx="0" clrIdx="0"/>
  <p:cmAuthor id="712" name="未知用户316" initials="未" lastIdx="1" clrIdx="0"/>
  <p:cmAuthor id="713" name="未知用户317" initials="未" lastIdx="10" clrIdx="0"/>
  <p:cmAuthor id="714" name="未知用户318" initials="未" lastIdx="0" clrIdx="1"/>
  <p:cmAuthor id="715" name="未知用户319" initials="未" lastIdx="3" clrIdx="0"/>
  <p:cmAuthor id="718" name="未知用户322" initials="未" lastIdx="10" clrIdx="0"/>
  <p:cmAuthor id="719" name="未知用户323" initials="未" lastIdx="1" clrIdx="0"/>
  <p:cmAuthor id="720" name="未知用户324" initials="未" lastIdx="3" clrIdx="1"/>
  <p:cmAuthor id="721" name="wangxinhui" initials="w" lastIdx="1" clrIdx="0"/>
  <p:cmAuthor id="723" name="未知用户363" initials="未" lastIdx="6" clrIdx="0"/>
  <p:cmAuthor id="724" name="未知用户459" initials="未" lastIdx="1" clrIdx="84"/>
  <p:cmAuthor id="725" name="未知用户470" initials="未" lastIdx="1" clrIdx="0"/>
  <p:cmAuthor id="726" name="未知用户325" initials="未" lastIdx="1" clrIdx="1"/>
  <p:cmAuthor id="727" name="未知用户326" initials="未" lastIdx="1" clrIdx="0"/>
  <p:cmAuthor id="728" name="未知用户365" initials="未" lastIdx="1" clrIdx="0"/>
  <p:cmAuthor id="729" name="未知用户460" initials="未" lastIdx="1" clrIdx="0"/>
  <p:cmAuthor id="730" name="未知用户366" initials="未" lastIdx="3" clrIdx="1"/>
  <p:cmAuthor id="731" name="未知用户461" initials="未" lastIdx="10" clrIdx="0"/>
  <p:cmAuthor id="732" name="未知用户367" initials="未" lastIdx="10" clrIdx="0"/>
  <p:cmAuthor id="733" name="未知用户462" initials="未" lastIdx="1" clrIdx="1"/>
  <p:cmAuthor id="734" name="未知用户463" initials="未" lastIdx="1" clrIdx="0"/>
  <p:cmAuthor id="735" name="未知用户368" initials="未" lastIdx="1" clrIdx="0"/>
  <p:cmAuthor id="736" name="未知用户464" initials="未" lastIdx="1" clrIdx="0"/>
  <p:cmAuthor id="737" name="未知用户369" initials="未" lastIdx="1" clrIdx="0"/>
  <p:cmAuthor id="738" name="未知用户465" initials="未" lastIdx="1" clrIdx="78"/>
  <p:cmAuthor id="739" name="未知用户466" initials="未" lastIdx="1" clrIdx="0"/>
  <p:cmAuthor id="740" name="未知用户467" initials="未" lastIdx="3" clrIdx="1"/>
  <p:cmAuthor id="741" name="未知用户468" initials="未" lastIdx="1" clrIdx="0"/>
  <p:cmAuthor id="742" name="未知用户426" initials="未" lastIdx="1" clrIdx="0"/>
  <p:cmAuthor id="743" name="未知用户371" initials="未" lastIdx="1" clrIdx="1"/>
  <p:cmAuthor id="744" name="未知用户372" initials="未" lastIdx="1" clrIdx="0"/>
  <p:cmAuthor id="745" name="未知用户373" initials="未" lastIdx="8" clrIdx="0"/>
  <p:cmAuthor id="746" name="未知用户374" initials="未" lastIdx="2" clrIdx="0"/>
  <p:cmAuthor id="747" name="未知用户469" initials="未" lastIdx="1" clrIdx="0"/>
  <p:cmAuthor id="748" name="未知用户427" initials="未" lastIdx="8" clrIdx="0"/>
  <p:cmAuthor id="749" name="未知用户375" initials="未" lastIdx="8" clrIdx="0"/>
  <p:cmAuthor id="750" name="未知用户376" initials="未" lastIdx="1" clrIdx="0"/>
  <p:cmAuthor id="751" name="未知用户377" initials="未" lastIdx="1" clrIdx="0"/>
  <p:cmAuthor id="752" name="未知用户428" initials="未" lastIdx="8" clrIdx="0"/>
  <p:cmAuthor id="753" name="未知用户378" initials="未" lastIdx="1" clrIdx="0"/>
  <p:cmAuthor id="754" name="未知用户379" initials="未" lastIdx="1" clrIdx="0"/>
  <p:cmAuthor id="755" name="未知用户339" initials="未" lastIdx="1" clrIdx="0"/>
  <p:cmAuthor id="756" name="未知用户380" initials="未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170"/>
    <a:srgbClr val="41B6E7"/>
    <a:srgbClr val="3EA7E1"/>
    <a:srgbClr val="D53B43"/>
    <a:srgbClr val="D83D44"/>
    <a:srgbClr val="8A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9D05-6128-4D0D-A32A-06A5E73B386C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编辑母版文本样式</a:t>
            </a:r>
          </a:p>
          <a:p>
            <a:pPr lvl="1"/>
            <a:r>
              <a:rPr lang="zh-TW" altLang="en-US"/>
              <a:t>第二级</a:t>
            </a:r>
          </a:p>
          <a:p>
            <a:pPr lvl="2"/>
            <a:r>
              <a:rPr lang="zh-TW" altLang="en-US"/>
              <a:t>第三级</a:t>
            </a:r>
          </a:p>
          <a:p>
            <a:pPr lvl="3"/>
            <a:r>
              <a:rPr lang="zh-TW" altLang="en-US"/>
              <a:t>第四级</a:t>
            </a:r>
          </a:p>
          <a:p>
            <a:pPr lvl="4"/>
            <a:r>
              <a:rPr lang="zh-TW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9F42C-2DAE-424C-A4B8-3140182C3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頁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D:\工作區\2022工作區\01_40周年\簡報提案\pic\封面_藍.jpg封面_藍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635" y="1155"/>
            <a:ext cx="12186920" cy="6854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8020" y="1280160"/>
            <a:ext cx="10852150" cy="2473960"/>
          </a:xfrm>
        </p:spPr>
        <p:txBody>
          <a:bodyPr lIns="101600" tIns="38100" rIns="25400" bIns="38100" anchor="ctr" anchorCtr="0">
            <a:noAutofit/>
          </a:bodyPr>
          <a:lstStyle>
            <a:lvl1pPr algn="ctr">
              <a:defRPr sz="4500" b="1" spc="600">
                <a:solidFill>
                  <a:schemeClr val="bg1"/>
                </a:solidFill>
                <a:effectLst/>
              </a:defRPr>
            </a:lvl1pPr>
          </a:lstStyle>
          <a:p>
            <a:r>
              <a:rPr lang="zh-TW" altLang="en-US" dirty="0"/>
              <a:t>按一下以編輯標題</a:t>
            </a:r>
          </a:p>
        </p:txBody>
      </p:sp>
      <p:pic>
        <p:nvPicPr>
          <p:cNvPr id="5" name="圖片 4" descr="D:\工作區\2022工作區\01_40周年\簡報提案\pic\字與slogan\贏在數位價值.png贏在數位價值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>
          <a:xfrm>
            <a:off x="10080000" y="6570000"/>
            <a:ext cx="1916722" cy="131445"/>
          </a:xfrm>
          <a:prstGeom prst="rect">
            <a:avLst/>
          </a:prstGeom>
        </p:spPr>
      </p:pic>
      <p:pic>
        <p:nvPicPr>
          <p:cNvPr id="174" name="圖片 173" descr="鼎新logo_反白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88000" y="180000"/>
            <a:ext cx="1620000" cy="443588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3233145" y="4966950"/>
            <a:ext cx="5760000" cy="396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按一下編輯單位名稱</a:t>
            </a:r>
          </a:p>
        </p:txBody>
      </p:sp>
      <p:sp>
        <p:nvSpPr>
          <p:cNvPr id="177" name="文本占位符 2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33145" y="5956950"/>
            <a:ext cx="5760000" cy="387985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TW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按一下編輯日期</a:t>
            </a:r>
          </a:p>
        </p:txBody>
      </p:sp>
      <p:sp>
        <p:nvSpPr>
          <p:cNvPr id="180" name="文本占位符 2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3233103" y="5380990"/>
            <a:ext cx="5760085" cy="45974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800" b="0" u="none" strike="noStrike" kern="1200" cap="none" spc="2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按一下編輯簡報人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章节标题及对象(有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16_9B_top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flipH="1">
            <a:off x="4763" y="714375"/>
            <a:ext cx="107951" cy="503239"/>
          </a:xfrm>
          <a:prstGeom prst="rect">
            <a:avLst/>
          </a:prstGeom>
          <a:solidFill>
            <a:srgbClr val="69ACE7"/>
          </a:solidFill>
          <a:ln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8756" y="715808"/>
            <a:ext cx="10515600" cy="50114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2F83CD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章节标题及对象(有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16_9B_top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flipH="1">
            <a:off x="4763" y="714375"/>
            <a:ext cx="107951" cy="503239"/>
          </a:xfrm>
          <a:prstGeom prst="rect">
            <a:avLst/>
          </a:prstGeom>
          <a:solidFill>
            <a:srgbClr val="69ACE7"/>
          </a:solidFill>
          <a:ln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8756" y="715808"/>
            <a:ext cx="10515600" cy="50114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2F83CD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白底_齊左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9750" y="720090"/>
            <a:ext cx="11160000" cy="720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3200" b="1" i="0" u="none" strike="noStrike" kern="1200" cap="none" spc="200" normalizeH="0" baseline="0" noProof="1" dirty="0">
                <a:solidFill>
                  <a:srgbClr val="41B6E7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9415780" y="649588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>
          <a:xfrm>
            <a:off x="540000" y="1512000"/>
            <a:ext cx="1116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4" name="圖片 3" descr="內頁_藍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3200" cy="5334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白底_居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9750" y="720090"/>
            <a:ext cx="11160000" cy="720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TW" altLang="en-US" sz="3200" b="1" i="0" u="none" strike="noStrike" kern="1200" cap="none" spc="200" normalizeH="0" baseline="0" noProof="1" dirty="0">
                <a:solidFill>
                  <a:srgbClr val="41B6E7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9750" y="1511935"/>
            <a:ext cx="11160125" cy="486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TW" altLang="en-US" sz="20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TW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TW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TW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TW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9415780" y="649588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" name="圖片 3" descr="內頁_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3200" cy="5334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白底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15780" y="649588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" name="圖片 3" descr="內頁_藍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3200" cy="5334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底紋_齊左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D:\工作區\2022工作區\01_40周年\簡報提案\pic\灰底紋鏤空.png灰底紋鏤空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4297722" y="710475"/>
            <a:ext cx="7877810" cy="613537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9750" y="720090"/>
            <a:ext cx="11160000" cy="720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3200" b="1" i="0" u="none" strike="noStrike" kern="1200" cap="none" spc="200" normalizeH="0" baseline="0" noProof="1" dirty="0">
                <a:solidFill>
                  <a:srgbClr val="41B6E7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9415780" y="649588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539750" y="1511935"/>
            <a:ext cx="11160125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3" name="圖片 2" descr="內頁_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3200" cy="5334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紋_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D:\工作區\2022工作區\01_40周年\簡報提案\pic\灰底紋鏤空.png灰底紋鏤空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4297722" y="710475"/>
            <a:ext cx="7877810" cy="613537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9750" y="720090"/>
            <a:ext cx="11160000" cy="720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TW" altLang="en-US" sz="3200" b="1" i="0" u="none" strike="noStrike" kern="1200" cap="none" spc="200" normalizeH="0" baseline="0" noProof="1" dirty="0">
                <a:solidFill>
                  <a:srgbClr val="41B6E7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9750" y="1511935"/>
            <a:ext cx="11160125" cy="486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TW" altLang="en-US" sz="20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TW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TW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TW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TW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9415780" y="649588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3" name="圖片 2" descr="內頁_藍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3200" cy="5334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底紋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D:\工作區\2022工作區\01_40周年\簡報提案\pic\灰底紋鏤空.png灰底紋鏤空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4297722" y="710475"/>
            <a:ext cx="7877810" cy="6135370"/>
          </a:xfrm>
          <a:prstGeom prst="rect">
            <a:avLst/>
          </a:prstGeom>
        </p:spPr>
      </p:pic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9415780" y="649588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 descr="內頁_藍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3200" cy="5334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白底_雙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40000" y="1613500"/>
            <a:ext cx="5283242" cy="468000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540000" y="2141468"/>
            <a:ext cx="5283200" cy="396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3"/>
            <p:custDataLst>
              <p:tags r:id="rId3"/>
            </p:custDataLst>
          </p:nvPr>
        </p:nvSpPr>
        <p:spPr>
          <a:xfrm>
            <a:off x="6235750" y="1613500"/>
            <a:ext cx="5283242" cy="468000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TW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235750" y="2141468"/>
            <a:ext cx="5283242" cy="396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9415780" y="649588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40000" y="720090"/>
            <a:ext cx="11160000" cy="720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3200" b="1" i="0" u="none" strike="noStrike" kern="1200" cap="none" spc="200" normalizeH="0" baseline="0" noProof="1" dirty="0">
                <a:solidFill>
                  <a:srgbClr val="41B6E7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pic>
        <p:nvPicPr>
          <p:cNvPr id="4" name="圖片 3" descr="內頁_藍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3200" cy="5334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D:\工作區\2022工作區\01_40周年\簡報提案\pic\結尾_藍.jpg結尾_藍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35" y="837"/>
            <a:ext cx="12188190" cy="6855460"/>
          </a:xfrm>
          <a:prstGeom prst="rect">
            <a:avLst/>
          </a:prstGeom>
        </p:spPr>
      </p:pic>
      <p:pic>
        <p:nvPicPr>
          <p:cNvPr id="3" name="圖片 2" descr="D:\工作區\2022工作區\01_40周年\簡報提案\pic\字與slogan\贏在數位價值反白.png贏在數位價值反白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080000" y="6570000"/>
            <a:ext cx="1927073" cy="132080"/>
          </a:xfrm>
          <a:prstGeom prst="rect">
            <a:avLst/>
          </a:prstGeom>
        </p:spPr>
      </p:pic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>
          <a:xfrm>
            <a:off x="694730" y="2340000"/>
            <a:ext cx="10800000" cy="16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 u="none" strike="noStrike" kern="1200" cap="none" spc="600" normalizeH="0">
                <a:solidFill>
                  <a:schemeClr val="bg1"/>
                </a:solidFill>
                <a:uFillTx/>
                <a:latin typeface="+標題中文字型" charset="0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>
          <a:xfrm>
            <a:off x="694730" y="4013835"/>
            <a:ext cx="10800000" cy="65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174" name="圖片 173" descr="鼎新logo_反白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000" y="180000"/>
            <a:ext cx="1620000" cy="44358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>
          <a:xfrm>
            <a:off x="539750" y="720090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>
          <a:xfrm>
            <a:off x="540000" y="1512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9415780" y="649588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200" b="1" u="none" strike="noStrike" kern="1200" cap="none" spc="200" normalizeH="0">
          <a:solidFill>
            <a:srgbClr val="41B6E7"/>
          </a:solidFill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anose="020B0604020202020204" pitchFamily="34" charset="0"/>
        <a:buNone/>
        <a:defRPr sz="2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anose="020B0604020202020204" pitchFamily="34" charset="0"/>
        <a:buNone/>
        <a:tabLst>
          <a:tab pos="1609725" algn="l"/>
        </a:tabLst>
        <a:defRPr sz="2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anose="020B0604020202020204" pitchFamily="34" charset="0"/>
        <a:buNone/>
        <a:defRPr sz="2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anose="020B0604020202020204" pitchFamily="34" charset="0"/>
        <a:buNone/>
        <a:defRPr sz="2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anose="020B0604020202020204" pitchFamily="34" charset="0"/>
        <a:buNone/>
        <a:defRPr sz="2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2801938" y="2136775"/>
            <a:ext cx="7112000" cy="1463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defRPr/>
            </a:pPr>
            <a:b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軟正黑體" panose="020B0604030504040204" charset="-120"/>
                <a:ea typeface="微軟正黑體" panose="020B0604030504040204" charset="-120"/>
                <a:cs typeface="+mj-cs"/>
                <a:sym typeface="SimSun" panose="02010600030101010101" charset="-122"/>
              </a:rPr>
            </a:br>
            <a:r>
              <a:rPr sz="4800">
                <a:sym typeface="+mn-ea"/>
              </a:rPr>
              <a:t>表單欄位使</a:t>
            </a:r>
            <a:r>
              <a:rPr lang="zh-TW" sz="4800">
                <a:ea typeface="新細明體" panose="02020500000000000000" pitchFamily="18" charset="-120"/>
                <a:sym typeface="+mn-ea"/>
              </a:rPr>
              <a:t>用</a:t>
            </a:r>
            <a:r>
              <a:rPr sz="4800">
                <a:sym typeface="+mn-ea"/>
              </a:rPr>
              <a:t>三位一撇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軟正黑體" panose="020B0604030504040204" charset="-120"/>
              <a:ea typeface="微軟正黑體" panose="020B0604030504040204" charset="-120"/>
              <a:cs typeface="+mj-cs"/>
              <a:sym typeface="新細明體" panose="02020500000000000000" pitchFamily="18" charset="-120"/>
            </a:endParaRPr>
          </a:p>
        </p:txBody>
      </p:sp>
      <p:sp>
        <p:nvSpPr>
          <p:cNvPr id="22530" name="副標題 2"/>
          <p:cNvSpPr>
            <a:spLocks noGrp="1"/>
          </p:cNvSpPr>
          <p:nvPr>
            <p:ph type="subTitle"/>
          </p:nvPr>
        </p:nvSpPr>
        <p:spPr>
          <a:xfrm>
            <a:off x="5636260" y="4647565"/>
            <a:ext cx="6280150" cy="183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rmAutofit fontScale="85000" lnSpcReduction="10000"/>
          </a:bodyPr>
          <a:lstStyle>
            <a:lvl1pPr marL="0" lvl="0" indent="0" algn="ctr">
              <a:defRPr/>
            </a:lvl1pPr>
            <a:lvl2pPr marL="457200" lvl="1" indent="0" algn="ctr">
              <a:defRPr/>
            </a:lvl2pPr>
            <a:lvl3pPr marL="914400" lvl="2" indent="0" algn="ctr">
              <a:defRPr/>
            </a:lvl3pPr>
            <a:lvl4pPr marL="1371600" lvl="3" indent="0" algn="ctr">
              <a:defRPr/>
            </a:lvl4pPr>
            <a:lvl5pPr marL="1828800" lvl="4" indent="0" algn="ctr">
              <a:defRPr/>
            </a:lvl5pPr>
          </a:lstStyle>
          <a:p>
            <a:pPr marR="0" algn="r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TW" altLang="en-US" b="1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吳俐君</a:t>
            </a:r>
            <a:endParaRPr lang="zh-CN" altLang="en-US" b="1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  <a:sym typeface="+mn-ea"/>
            </a:endParaRPr>
          </a:p>
          <a:p>
            <a:pPr marR="0" algn="r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b="1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離散型行業事業部/台灣經營一部/價值交付組</a:t>
            </a:r>
          </a:p>
          <a:p>
            <a:pPr marR="0" algn="r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TW" sz="2000" b="1" dirty="0">
              <a:solidFill>
                <a:srgbClr val="0D0D0D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791A5A6-72E6-358D-C46F-BE86F4DC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79" y="100668"/>
            <a:ext cx="8224242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77925CE-5765-8802-1FBA-6007CA994801}"/>
              </a:ext>
            </a:extLst>
          </p:cNvPr>
          <p:cNvSpPr txBox="1"/>
          <p:nvPr/>
        </p:nvSpPr>
        <p:spPr>
          <a:xfrm>
            <a:off x="216716" y="880736"/>
            <a:ext cx="2211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於</a:t>
            </a:r>
            <a:r>
              <a:rPr lang="en-US" altLang="zh-TW" sz="1800" b="1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800" b="1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草稿數值驗證 這段開始加入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8282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" y="537210"/>
            <a:ext cx="7195185" cy="48602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00" y="2967355"/>
            <a:ext cx="11376025" cy="360616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32345" y="464820"/>
            <a:ext cx="4441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buNone/>
            </a:pPr>
            <a:r>
              <a:rPr lang="zh-TW" altLang="en-US" dirty="0">
                <a:solidFill>
                  <a:srgbClr val="FF0000"/>
                </a:solidFill>
              </a:rPr>
              <a:t>注意！計算後不會自動觸發前端欄位事件，故三位一撇符號需重新加上。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A926A60-0169-FC78-9F47-F9A163DF6945}"/>
              </a:ext>
            </a:extLst>
          </p:cNvPr>
          <p:cNvSpPr txBox="1"/>
          <p:nvPr/>
        </p:nvSpPr>
        <p:spPr>
          <a:xfrm>
            <a:off x="446713" y="578732"/>
            <a:ext cx="7128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在</a:t>
            </a:r>
            <a:r>
              <a:rPr lang="en-US" altLang="zh-TW" sz="2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domath_mtotal</a:t>
            </a:r>
            <a:r>
              <a:rPr lang="en-US" altLang="zh-TW" sz="2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這段加入</a:t>
            </a:r>
            <a:r>
              <a:rPr lang="en-US" altLang="zh-TW" sz="2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2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並重新格式化千份位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D2FE8F-D414-0702-B91A-182ED182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1" y="1040397"/>
            <a:ext cx="9812119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8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59E0ED-1BAF-0400-CDB3-BD686B6D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530107"/>
            <a:ext cx="11160125" cy="1567141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altLang="zh-TW" sz="1100" b="1" dirty="0">
                <a:solidFill>
                  <a:srgbClr val="008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//^_^ 20230411 Peggy </a:t>
            </a:r>
            <a:r>
              <a:rPr lang="zh-TW" altLang="en-US" sz="1100" b="1" dirty="0">
                <a:solidFill>
                  <a:srgbClr val="008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重新加上千份位↓</a:t>
            </a:r>
            <a:endParaRPr lang="zh-TW" altLang="en-US" sz="1100" b="1" dirty="0">
              <a:solidFill>
                <a:srgbClr val="000000"/>
              </a:solidFill>
              <a:latin typeface="+mj-lt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document.getElementById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dirty="0">
                <a:solidFill>
                  <a:srgbClr val="A31515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dirty="0" err="1">
                <a:solidFill>
                  <a:srgbClr val="A31515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MasterPage_MasterPageContent_mtotal_txt</a:t>
            </a:r>
            <a:r>
              <a:rPr lang="en-US" altLang="zh-TW" sz="1100" b="1" dirty="0">
                <a:solidFill>
                  <a:srgbClr val="A31515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).value = 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OEMFormat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parseFloat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finalvalue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).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toFixed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(2));</a:t>
            </a:r>
          </a:p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document.getElementById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dirty="0">
                <a:solidFill>
                  <a:srgbClr val="A31515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"MasterPage_MasterPageContent_money01_txt"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).value = 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OEMFormat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parseFloat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(money01).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toFixed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(2));</a:t>
            </a:r>
          </a:p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document.getElementById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dirty="0">
                <a:solidFill>
                  <a:srgbClr val="A31515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"MasterPage_MasterPageContent_money02_txt"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).value = 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OEMFormat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parseFloat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(money02).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toFixed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(2));</a:t>
            </a:r>
          </a:p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document.getElementById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dirty="0">
                <a:solidFill>
                  <a:srgbClr val="A31515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"MasterPage_MasterPageContent_money03_txt"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).value = 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OEMFormat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parseFloat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(money03).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toFixed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(2));</a:t>
            </a:r>
          </a:p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document.getElementById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dirty="0">
                <a:solidFill>
                  <a:srgbClr val="A31515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"MasterPage_MasterPageContent_money04_txt"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).value = 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OEMFormat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parseFloat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(money04).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toFixed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(2));</a:t>
            </a:r>
          </a:p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document.getElementById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dirty="0">
                <a:solidFill>
                  <a:srgbClr val="A31515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"MasterPage_MasterPageContent_money05_txt"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).value = 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OEMFormat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parseFloat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(money05).</a:t>
            </a:r>
            <a:r>
              <a:rPr lang="en-US" altLang="zh-TW" sz="1100" b="1" dirty="0" err="1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toFixed</a:t>
            </a: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(2));</a:t>
            </a:r>
          </a:p>
          <a:p>
            <a:pPr algn="l">
              <a:spcAft>
                <a:spcPts val="0"/>
              </a:spcAft>
            </a:pPr>
            <a:r>
              <a:rPr lang="en-US" altLang="zh-TW" sz="1100" b="1" dirty="0">
                <a:solidFill>
                  <a:srgbClr val="000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b="1" dirty="0">
                <a:solidFill>
                  <a:srgbClr val="008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//^_^  20230411 Peggy </a:t>
            </a:r>
            <a:r>
              <a:rPr lang="zh-TW" altLang="en-US" sz="1100" b="1" dirty="0">
                <a:solidFill>
                  <a:srgbClr val="008000"/>
                </a:solidFill>
                <a:latin typeface="+mj-lt"/>
                <a:ea typeface="細明體" panose="02020509000000000000" pitchFamily="49" charset="-120"/>
                <a:cs typeface="Times New Roman" panose="02020603050405020304" pitchFamily="18" charset="0"/>
              </a:rPr>
              <a:t>重新加上千份位↑</a:t>
            </a:r>
            <a:endParaRPr lang="zh-TW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7C2094-B431-22F7-5A25-E5495401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3" y="2097248"/>
            <a:ext cx="10022077" cy="44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9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TC_thanks"/>
          <p:cNvPicPr>
            <a:picLocks noChangeAspect="1"/>
          </p:cNvPicPr>
          <p:nvPr/>
        </p:nvPicPr>
        <p:blipFill>
          <a:blip r:embed="rId2"/>
          <a:srcRect b="28461"/>
          <a:stretch>
            <a:fillRect/>
          </a:stretch>
        </p:blipFill>
        <p:spPr>
          <a:xfrm>
            <a:off x="3481705" y="2592070"/>
            <a:ext cx="5109210" cy="1348740"/>
          </a:xfrm>
          <a:prstGeom prst="rect">
            <a:avLst/>
          </a:prstGeom>
        </p:spPr>
      </p:pic>
      <p:pic>
        <p:nvPicPr>
          <p:cNvPr id="3" name="圖片 2" descr="D:\工作區\2022工作區\01_40周年\簡報提案\pic\字與slogan\長_數智問鼎反白.png長_數智問鼎反白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69702" y="4146053"/>
            <a:ext cx="4672965" cy="252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Agenda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charset="0"/>
              <a:buChar char="n"/>
            </a:pPr>
            <a:r>
              <a:rPr lang="zh-TW" altLang="en-US" sz="266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charset="-120"/>
                <a:ea typeface="微軟正黑體" panose="020B0604030504040204" charset="-120"/>
                <a:sym typeface="新細明體" panose="02020500000000000000" pitchFamily="2" charset="-122"/>
              </a:rPr>
              <a:t>OEMLibrary公用函數庫</a:t>
            </a:r>
            <a:endParaRPr lang="zh-TW" altLang="en-US" sz="2660" b="1">
              <a:solidFill>
                <a:srgbClr val="595959"/>
              </a:solidFill>
              <a:latin typeface="微軟正黑體" panose="020B0604030504040204" charset="-120"/>
              <a:ea typeface="微軟正黑體" panose="020B0604030504040204" charset="-120"/>
              <a:sym typeface="新細明體" panose="02020500000000000000" pitchFamily="2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TW" altLang="en-US" sz="2660" b="1">
                <a:solidFill>
                  <a:srgbClr val="595959"/>
                </a:solidFill>
                <a:latin typeface="微軟正黑體" panose="020B0604030504040204" charset="-120"/>
                <a:ea typeface="微軟正黑體" panose="020B0604030504040204" charset="-120"/>
                <a:sym typeface="新細明體" panose="02020500000000000000" pitchFamily="2" charset="-122"/>
              </a:rPr>
              <a:t>JS公用函數庫</a:t>
            </a:r>
            <a:endParaRPr lang="zh-TW" altLang="en-US" sz="266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charset="-120"/>
              <a:ea typeface="微軟正黑體" panose="020B0604030504040204" charset="-120"/>
              <a:sym typeface="新細明體" panose="02020500000000000000" pitchFamily="2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TW" altLang="en-US" sz="2660" b="1">
                <a:solidFill>
                  <a:srgbClr val="595959"/>
                </a:solidFill>
                <a:latin typeface="微軟正黑體" panose="020B0604030504040204" charset="-120"/>
                <a:ea typeface="微軟正黑體" panose="020B0604030504040204" charset="-120"/>
                <a:sym typeface="新細明體" panose="02020500000000000000" pitchFamily="2" charset="-122"/>
              </a:rPr>
              <a:t>表單使用公用函數</a:t>
            </a:r>
          </a:p>
          <a:p>
            <a:endParaRPr lang="zh-TW" altLang="en-US" sz="2665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88925" y="715645"/>
            <a:ext cx="11529060" cy="501015"/>
          </a:xfrm>
        </p:spPr>
        <p:txBody>
          <a:bodyPr>
            <a:normAutofit fontScale="90000"/>
          </a:bodyPr>
          <a:lstStyle/>
          <a:p>
            <a:r>
              <a:rPr lang="zh-TW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charset="-120"/>
                <a:ea typeface="微軟正黑體" panose="020B0604030504040204" charset="-120"/>
                <a:sym typeface="新細明體" panose="02020500000000000000" pitchFamily="2" charset="-122"/>
              </a:rPr>
              <a:t>OEMLibrary公用函數庫</a:t>
            </a:r>
            <a:r>
              <a:rPr lang="en-US" altLang="zh-TW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charset="-120"/>
                <a:ea typeface="微軟正黑體" panose="020B0604030504040204" charset="-120"/>
                <a:sym typeface="新細明體" panose="02020500000000000000" pitchFamily="2" charset="-122"/>
              </a:rPr>
              <a:t>-</a:t>
            </a:r>
            <a:r>
              <a:rPr lang="en-US">
                <a:latin typeface="Microsoft YaHei UI" panose="020B0503020204020204" charset="-122"/>
                <a:ea typeface="Microsoft YaHei UI" panose="020B0503020204020204" charset="-122"/>
                <a:cs typeface="微軟正黑體" panose="020B0604030504040204" charset="-120"/>
                <a:sym typeface="+mn-ea"/>
              </a:rPr>
              <a:t>RegisterNumberFormat</a:t>
            </a:r>
            <a:endParaRPr lang="en-US" altLang="zh-TW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charset="-120"/>
              <a:ea typeface="微軟正黑體" panose="020B0604030504040204" charset="-120"/>
              <a:sym typeface="新細明體" panose="02020500000000000000" pitchFamily="2" charset="-122"/>
            </a:endParaRPr>
          </a:p>
        </p:txBody>
      </p:sp>
      <p:graphicFrame>
        <p:nvGraphicFramePr>
          <p:cNvPr id="5" name="圓桌 4"/>
          <p:cNvGraphicFramePr/>
          <p:nvPr/>
        </p:nvGraphicFramePr>
        <p:xfrm>
          <a:off x="232410" y="1216660"/>
          <a:ext cx="11764645" cy="5497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7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函數名稱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RegisterNumberFormat</a:t>
                      </a:r>
                      <a:endParaRPr lang="en-US" altLang="en-US" sz="1200" b="1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說明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註冊三位一撇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參數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代號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型別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說明</a:t>
                      </a:r>
                      <a:endParaRPr lang="en-US" altLang="en-US" sz="1200" b="0">
                        <a:latin typeface="微軟正黑體" panose="020B0604030504040204" charset="-120"/>
                        <a:ea typeface="微軟正黑體" panose="020B0604030504040204" charset="-120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 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pPage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Page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傳入this 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(必傳)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軟正黑體" panose="020B0604030504040204" charset="-120"/>
                        <a:ea typeface="微軟正黑體" panose="020B0604030504040204" charset="-120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 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pTxt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TextBox2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要轉換的控制項內層textBox ex:resaf01a016.TxtInput 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(必傳)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軟正黑體" panose="020B0604030504040204" charset="-120"/>
                        <a:ea typeface="微軟正黑體" panose="020B0604030504040204" charset="-120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回傳值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型別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說明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 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範例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OEMLibrary.RegisterNumberFormat(this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Microsoft YaHei UI" panose="020B0503020204020204" charset="-122"/>
                          <a:ea typeface="Microsoft YaHei UI" panose="020B0503020204020204" charset="-122"/>
                          <a:cs typeface="細明體" panose="02020509000000000000" charset="-120"/>
                        </a:rPr>
                        <a:t>,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resaf01a016.TxtInput)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495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細明體" panose="02020509000000000000" charset="-120"/>
                        </a:rPr>
                        <a:t> 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細明體" panose="02020509000000000000" charset="-12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函數名稱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RegisterNumberFormat</a:t>
                      </a:r>
                      <a:endParaRPr lang="en-US" altLang="en-US" sz="1200" b="1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說明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註冊三位一撇(多個欄位)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參數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代號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型別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說明</a:t>
                      </a:r>
                      <a:endParaRPr lang="en-US" altLang="en-US" sz="1200" b="0">
                        <a:latin typeface="微軟正黑體" panose="020B0604030504040204" charset="-120"/>
                        <a:ea typeface="微軟正黑體" panose="020B0604030504040204" charset="-120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 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pPage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Page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傳入this 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(必傳)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軟正黑體" panose="020B0604030504040204" charset="-120"/>
                        <a:ea typeface="微軟正黑體" panose="020B0604030504040204" charset="-120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 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pAryTxt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TextBox2[]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以陣列方式存放要轉換的控制項內層 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微軟正黑體" panose="020B0604030504040204" charset="-120"/>
                          <a:ea typeface="微軟正黑體" panose="020B0604030504040204" charset="-120"/>
                          <a:cs typeface="微軟正黑體" panose="020B0604030504040204" charset="-120"/>
                        </a:rPr>
                        <a:t>(必傳)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軟正黑體" panose="020B0604030504040204" charset="-120"/>
                        <a:ea typeface="微軟正黑體" panose="020B0604030504040204" charset="-120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回傳值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型別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說明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 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範例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TextBox2[] amountTxt = new TextBox2[]    {resaf01a014.TxtInput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Microsoft YaHei UI" panose="020B0503020204020204" charset="-122"/>
                          <a:ea typeface="Microsoft YaHei UI" panose="020B0503020204020204" charset="-122"/>
                          <a:cs typeface="細明體" panose="02020509000000000000" charset="-120"/>
                        </a:rPr>
                        <a:t>,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resaf01a015.TxtInput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Microsoft YaHei UI" panose="020B0503020204020204" charset="-122"/>
                          <a:ea typeface="Microsoft YaHei UI" panose="020B0503020204020204" charset="-122"/>
                          <a:cs typeface="細明體" panose="02020509000000000000" charset="-120"/>
                        </a:rPr>
                        <a:t>,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resaf01a016.TxtInput }</a:t>
                      </a: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Times New Roman" panose="02020603050405020304" charset="0"/>
                        </a:rPr>
                        <a:t>;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OEMLibrary.RegisterNumberFormat(this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Microsoft YaHei UI" panose="020B0503020204020204" charset="-122"/>
                          <a:ea typeface="Microsoft YaHei UI" panose="020B0503020204020204" charset="-122"/>
                          <a:cs typeface="細明體" panose="02020509000000000000" charset="-120"/>
                        </a:rPr>
                        <a:t>,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amountTxt)</a:t>
                      </a: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Times New Roman" panose="02020603050405020304" charset="0"/>
                        </a:rPr>
                        <a:t>;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Agenda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charset="0"/>
              <a:buChar char="n"/>
            </a:pPr>
            <a:r>
              <a:rPr lang="zh-TW" altLang="en-US" sz="2660" b="1">
                <a:solidFill>
                  <a:srgbClr val="595959"/>
                </a:solidFill>
                <a:latin typeface="微軟正黑體" panose="020B0604030504040204" charset="-120"/>
                <a:ea typeface="微軟正黑體" panose="020B0604030504040204" charset="-120"/>
                <a:sym typeface="新細明體" panose="02020500000000000000" pitchFamily="2" charset="-122"/>
              </a:rPr>
              <a:t>OEMLibrary公用函數庫</a:t>
            </a:r>
            <a:endParaRPr lang="zh-TW" altLang="en-US" sz="266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charset="-120"/>
              <a:ea typeface="微軟正黑體" panose="020B0604030504040204" charset="-120"/>
              <a:sym typeface="新細明體" panose="02020500000000000000" pitchFamily="2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TW" altLang="en-US" sz="266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charset="-120"/>
                <a:ea typeface="微軟正黑體" panose="020B0604030504040204" charset="-120"/>
                <a:sym typeface="新細明體" panose="02020500000000000000" pitchFamily="2" charset="-122"/>
              </a:rPr>
              <a:t>JS公用函數庫</a:t>
            </a: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TW" altLang="en-US" sz="2660" b="1">
                <a:solidFill>
                  <a:srgbClr val="595959"/>
                </a:solidFill>
                <a:latin typeface="微軟正黑體" panose="020B0604030504040204" charset="-120"/>
                <a:ea typeface="微軟正黑體" panose="020B0604030504040204" charset="-120"/>
                <a:sym typeface="新細明體" panose="02020500000000000000" pitchFamily="2" charset="-122"/>
              </a:rPr>
              <a:t>表單使用公用函數</a:t>
            </a:r>
          </a:p>
          <a:p>
            <a:endParaRPr lang="zh-TW" altLang="en-US" sz="2665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JS</a:t>
            </a:r>
            <a:r>
              <a:rPr lang="zh-TW" altLang="en-US">
                <a:ea typeface="新細明體" panose="02020500000000000000" pitchFamily="18" charset="-120"/>
              </a:rPr>
              <a:t>公用函數</a:t>
            </a:r>
            <a:r>
              <a:rPr lang="en-US" altLang="zh-TW">
                <a:ea typeface="新細明體" panose="02020500000000000000" pitchFamily="18" charset="-120"/>
              </a:rPr>
              <a:t>-OEMFormat</a:t>
            </a:r>
          </a:p>
        </p:txBody>
      </p:sp>
      <p:graphicFrame>
        <p:nvGraphicFramePr>
          <p:cNvPr id="5" name="圓桌 4"/>
          <p:cNvGraphicFramePr/>
          <p:nvPr/>
        </p:nvGraphicFramePr>
        <p:xfrm>
          <a:off x="288925" y="1496695"/>
          <a:ext cx="11491595" cy="3110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8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函數名稱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細明體" panose="02020509000000000000" charset="-120"/>
                        </a:rPr>
                        <a:t>OEMFormat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細明體" panose="02020509000000000000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說明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細明體" panose="02020509000000000000" charset="-120"/>
                        </a:rPr>
                        <a:t>將傳入的文字做三位一撇格式化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細明體" panose="02020509000000000000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參數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代號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型別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說明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細明體" panose="02020509000000000000" charset="-120"/>
                        </a:rPr>
                        <a:t>str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細明體" panose="02020509000000000000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細明體" panose="02020509000000000000" charset="-120"/>
                        </a:rPr>
                        <a:t>string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細明體" panose="02020509000000000000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要格式化的文字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(必傳)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回傳值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型別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說明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細明體" panose="02020509000000000000" charset="-120"/>
                        </a:rPr>
                        <a:t>string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細明體" panose="02020509000000000000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細明體" panose="02020509000000000000" charset="-120"/>
                        </a:rPr>
                        <a:t>格式化後的文字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細明體" panose="02020509000000000000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微軟正黑體" panose="020B0604030504040204" charset="-120"/>
                        </a:rPr>
                        <a:t>範例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微軟正黑體" panose="020B0604030504040204" charset="-12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Microsoft YaHei UI" panose="020B0503020204020204" charset="-122"/>
                          <a:ea typeface="Microsoft YaHei UI" panose="020B0503020204020204" charset="-122"/>
                          <a:cs typeface="細明體" panose="02020509000000000000" charset="-120"/>
                        </a:rPr>
                        <a:t>document.getElementById('total_txt').value=OEMFormat('1000');</a:t>
                      </a:r>
                      <a:endParaRPr lang="en-US" altLang="en-US" sz="1200" b="0">
                        <a:latin typeface="Microsoft YaHei UI" panose="020B0503020204020204" charset="-122"/>
                        <a:ea typeface="Microsoft YaHei UI" panose="020B0503020204020204" charset="-122"/>
                        <a:cs typeface="細明體" panose="02020509000000000000" charset="-12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Agenda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charset="0"/>
              <a:buChar char="n"/>
            </a:pPr>
            <a:r>
              <a:rPr lang="zh-TW" altLang="en-US" sz="2660" b="1">
                <a:solidFill>
                  <a:srgbClr val="595959"/>
                </a:solidFill>
                <a:latin typeface="微軟正黑體" panose="020B0604030504040204" charset="-120"/>
                <a:ea typeface="微軟正黑體" panose="020B0604030504040204" charset="-120"/>
                <a:sym typeface="新細明體" panose="02020500000000000000" pitchFamily="2" charset="-122"/>
              </a:rPr>
              <a:t>OEMLibrary公用函數庫</a:t>
            </a:r>
            <a:endParaRPr lang="zh-TW" altLang="en-US" sz="266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charset="-120"/>
              <a:ea typeface="微軟正黑體" panose="020B0604030504040204" charset="-120"/>
              <a:sym typeface="新細明體" panose="02020500000000000000" pitchFamily="2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TW" altLang="en-US" sz="2660" b="1">
                <a:solidFill>
                  <a:srgbClr val="595959"/>
                </a:solidFill>
                <a:latin typeface="微軟正黑體" panose="020B0604030504040204" charset="-120"/>
                <a:ea typeface="微軟正黑體" panose="020B0604030504040204" charset="-120"/>
                <a:sym typeface="新細明體" panose="02020500000000000000" pitchFamily="2" charset="-122"/>
              </a:rPr>
              <a:t>JS公用函數庫</a:t>
            </a:r>
            <a:endParaRPr lang="zh-TW" altLang="en-US" sz="266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charset="-120"/>
              <a:ea typeface="微軟正黑體" panose="020B0604030504040204" charset="-120"/>
              <a:sym typeface="新細明體" panose="02020500000000000000" pitchFamily="2" charset="-122"/>
            </a:endParaRPr>
          </a:p>
          <a:p>
            <a:pPr marL="457200" indent="-457200">
              <a:buFont typeface="Wingdings" panose="05000000000000000000" charset="0"/>
              <a:buChar char="n"/>
            </a:pPr>
            <a:r>
              <a:rPr lang="zh-TW" altLang="en-US" sz="266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charset="-120"/>
                <a:ea typeface="微軟正黑體" panose="020B0604030504040204" charset="-120"/>
                <a:sym typeface="新細明體" panose="02020500000000000000" pitchFamily="2" charset="-122"/>
              </a:rPr>
              <a:t>表單使用公用函數</a:t>
            </a:r>
            <a:endParaRPr lang="zh-TW" altLang="en-US" sz="2660" b="1">
              <a:solidFill>
                <a:srgbClr val="595959"/>
              </a:solidFill>
              <a:latin typeface="微軟正黑體" panose="020B0604030504040204" charset="-120"/>
              <a:ea typeface="微軟正黑體" panose="020B0604030504040204" charset="-120"/>
              <a:sym typeface="新細明體" panose="02020500000000000000" pitchFamily="2" charset="-122"/>
            </a:endParaRPr>
          </a:p>
          <a:p>
            <a:endParaRPr lang="zh-TW" altLang="en-US" sz="2665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表單引用</a:t>
            </a:r>
            <a:r>
              <a:rPr lang="en-US" altLang="zh-TW"/>
              <a:t>JS</a:t>
            </a:r>
            <a:r>
              <a:rPr lang="zh-TW" altLang="en-US"/>
              <a:t>公用函數</a:t>
            </a:r>
            <a:r>
              <a:rPr lang="en-US" altLang="zh-TW"/>
              <a:t>(</a:t>
            </a:r>
            <a:r>
              <a:rPr lang="zh-TW" altLang="en-US"/>
              <a:t>表單代號.aspx</a:t>
            </a:r>
            <a:r>
              <a:rPr lang="en-US" altLang="zh-TW"/>
              <a:t>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02260" y="1343025"/>
            <a:ext cx="11777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TW" altLang="en-US"/>
              <a:t>1.JS公用函數庫需做引用，單隻表單才可正確呼叫到要使用的函數。</a:t>
            </a:r>
          </a:p>
          <a:p>
            <a:pPr algn="l" fontAlgn="auto">
              <a:lnSpc>
                <a:spcPct val="150000"/>
              </a:lnSpc>
            </a:pPr>
            <a:r>
              <a:rPr lang="zh-TW" altLang="en-US"/>
              <a:t>2.引用方式：找到此公用函數位置EasyFlow/EFNET/src/_Common/OEM/JS/OEMUtils.js，將此檔案拖移至紅框處。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" y="2410460"/>
            <a:ext cx="9066530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表單使用公用函數</a:t>
            </a:r>
            <a:r>
              <a:rPr lang="en-US" altLang="zh-TW"/>
              <a:t>(</a:t>
            </a:r>
            <a:r>
              <a:rPr lang="zh-TW" altLang="en-US"/>
              <a:t>表單代號.aspx.cs</a:t>
            </a:r>
            <a:r>
              <a:rPr lang="en-US" altLang="zh-TW"/>
              <a:t>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02260" y="1343025"/>
            <a:ext cx="117779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TW" dirty="0"/>
              <a:t>1.</a:t>
            </a:r>
            <a:r>
              <a:rPr lang="zh-TW" altLang="en-US" dirty="0"/>
              <a:t>因鼎新表單精靈設計出來的控制項都是執行於Server端的控制項，故要使控制項可以有前端事件，必須先於Server</a:t>
            </a:r>
          </a:p>
          <a:p>
            <a:pPr algn="l" fontAlgn="auto">
              <a:lnSpc>
                <a:spcPct val="150000"/>
              </a:lnSpc>
            </a:pPr>
            <a:r>
              <a:rPr lang="zh-TW" altLang="en-US" dirty="0"/>
              <a:t>端程式進行註冊。</a:t>
            </a:r>
          </a:p>
          <a:p>
            <a:pPr algn="l" fontAlgn="auto">
              <a:lnSpc>
                <a:spcPct val="150000"/>
              </a:lnSpc>
            </a:pPr>
            <a:r>
              <a:rPr lang="zh-TW" altLang="en-US" dirty="0"/>
              <a:t>2.註冊事件統一於</a:t>
            </a:r>
            <a:r>
              <a:rPr lang="zh-TW" altLang="en-US" dirty="0">
                <a:solidFill>
                  <a:srgbClr val="FF0000"/>
                </a:solidFill>
              </a:rPr>
              <a:t>settingClientFunction()</a:t>
            </a:r>
            <a:r>
              <a:rPr lang="zh-TW" altLang="en-US" dirty="0"/>
              <a:t>平台產生之函數位置做註冊。</a:t>
            </a:r>
          </a:p>
          <a:p>
            <a:pPr algn="l" fontAlgn="auto">
              <a:lnSpc>
                <a:spcPct val="150000"/>
              </a:lnSpc>
            </a:pPr>
            <a:r>
              <a:rPr lang="zh-TW" altLang="en-US" dirty="0"/>
              <a:t>3.註冊使用者公用函數。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90550" y="3418840"/>
            <a:ext cx="107524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#region 金額三位一撇</a:t>
            </a:r>
          </a:p>
          <a:p>
            <a:r>
              <a:rPr lang="zh-TW" altLang="en-US" dirty="0"/>
              <a:t>   TextBox2[] arrayTextBox = { </a:t>
            </a:r>
            <a:r>
              <a:rPr lang="en-US" altLang="zh-TW" dirty="0"/>
              <a:t>text1</a:t>
            </a:r>
            <a:r>
              <a:rPr lang="zh-TW" altLang="en-US" dirty="0"/>
              <a:t>.TxtInput, </a:t>
            </a:r>
            <a:r>
              <a:rPr lang="en-US" altLang="zh-TW" dirty="0">
                <a:sym typeface="+mn-ea"/>
              </a:rPr>
              <a:t>text2</a:t>
            </a:r>
            <a:r>
              <a:rPr lang="zh-TW" altLang="en-US" dirty="0"/>
              <a:t>.TxtInput,</a:t>
            </a:r>
          </a:p>
          <a:p>
            <a:r>
              <a:rPr lang="zh-TW" altLang="en-US" dirty="0"/>
              <a:t>                                                </a:t>
            </a:r>
            <a:r>
              <a:rPr lang="en-US" altLang="zh-TW" dirty="0">
                <a:sym typeface="+mn-ea"/>
              </a:rPr>
              <a:t>text3</a:t>
            </a:r>
            <a:r>
              <a:rPr lang="zh-TW" altLang="en-US" dirty="0"/>
              <a:t>.TxtInput,</a:t>
            </a:r>
            <a:r>
              <a:rPr lang="en-US" altLang="zh-TW" dirty="0">
                <a:sym typeface="+mn-ea"/>
              </a:rPr>
              <a:t>text4</a:t>
            </a:r>
            <a:r>
              <a:rPr lang="zh-TW" altLang="en-US" dirty="0"/>
              <a:t>.TxtInput</a:t>
            </a:r>
          </a:p>
          <a:p>
            <a:r>
              <a:rPr lang="zh-TW" altLang="en-US" dirty="0"/>
              <a:t>                                              };</a:t>
            </a:r>
          </a:p>
          <a:p>
            <a:r>
              <a:rPr lang="zh-TW" altLang="en-US" dirty="0"/>
              <a:t>    OEMLibrary.RegisterNumberFormat(this, arrayTextBox);</a:t>
            </a:r>
          </a:p>
          <a:p>
            <a:r>
              <a:rPr lang="zh-TW" altLang="en-US" dirty="0"/>
              <a:t>#endregion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228025-944E-7579-FCF6-2F6C55E55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690" y="2590204"/>
            <a:ext cx="6611273" cy="42677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使用三位一撇欄運算時額外處理</a:t>
            </a:r>
            <a:r>
              <a:rPr lang="en-US" altLang="zh-TW"/>
              <a:t>(</a:t>
            </a:r>
            <a:r>
              <a:rPr lang="zh-TW" altLang="en-US"/>
              <a:t>表單代號.</a:t>
            </a:r>
            <a:r>
              <a:rPr lang="en-US" altLang="zh-TW"/>
              <a:t>js)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02260" y="1343025"/>
            <a:ext cx="11687815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  <a:buNone/>
            </a:pPr>
            <a:r>
              <a:rPr lang="en-US" altLang="zh-TW" dirty="0"/>
              <a:t>1.因加上三位一撇只是方便使用者觀看之欄位，在資料庫中仍必需為數值型態，但數值型態是不允許有三位一撇的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en-US" altLang="zh-TW" dirty="0" err="1"/>
              <a:t>符號存入，故須做調整</a:t>
            </a:r>
            <a:r>
              <a:rPr lang="en-US" altLang="zh-TW" dirty="0"/>
              <a:t>。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en-US" altLang="zh-TW" dirty="0"/>
              <a:t>2.遍巡前端程式(表單代號.js)</a:t>
            </a:r>
            <a:r>
              <a:rPr lang="en-US" altLang="zh-TW" dirty="0" err="1"/>
              <a:t>檔，找到金額相關欄位，於</a:t>
            </a:r>
            <a:r>
              <a:rPr lang="en-US" altLang="zh-TW" dirty="0" err="1">
                <a:solidFill>
                  <a:srgbClr val="FF0000"/>
                </a:solidFill>
              </a:rPr>
              <a:t>判斷前</a:t>
            </a:r>
            <a:r>
              <a:rPr lang="en-US" altLang="zh-TW" dirty="0" err="1"/>
              <a:t>、</a:t>
            </a:r>
            <a:r>
              <a:rPr lang="en-US" altLang="zh-TW" dirty="0" err="1">
                <a:solidFill>
                  <a:srgbClr val="FF0000"/>
                </a:solidFill>
              </a:rPr>
              <a:t>計算前</a:t>
            </a:r>
            <a:r>
              <a:rPr lang="en-US" altLang="zh-TW" dirty="0" err="1"/>
              <a:t>將三位一撇符號去除</a:t>
            </a:r>
            <a:r>
              <a:rPr lang="en-US" altLang="zh-TW" dirty="0"/>
              <a:t>。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zh-TW" altLang="en-US" dirty="0"/>
              <a:t>加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.replace(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/\,/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''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0" y="3329893"/>
            <a:ext cx="11882755" cy="22821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INDEX" val="20187308"/>
  <p:tag name="KSO_WM_TEMPLATE_CATEGORY" val="custo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佈景主題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752</Words>
  <Application>Microsoft Office PowerPoint</Application>
  <PresentationFormat>寬螢幕</PresentationFormat>
  <Paragraphs>114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+標題中文字型</vt:lpstr>
      <vt:lpstr>微软雅黑</vt:lpstr>
      <vt:lpstr>微软雅黑</vt:lpstr>
      <vt:lpstr>Microsoft YaHei UI</vt:lpstr>
      <vt:lpstr>細明體</vt:lpstr>
      <vt:lpstr>微軟正黑體</vt:lpstr>
      <vt:lpstr>Arial</vt:lpstr>
      <vt:lpstr>Calibri</vt:lpstr>
      <vt:lpstr>Wingdings</vt:lpstr>
      <vt:lpstr>Office 佈景主題​​</vt:lpstr>
      <vt:lpstr> 表單欄位使用三位一撇</vt:lpstr>
      <vt:lpstr>Agenda</vt:lpstr>
      <vt:lpstr>OEMLibrary公用函數庫-RegisterNumberFormat</vt:lpstr>
      <vt:lpstr>Agenda</vt:lpstr>
      <vt:lpstr>JS公用函數-OEMFormat</vt:lpstr>
      <vt:lpstr>Agenda</vt:lpstr>
      <vt:lpstr>表單引用JS公用函數(表單代號.aspx)</vt:lpstr>
      <vt:lpstr>表單使用公用函數(表單代號.aspx.cs)</vt:lpstr>
      <vt:lpstr>使用三位一撇欄運算時額外處理(表單代號.js)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digiwin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Ella00944</dc:creator>
  <cp:lastModifiedBy>MSL 呂佩蓉 peggy</cp:lastModifiedBy>
  <cp:revision>974</cp:revision>
  <dcterms:created xsi:type="dcterms:W3CDTF">2018-07-25T09:21:00Z</dcterms:created>
  <dcterms:modified xsi:type="dcterms:W3CDTF">2023-04-11T07:42:51Z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