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b3548f8d6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b3548f8d6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Kaleigh Andrzejewski: 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Category of users: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students who want to rent books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people who want to loan their personal library of books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b3548f8d61_5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b3548f8d61_5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Kaleigh Andrzejewski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3548f8d6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b3548f8d6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3548f8d6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3548f8d6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Monica Lalor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3548f8d6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b3548f8d6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Monica Lalor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3548f8d6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b3548f8d6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Angela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Book Track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Library, wish list; All categorized</a:t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Scan in your books and the app sorts them into categories</a:t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Free/Paid</a:t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LibraryThing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Your catalogue like all books you’ve read</a:t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Places books in different collections; Personalized and automatic sorting</a:t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Libib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Creates collections, manage loans, and barcode management</a:t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Is on a much larger scale compared to our project and costs money for the user</a:t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BookBuddy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exact concept of our project</a:t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Find any book in your library, share your favorite books, and keep track of borrowed/lent books</a:t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3548f8d6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b3548f8d6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Angela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Being able to store a large amount of data so that each loaner has their own database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Having a database of existent books so if a book is scanned in, the program will know what book it is and can input the information for the user (title/author, image of book cover)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/>
          <p:nvPr/>
        </p:nvSpPr>
        <p:spPr>
          <a:xfrm>
            <a:off x="2741050" y="749500"/>
            <a:ext cx="3672600" cy="3640500"/>
          </a:xfrm>
          <a:prstGeom prst="rect">
            <a:avLst/>
          </a:prstGeom>
          <a:solidFill>
            <a:srgbClr val="E2C69C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3"/>
          <p:cNvSpPr txBox="1"/>
          <p:nvPr>
            <p:ph type="ctrTitle"/>
          </p:nvPr>
        </p:nvSpPr>
        <p:spPr>
          <a:xfrm>
            <a:off x="3044700" y="1176580"/>
            <a:ext cx="3054600" cy="1537200"/>
          </a:xfrm>
          <a:prstGeom prst="rect">
            <a:avLst/>
          </a:prstGeom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 dir="2640000" dist="28575">
              <a:srgbClr val="000000">
                <a:alpha val="37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 Library Project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050050" y="2977372"/>
            <a:ext cx="3054600" cy="10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Monica Lalor, Mikayla Kantorski, Kaleigh Andrzejewski, Angela Gardner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>
            <p:ph type="title"/>
          </p:nvPr>
        </p:nvSpPr>
        <p:spPr>
          <a:xfrm>
            <a:off x="1151925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Motivation 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1151925" y="1147225"/>
            <a:ext cx="3423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Category of users: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46950" y="894750"/>
            <a:ext cx="3423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</a:t>
            </a:r>
            <a:r>
              <a:rPr lang="en" sz="1600"/>
              <a:t>eople who want to loan their personal library of books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Teachers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People of all ages (10+)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>
            <p:ph type="title"/>
          </p:nvPr>
        </p:nvSpPr>
        <p:spPr>
          <a:xfrm>
            <a:off x="1082625" y="393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Motivation 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1178975" y="1099225"/>
            <a:ext cx="30612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</a:t>
            </a:r>
            <a:r>
              <a:rPr lang="en"/>
              <a:t>mportance of Project: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240175" y="1099225"/>
            <a:ext cx="3786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Helps to prevent people from borrowing books and not returning them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People will be more conscientious about renting/returning books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Management of books in personal library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Facilitates the sharing of knowledge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type="title"/>
          </p:nvPr>
        </p:nvSpPr>
        <p:spPr>
          <a:xfrm>
            <a:off x="1277150" y="2364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Features</a:t>
            </a:r>
            <a:endParaRPr sz="1977"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1204125" y="1096350"/>
            <a:ext cx="30837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Login for loaner</a:t>
            </a:r>
            <a:endParaRPr strike="sngStrike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4500550" y="751825"/>
            <a:ext cx="3711600" cy="3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Features for L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oaner: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Edit personal library (what books you offer)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Check status of each book (what student has it, how long they’ve had it for, when their due date is)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“Remind button” (must have students’ emails)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Manage book status (available, rented out, overdue)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 able to enter information about books (scan book into system, take pictures of book)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type="title"/>
          </p:nvPr>
        </p:nvSpPr>
        <p:spPr>
          <a:xfrm>
            <a:off x="1083775" y="3045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Details  </a:t>
            </a:r>
            <a:endParaRPr sz="1500"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1220625" y="1135875"/>
            <a:ext cx="30954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MongoDB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4799350" y="1042000"/>
            <a:ext cx="30954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 scanner to scan in books to the “library database”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>
            <p:ph type="title"/>
          </p:nvPr>
        </p:nvSpPr>
        <p:spPr>
          <a:xfrm>
            <a:off x="1112475" y="189850"/>
            <a:ext cx="46941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Development environment</a:t>
            </a:r>
            <a:endParaRPr sz="3100"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5003075" y="1259200"/>
            <a:ext cx="28374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1394450" y="1259200"/>
            <a:ext cx="28374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 Studio Code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1325" y="2104375"/>
            <a:ext cx="1663652" cy="1663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2250" y="2018625"/>
            <a:ext cx="2020025" cy="202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>
            <p:ph type="title"/>
          </p:nvPr>
        </p:nvSpPr>
        <p:spPr>
          <a:xfrm>
            <a:off x="1202250" y="3428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apps                </a:t>
            </a:r>
            <a:endParaRPr sz="1500"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1032000" y="1225225"/>
            <a:ext cx="3272400" cy="37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BookTrack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a library or wishlist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Scan in books and sort into categories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LibraryThing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a catalogue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Place books in different collections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Personalized and automatic sorting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4572000" y="1174175"/>
            <a:ext cx="3453300" cy="35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Libib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Creates collections, manages loans, and scans barcodes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Similar to our project, but on a much larger scale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BookBuddy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Same concept as our project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 any book, share favorite books, and keep track of borrowed/lent books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>
            <p:ph type="title"/>
          </p:nvPr>
        </p:nvSpPr>
        <p:spPr>
          <a:xfrm>
            <a:off x="114055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Potential Challenges </a:t>
            </a:r>
            <a:endParaRPr sz="3900"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1317000" y="1616725"/>
            <a:ext cx="2869500" cy="18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Storage: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Storing large amount of data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Each loaner has their own database</a:t>
            </a:r>
            <a:endParaRPr sz="1500"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4911900" y="1616725"/>
            <a:ext cx="3005100" cy="18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</a:t>
            </a:r>
            <a:r>
              <a:rPr lang="en"/>
              <a:t>: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Ability to scan books from the database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Generate information about books for users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