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2"/>
      <p:bold r:id="rId13"/>
      <p:italic r:id="rId14"/>
      <p:boldItalic r:id="rId15"/>
    </p:embeddedFont>
    <p:embeddedFont>
      <p:font typeface="EB Garamond SemiBold" panose="00000700000000000000" pitchFamily="2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B"/>
    <a:srgbClr val="586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22194-8D13-4DF4-9CEE-B1ABCFBAC706}" v="7" dt="2024-02-26T22:33:53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7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eigh Andrzejewski" userId="1f25b5186b135ce9" providerId="LiveId" clId="{82F22194-8D13-4DF4-9CEE-B1ABCFBAC706}"/>
    <pc:docChg chg="custSel addSld modSld">
      <pc:chgData name="Kaleigh Andrzejewski" userId="1f25b5186b135ce9" providerId="LiveId" clId="{82F22194-8D13-4DF4-9CEE-B1ABCFBAC706}" dt="2024-02-26T22:35:36.718" v="79" actId="1076"/>
      <pc:docMkLst>
        <pc:docMk/>
      </pc:docMkLst>
      <pc:sldChg chg="modSp mod setBg">
        <pc:chgData name="Kaleigh Andrzejewski" userId="1f25b5186b135ce9" providerId="LiveId" clId="{82F22194-8D13-4DF4-9CEE-B1ABCFBAC706}" dt="2024-02-26T22:33:06.827" v="32"/>
        <pc:sldMkLst>
          <pc:docMk/>
          <pc:sldMk cId="0" sldId="263"/>
        </pc:sldMkLst>
        <pc:spChg chg="mod">
          <ac:chgData name="Kaleigh Andrzejewski" userId="1f25b5186b135ce9" providerId="LiveId" clId="{82F22194-8D13-4DF4-9CEE-B1ABCFBAC706}" dt="2024-02-26T22:31:57.090" v="29" actId="20577"/>
          <ac:spMkLst>
            <pc:docMk/>
            <pc:sldMk cId="0" sldId="263"/>
            <ac:spMk id="345" creationId="{00000000-0000-0000-0000-000000000000}"/>
          </ac:spMkLst>
        </pc:spChg>
      </pc:sldChg>
      <pc:sldChg chg="addSp delSp modSp add mod setBg modAnim">
        <pc:chgData name="Kaleigh Andrzejewski" userId="1f25b5186b135ce9" providerId="LiveId" clId="{82F22194-8D13-4DF4-9CEE-B1ABCFBAC706}" dt="2024-02-26T22:35:36.718" v="79" actId="1076"/>
        <pc:sldMkLst>
          <pc:docMk/>
          <pc:sldMk cId="3490257133" sldId="264"/>
        </pc:sldMkLst>
        <pc:spChg chg="mod">
          <ac:chgData name="Kaleigh Andrzejewski" userId="1f25b5186b135ce9" providerId="LiveId" clId="{82F22194-8D13-4DF4-9CEE-B1ABCFBAC706}" dt="2024-02-26T22:35:33.811" v="78" actId="1076"/>
          <ac:spMkLst>
            <pc:docMk/>
            <pc:sldMk cId="3490257133" sldId="264"/>
            <ac:spMk id="344" creationId="{5F941965-E4A5-525D-6580-D40FAB4954F2}"/>
          </ac:spMkLst>
        </pc:spChg>
        <pc:spChg chg="mod">
          <ac:chgData name="Kaleigh Andrzejewski" userId="1f25b5186b135ce9" providerId="LiveId" clId="{82F22194-8D13-4DF4-9CEE-B1ABCFBAC706}" dt="2024-02-26T22:33:28.740" v="54" actId="20577"/>
          <ac:spMkLst>
            <pc:docMk/>
            <pc:sldMk cId="3490257133" sldId="264"/>
            <ac:spMk id="345" creationId="{59C15794-FF73-B72F-55C9-D3A6EF2D6B4C}"/>
          </ac:spMkLst>
        </pc:spChg>
        <pc:picChg chg="add mod">
          <ac:chgData name="Kaleigh Andrzejewski" userId="1f25b5186b135ce9" providerId="LiveId" clId="{82F22194-8D13-4DF4-9CEE-B1ABCFBAC706}" dt="2024-02-26T22:35:36.718" v="79" actId="1076"/>
          <ac:picMkLst>
            <pc:docMk/>
            <pc:sldMk cId="3490257133" sldId="264"/>
            <ac:picMk id="2" creationId="{705EA246-C0EA-B40D-7E00-96DBC93AE902}"/>
          </ac:picMkLst>
        </pc:picChg>
        <pc:picChg chg="del mod ord">
          <ac:chgData name="Kaleigh Andrzejewski" userId="1f25b5186b135ce9" providerId="LiveId" clId="{82F22194-8D13-4DF4-9CEE-B1ABCFBAC706}" dt="2024-02-26T22:35:18.279" v="69" actId="478"/>
          <ac:picMkLst>
            <pc:docMk/>
            <pc:sldMk cId="3490257133" sldId="264"/>
            <ac:picMk id="341" creationId="{39F63256-42E0-6674-D0ED-15BCA742CD22}"/>
          </ac:picMkLst>
        </pc:picChg>
        <pc:picChg chg="del">
          <ac:chgData name="Kaleigh Andrzejewski" userId="1f25b5186b135ce9" providerId="LiveId" clId="{82F22194-8D13-4DF4-9CEE-B1ABCFBAC706}" dt="2024-02-26T22:34:06.409" v="58" actId="478"/>
          <ac:picMkLst>
            <pc:docMk/>
            <pc:sldMk cId="3490257133" sldId="264"/>
            <ac:picMk id="343" creationId="{C48BB4FA-165C-5CBD-9199-81505FB6ADCB}"/>
          </ac:picMkLst>
        </pc:picChg>
      </pc:sldChg>
    </pc:docChg>
  </pc:docChgLst>
  <pc:docChgLst>
    <pc:chgData name="Kaleigh Andrzejewski" userId="1f25b5186b135ce9" providerId="LiveId" clId="{44397320-8930-425C-8741-6E22CBE9C7E9}"/>
    <pc:docChg chg="delSld">
      <pc:chgData name="Kaleigh Andrzejewski" userId="1f25b5186b135ce9" providerId="LiveId" clId="{44397320-8930-425C-8741-6E22CBE9C7E9}" dt="2024-02-27T15:44:36.656" v="0" actId="47"/>
      <pc:docMkLst>
        <pc:docMk/>
      </pc:docMkLst>
      <pc:sldChg chg="del">
        <pc:chgData name="Kaleigh Andrzejewski" userId="1f25b5186b135ce9" providerId="LiveId" clId="{44397320-8930-425C-8741-6E22CBE9C7E9}" dt="2024-02-27T15:44:36.656" v="0" actId="47"/>
        <pc:sldMkLst>
          <pc:docMk/>
          <pc:sldMk cId="349025713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af8d3ad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baf8d3ad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b82f604b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bb82f604b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af8d3ad56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baf8d3ad56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b82f604b0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bb82f604b0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b82f604b0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bb82f604b0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cf9b263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bcf9b263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b82f604b0_0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bb82f604b0_0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af8d3ad56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baf8d3ad56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slalor.github.io/Book-Library-Project/websiteDesignIdeas/login.html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165464" y="147380"/>
            <a:ext cx="8813363" cy="4830923"/>
            <a:chOff x="0" y="-9525"/>
            <a:chExt cx="4642277" cy="2544600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4642277" cy="2535018"/>
            </a:xfrm>
            <a:custGeom>
              <a:avLst/>
              <a:gdLst/>
              <a:ahLst/>
              <a:cxnLst/>
              <a:rect l="l" t="t" r="r" b="b"/>
              <a:pathLst>
                <a:path w="4642277" h="2535018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2535018"/>
                  </a:lnTo>
                  <a:lnTo>
                    <a:pt x="0" y="2535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0" y="-9525"/>
              <a:ext cx="4642200" cy="25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165464" y="2020609"/>
            <a:ext cx="8813363" cy="1091827"/>
            <a:chOff x="0" y="-38100"/>
            <a:chExt cx="4642277" cy="57510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4642277" cy="536880"/>
            </a:xfrm>
            <a:custGeom>
              <a:avLst/>
              <a:gdLst/>
              <a:ahLst/>
              <a:cxnLst/>
              <a:rect l="l" t="t" r="r" b="b"/>
              <a:pathLst>
                <a:path w="4642277" h="536880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536880"/>
                  </a:lnTo>
                  <a:lnTo>
                    <a:pt x="0" y="536880"/>
                  </a:lnTo>
                  <a:close/>
                </a:path>
              </a:pathLst>
            </a:custGeom>
            <a:solidFill>
              <a:srgbClr val="4C6094"/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0" y="-38100"/>
              <a:ext cx="4642200" cy="5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/>
          <p:nvPr/>
        </p:nvSpPr>
        <p:spPr>
          <a:xfrm>
            <a:off x="681354" y="2467614"/>
            <a:ext cx="1519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C6D6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sz="7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908" y="1331663"/>
            <a:ext cx="3796185" cy="248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329723" y="3936306"/>
            <a:ext cx="6484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1C6D6"/>
                </a:solidFill>
                <a:latin typeface="EB Garamond"/>
                <a:ea typeface="EB Garamond"/>
                <a:cs typeface="EB Garamond"/>
                <a:sym typeface="EB Garamond"/>
              </a:rPr>
              <a:t>Monica Lalor, Mikayla Kantorski, </a:t>
            </a:r>
            <a:endParaRPr sz="2400">
              <a:solidFill>
                <a:srgbClr val="E1C6D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rgbClr val="E1C6D6"/>
                </a:solidFill>
                <a:latin typeface="EB Garamond"/>
                <a:ea typeface="EB Garamond"/>
                <a:cs typeface="EB Garamond"/>
                <a:sym typeface="EB Garamond"/>
              </a:rPr>
              <a:t>Kaleigh Andrzejewski, Angela Gardner</a:t>
            </a:r>
            <a:endParaRPr sz="200"/>
          </a:p>
        </p:txBody>
      </p:sp>
      <p:sp>
        <p:nvSpPr>
          <p:cNvPr id="138" name="Google Shape;138;p25"/>
          <p:cNvSpPr/>
          <p:nvPr/>
        </p:nvSpPr>
        <p:spPr>
          <a:xfrm>
            <a:off x="3022759" y="1515903"/>
            <a:ext cx="1447324" cy="156686"/>
          </a:xfrm>
          <a:custGeom>
            <a:avLst/>
            <a:gdLst/>
            <a:ahLst/>
            <a:cxnLst/>
            <a:rect l="l" t="t" r="r" b="b"/>
            <a:pathLst>
              <a:path w="3859530" h="417830" extrusionOk="0">
                <a:moveTo>
                  <a:pt x="13970" y="374650"/>
                </a:moveTo>
                <a:cubicBezTo>
                  <a:pt x="393700" y="233680"/>
                  <a:pt x="594360" y="191770"/>
                  <a:pt x="745490" y="162560"/>
                </a:cubicBezTo>
                <a:cubicBezTo>
                  <a:pt x="875030" y="137160"/>
                  <a:pt x="982980" y="121920"/>
                  <a:pt x="1109980" y="105410"/>
                </a:cubicBezTo>
                <a:cubicBezTo>
                  <a:pt x="1249680" y="87630"/>
                  <a:pt x="1380490" y="76200"/>
                  <a:pt x="1551940" y="63500"/>
                </a:cubicBezTo>
                <a:cubicBezTo>
                  <a:pt x="1791970" y="45720"/>
                  <a:pt x="2127250" y="26670"/>
                  <a:pt x="2414270" y="17780"/>
                </a:cubicBezTo>
                <a:cubicBezTo>
                  <a:pt x="2700020" y="8890"/>
                  <a:pt x="3032760" y="0"/>
                  <a:pt x="3271520" y="7620"/>
                </a:cubicBezTo>
                <a:cubicBezTo>
                  <a:pt x="3442970" y="12700"/>
                  <a:pt x="3610610" y="25400"/>
                  <a:pt x="3714750" y="40640"/>
                </a:cubicBezTo>
                <a:cubicBezTo>
                  <a:pt x="3773170" y="49530"/>
                  <a:pt x="3831590" y="58420"/>
                  <a:pt x="3849370" y="69850"/>
                </a:cubicBezTo>
                <a:cubicBezTo>
                  <a:pt x="3855720" y="73660"/>
                  <a:pt x="3859530" y="78740"/>
                  <a:pt x="3858260" y="82550"/>
                </a:cubicBezTo>
                <a:cubicBezTo>
                  <a:pt x="3856990" y="87630"/>
                  <a:pt x="3835400" y="100330"/>
                  <a:pt x="3831590" y="97790"/>
                </a:cubicBezTo>
                <a:cubicBezTo>
                  <a:pt x="3827780" y="95250"/>
                  <a:pt x="3829050" y="72390"/>
                  <a:pt x="3832860" y="69850"/>
                </a:cubicBezTo>
                <a:cubicBezTo>
                  <a:pt x="3836670" y="67310"/>
                  <a:pt x="3855720" y="76200"/>
                  <a:pt x="3856990" y="81280"/>
                </a:cubicBezTo>
                <a:cubicBezTo>
                  <a:pt x="3858260" y="86360"/>
                  <a:pt x="3848100" y="97790"/>
                  <a:pt x="3837940" y="100330"/>
                </a:cubicBezTo>
                <a:cubicBezTo>
                  <a:pt x="3815080" y="106680"/>
                  <a:pt x="3764280" y="78740"/>
                  <a:pt x="3713480" y="71120"/>
                </a:cubicBezTo>
                <a:cubicBezTo>
                  <a:pt x="3638550" y="58420"/>
                  <a:pt x="3526790" y="50800"/>
                  <a:pt x="3431540" y="45720"/>
                </a:cubicBezTo>
                <a:cubicBezTo>
                  <a:pt x="3333750" y="40640"/>
                  <a:pt x="3256280" y="40640"/>
                  <a:pt x="3135630" y="39370"/>
                </a:cubicBezTo>
                <a:cubicBezTo>
                  <a:pt x="2948940" y="38100"/>
                  <a:pt x="2667000" y="38100"/>
                  <a:pt x="2416810" y="45720"/>
                </a:cubicBezTo>
                <a:cubicBezTo>
                  <a:pt x="2142490" y="54610"/>
                  <a:pt x="1832610" y="68580"/>
                  <a:pt x="1555750" y="92710"/>
                </a:cubicBezTo>
                <a:cubicBezTo>
                  <a:pt x="1297940" y="114300"/>
                  <a:pt x="1037590" y="138430"/>
                  <a:pt x="810260" y="179070"/>
                </a:cubicBezTo>
                <a:cubicBezTo>
                  <a:pt x="614680" y="213360"/>
                  <a:pt x="415290" y="261620"/>
                  <a:pt x="271780" y="308610"/>
                </a:cubicBezTo>
                <a:cubicBezTo>
                  <a:pt x="171450" y="341630"/>
                  <a:pt x="58420" y="417830"/>
                  <a:pt x="21590" y="412750"/>
                </a:cubicBezTo>
                <a:cubicBezTo>
                  <a:pt x="10160" y="411480"/>
                  <a:pt x="2540" y="403860"/>
                  <a:pt x="1270" y="397510"/>
                </a:cubicBezTo>
                <a:cubicBezTo>
                  <a:pt x="0" y="391160"/>
                  <a:pt x="13970" y="374650"/>
                  <a:pt x="13970" y="3746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3776663" y="2230755"/>
            <a:ext cx="674846" cy="50483"/>
          </a:xfrm>
          <a:custGeom>
            <a:avLst/>
            <a:gdLst/>
            <a:ahLst/>
            <a:cxnLst/>
            <a:rect l="l" t="t" r="r" b="b"/>
            <a:pathLst>
              <a:path w="1799590" h="134620" extrusionOk="0">
                <a:moveTo>
                  <a:pt x="11430" y="104140"/>
                </a:moveTo>
                <a:cubicBezTo>
                  <a:pt x="279400" y="26670"/>
                  <a:pt x="312420" y="26670"/>
                  <a:pt x="401320" y="22860"/>
                </a:cubicBezTo>
                <a:cubicBezTo>
                  <a:pt x="628650" y="12700"/>
                  <a:pt x="1395730" y="0"/>
                  <a:pt x="1615440" y="17780"/>
                </a:cubicBezTo>
                <a:cubicBezTo>
                  <a:pt x="1697990" y="24130"/>
                  <a:pt x="1760220" y="29210"/>
                  <a:pt x="1784350" y="45720"/>
                </a:cubicBezTo>
                <a:cubicBezTo>
                  <a:pt x="1793240" y="52070"/>
                  <a:pt x="1799590" y="60960"/>
                  <a:pt x="1798320" y="67310"/>
                </a:cubicBezTo>
                <a:cubicBezTo>
                  <a:pt x="1797050" y="72390"/>
                  <a:pt x="1786890" y="80010"/>
                  <a:pt x="1781810" y="80010"/>
                </a:cubicBezTo>
                <a:cubicBezTo>
                  <a:pt x="1776730" y="80010"/>
                  <a:pt x="1767840" y="73660"/>
                  <a:pt x="1765300" y="68580"/>
                </a:cubicBezTo>
                <a:cubicBezTo>
                  <a:pt x="1762760" y="63500"/>
                  <a:pt x="1765300" y="55880"/>
                  <a:pt x="1767840" y="52070"/>
                </a:cubicBezTo>
                <a:cubicBezTo>
                  <a:pt x="1770380" y="48260"/>
                  <a:pt x="1778000" y="44450"/>
                  <a:pt x="1783080" y="45720"/>
                </a:cubicBezTo>
                <a:cubicBezTo>
                  <a:pt x="1788160" y="46990"/>
                  <a:pt x="1798320" y="54610"/>
                  <a:pt x="1798320" y="59690"/>
                </a:cubicBezTo>
                <a:cubicBezTo>
                  <a:pt x="1798320" y="66040"/>
                  <a:pt x="1789430" y="76200"/>
                  <a:pt x="1778000" y="80010"/>
                </a:cubicBezTo>
                <a:cubicBezTo>
                  <a:pt x="1744980" y="91440"/>
                  <a:pt x="1664970" y="57150"/>
                  <a:pt x="1564640" y="50800"/>
                </a:cubicBezTo>
                <a:cubicBezTo>
                  <a:pt x="1332230" y="35560"/>
                  <a:pt x="622300" y="41910"/>
                  <a:pt x="403860" y="52070"/>
                </a:cubicBezTo>
                <a:cubicBezTo>
                  <a:pt x="317500" y="55880"/>
                  <a:pt x="284480" y="55880"/>
                  <a:pt x="223520" y="68580"/>
                </a:cubicBezTo>
                <a:cubicBezTo>
                  <a:pt x="157480" y="82550"/>
                  <a:pt x="53340" y="134620"/>
                  <a:pt x="21590" y="133350"/>
                </a:cubicBezTo>
                <a:cubicBezTo>
                  <a:pt x="11430" y="133350"/>
                  <a:pt x="5080" y="130810"/>
                  <a:pt x="2540" y="125730"/>
                </a:cubicBezTo>
                <a:cubicBezTo>
                  <a:pt x="0" y="120650"/>
                  <a:pt x="11430" y="104140"/>
                  <a:pt x="11430" y="10414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3860007" y="2406967"/>
            <a:ext cx="558641" cy="50006"/>
          </a:xfrm>
          <a:custGeom>
            <a:avLst/>
            <a:gdLst/>
            <a:ahLst/>
            <a:cxnLst/>
            <a:rect l="l" t="t" r="r" b="b"/>
            <a:pathLst>
              <a:path w="1489710" h="133350" extrusionOk="0">
                <a:moveTo>
                  <a:pt x="6350" y="104140"/>
                </a:moveTo>
                <a:cubicBezTo>
                  <a:pt x="96520" y="59690"/>
                  <a:pt x="127000" y="54610"/>
                  <a:pt x="177800" y="46990"/>
                </a:cubicBezTo>
                <a:cubicBezTo>
                  <a:pt x="280670" y="31750"/>
                  <a:pt x="513080" y="8890"/>
                  <a:pt x="652780" y="3810"/>
                </a:cubicBezTo>
                <a:cubicBezTo>
                  <a:pt x="763270" y="0"/>
                  <a:pt x="842010" y="5080"/>
                  <a:pt x="951230" y="11430"/>
                </a:cubicBezTo>
                <a:cubicBezTo>
                  <a:pt x="1083310" y="19050"/>
                  <a:pt x="1295400" y="39370"/>
                  <a:pt x="1386840" y="49530"/>
                </a:cubicBezTo>
                <a:cubicBezTo>
                  <a:pt x="1428750" y="54610"/>
                  <a:pt x="1463040" y="52070"/>
                  <a:pt x="1478280" y="62230"/>
                </a:cubicBezTo>
                <a:cubicBezTo>
                  <a:pt x="1484630" y="67310"/>
                  <a:pt x="1489710" y="74930"/>
                  <a:pt x="1488440" y="80010"/>
                </a:cubicBezTo>
                <a:cubicBezTo>
                  <a:pt x="1487170" y="85090"/>
                  <a:pt x="1473200" y="95250"/>
                  <a:pt x="1468120" y="93980"/>
                </a:cubicBezTo>
                <a:cubicBezTo>
                  <a:pt x="1463040" y="91440"/>
                  <a:pt x="1457960" y="67310"/>
                  <a:pt x="1461770" y="64770"/>
                </a:cubicBezTo>
                <a:cubicBezTo>
                  <a:pt x="1465580" y="62230"/>
                  <a:pt x="1488440" y="73660"/>
                  <a:pt x="1488440" y="78740"/>
                </a:cubicBezTo>
                <a:cubicBezTo>
                  <a:pt x="1488440" y="83820"/>
                  <a:pt x="1482090" y="90170"/>
                  <a:pt x="1470660" y="93980"/>
                </a:cubicBezTo>
                <a:cubicBezTo>
                  <a:pt x="1428750" y="106680"/>
                  <a:pt x="1247140" y="67310"/>
                  <a:pt x="1122680" y="57150"/>
                </a:cubicBezTo>
                <a:cubicBezTo>
                  <a:pt x="977900" y="45720"/>
                  <a:pt x="800100" y="31750"/>
                  <a:pt x="652780" y="33020"/>
                </a:cubicBezTo>
                <a:cubicBezTo>
                  <a:pt x="523240" y="34290"/>
                  <a:pt x="384810" y="48260"/>
                  <a:pt x="285750" y="60960"/>
                </a:cubicBezTo>
                <a:cubicBezTo>
                  <a:pt x="217170" y="69850"/>
                  <a:pt x="161290" y="77470"/>
                  <a:pt x="113030" y="92710"/>
                </a:cubicBezTo>
                <a:cubicBezTo>
                  <a:pt x="76200" y="104140"/>
                  <a:pt x="39370" y="133350"/>
                  <a:pt x="20320" y="133350"/>
                </a:cubicBezTo>
                <a:cubicBezTo>
                  <a:pt x="12700" y="133350"/>
                  <a:pt x="5080" y="130810"/>
                  <a:pt x="2540" y="125730"/>
                </a:cubicBezTo>
                <a:cubicBezTo>
                  <a:pt x="0" y="120650"/>
                  <a:pt x="6350" y="104140"/>
                  <a:pt x="6350" y="10414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2987993" y="2373154"/>
            <a:ext cx="99060" cy="44767"/>
          </a:xfrm>
          <a:custGeom>
            <a:avLst/>
            <a:gdLst/>
            <a:ahLst/>
            <a:cxnLst/>
            <a:rect l="l" t="t" r="r" b="b"/>
            <a:pathLst>
              <a:path w="264160" h="119380" extrusionOk="0">
                <a:moveTo>
                  <a:pt x="10160" y="81280"/>
                </a:moveTo>
                <a:cubicBezTo>
                  <a:pt x="210820" y="6350"/>
                  <a:pt x="236220" y="0"/>
                  <a:pt x="248920" y="6350"/>
                </a:cubicBezTo>
                <a:cubicBezTo>
                  <a:pt x="257810" y="11430"/>
                  <a:pt x="264160" y="26670"/>
                  <a:pt x="261620" y="33020"/>
                </a:cubicBezTo>
                <a:cubicBezTo>
                  <a:pt x="260350" y="39370"/>
                  <a:pt x="246380" y="46990"/>
                  <a:pt x="240030" y="45720"/>
                </a:cubicBezTo>
                <a:cubicBezTo>
                  <a:pt x="233680" y="44450"/>
                  <a:pt x="223520" y="35560"/>
                  <a:pt x="222250" y="29210"/>
                </a:cubicBezTo>
                <a:cubicBezTo>
                  <a:pt x="220980" y="24130"/>
                  <a:pt x="223520" y="13970"/>
                  <a:pt x="228600" y="11430"/>
                </a:cubicBezTo>
                <a:cubicBezTo>
                  <a:pt x="234950" y="7620"/>
                  <a:pt x="257810" y="12700"/>
                  <a:pt x="261620" y="19050"/>
                </a:cubicBezTo>
                <a:cubicBezTo>
                  <a:pt x="264160" y="24130"/>
                  <a:pt x="261620" y="35560"/>
                  <a:pt x="255270" y="41910"/>
                </a:cubicBezTo>
                <a:cubicBezTo>
                  <a:pt x="241300" y="54610"/>
                  <a:pt x="185420" y="50800"/>
                  <a:pt x="148590" y="62230"/>
                </a:cubicBezTo>
                <a:cubicBezTo>
                  <a:pt x="107950" y="74930"/>
                  <a:pt x="44450" y="119380"/>
                  <a:pt x="21590" y="118110"/>
                </a:cubicBezTo>
                <a:cubicBezTo>
                  <a:pt x="12700" y="118110"/>
                  <a:pt x="5080" y="111760"/>
                  <a:pt x="2540" y="106680"/>
                </a:cubicBezTo>
                <a:cubicBezTo>
                  <a:pt x="0" y="100330"/>
                  <a:pt x="10160" y="81280"/>
                  <a:pt x="10160" y="8128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2946559" y="2593658"/>
            <a:ext cx="69056" cy="40005"/>
          </a:xfrm>
          <a:custGeom>
            <a:avLst/>
            <a:gdLst/>
            <a:ahLst/>
            <a:cxnLst/>
            <a:rect l="l" t="t" r="r" b="b"/>
            <a:pathLst>
              <a:path w="184150" h="106680" extrusionOk="0">
                <a:moveTo>
                  <a:pt x="7620" y="71120"/>
                </a:moveTo>
                <a:cubicBezTo>
                  <a:pt x="106680" y="10160"/>
                  <a:pt x="142240" y="0"/>
                  <a:pt x="160020" y="2540"/>
                </a:cubicBezTo>
                <a:cubicBezTo>
                  <a:pt x="170180" y="3810"/>
                  <a:pt x="179070" y="10160"/>
                  <a:pt x="181610" y="16510"/>
                </a:cubicBezTo>
                <a:cubicBezTo>
                  <a:pt x="184150" y="24130"/>
                  <a:pt x="175260" y="41910"/>
                  <a:pt x="168910" y="44450"/>
                </a:cubicBezTo>
                <a:cubicBezTo>
                  <a:pt x="162560" y="46990"/>
                  <a:pt x="148590" y="40640"/>
                  <a:pt x="144780" y="35560"/>
                </a:cubicBezTo>
                <a:cubicBezTo>
                  <a:pt x="140970" y="30480"/>
                  <a:pt x="139700" y="21590"/>
                  <a:pt x="142240" y="16510"/>
                </a:cubicBezTo>
                <a:cubicBezTo>
                  <a:pt x="144780" y="10160"/>
                  <a:pt x="158750" y="2540"/>
                  <a:pt x="165100" y="2540"/>
                </a:cubicBezTo>
                <a:cubicBezTo>
                  <a:pt x="171450" y="2540"/>
                  <a:pt x="180340" y="8890"/>
                  <a:pt x="181610" y="13970"/>
                </a:cubicBezTo>
                <a:cubicBezTo>
                  <a:pt x="184150" y="20320"/>
                  <a:pt x="179070" y="36830"/>
                  <a:pt x="171450" y="43180"/>
                </a:cubicBezTo>
                <a:cubicBezTo>
                  <a:pt x="158750" y="53340"/>
                  <a:pt x="123190" y="45720"/>
                  <a:pt x="100330" y="54610"/>
                </a:cubicBezTo>
                <a:cubicBezTo>
                  <a:pt x="73660" y="64770"/>
                  <a:pt x="40640" y="105410"/>
                  <a:pt x="22860" y="106680"/>
                </a:cubicBezTo>
                <a:cubicBezTo>
                  <a:pt x="13970" y="106680"/>
                  <a:pt x="5080" y="101600"/>
                  <a:pt x="2540" y="96520"/>
                </a:cubicBezTo>
                <a:cubicBezTo>
                  <a:pt x="0" y="90170"/>
                  <a:pt x="7620" y="71120"/>
                  <a:pt x="7620" y="7112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4832985" y="1538763"/>
            <a:ext cx="1361122" cy="132874"/>
          </a:xfrm>
          <a:custGeom>
            <a:avLst/>
            <a:gdLst/>
            <a:ahLst/>
            <a:cxnLst/>
            <a:rect l="l" t="t" r="r" b="b"/>
            <a:pathLst>
              <a:path w="3629660" h="354330" extrusionOk="0">
                <a:moveTo>
                  <a:pt x="10160" y="184150"/>
                </a:moveTo>
                <a:cubicBezTo>
                  <a:pt x="447040" y="92710"/>
                  <a:pt x="715010" y="58420"/>
                  <a:pt x="963930" y="40640"/>
                </a:cubicBezTo>
                <a:cubicBezTo>
                  <a:pt x="1252220" y="20320"/>
                  <a:pt x="1719580" y="0"/>
                  <a:pt x="1901190" y="17780"/>
                </a:cubicBezTo>
                <a:cubicBezTo>
                  <a:pt x="1976120" y="25400"/>
                  <a:pt x="1991360" y="43180"/>
                  <a:pt x="2058670" y="53340"/>
                </a:cubicBezTo>
                <a:cubicBezTo>
                  <a:pt x="2171700" y="71120"/>
                  <a:pt x="2359660" y="74930"/>
                  <a:pt x="2520950" y="97790"/>
                </a:cubicBezTo>
                <a:cubicBezTo>
                  <a:pt x="2701290" y="124460"/>
                  <a:pt x="2942590" y="185420"/>
                  <a:pt x="3088640" y="208280"/>
                </a:cubicBezTo>
                <a:cubicBezTo>
                  <a:pt x="3178810" y="222250"/>
                  <a:pt x="3233420" y="223520"/>
                  <a:pt x="3309620" y="236220"/>
                </a:cubicBezTo>
                <a:cubicBezTo>
                  <a:pt x="3394710" y="251460"/>
                  <a:pt x="3521710" y="276860"/>
                  <a:pt x="3575050" y="294640"/>
                </a:cubicBezTo>
                <a:cubicBezTo>
                  <a:pt x="3599180" y="303530"/>
                  <a:pt x="3619500" y="308610"/>
                  <a:pt x="3625850" y="318770"/>
                </a:cubicBezTo>
                <a:cubicBezTo>
                  <a:pt x="3629660" y="325120"/>
                  <a:pt x="3629660" y="335280"/>
                  <a:pt x="3625850" y="339090"/>
                </a:cubicBezTo>
                <a:cubicBezTo>
                  <a:pt x="3622040" y="342900"/>
                  <a:pt x="3608070" y="345440"/>
                  <a:pt x="3602990" y="341630"/>
                </a:cubicBezTo>
                <a:cubicBezTo>
                  <a:pt x="3599180" y="339090"/>
                  <a:pt x="3596640" y="326390"/>
                  <a:pt x="3597910" y="321310"/>
                </a:cubicBezTo>
                <a:cubicBezTo>
                  <a:pt x="3599180" y="317500"/>
                  <a:pt x="3605530" y="312420"/>
                  <a:pt x="3610610" y="312420"/>
                </a:cubicBezTo>
                <a:cubicBezTo>
                  <a:pt x="3616960" y="312420"/>
                  <a:pt x="3629660" y="326390"/>
                  <a:pt x="3629660" y="332740"/>
                </a:cubicBezTo>
                <a:cubicBezTo>
                  <a:pt x="3629660" y="337820"/>
                  <a:pt x="3623310" y="342900"/>
                  <a:pt x="3614420" y="345440"/>
                </a:cubicBezTo>
                <a:cubicBezTo>
                  <a:pt x="3577590" y="354330"/>
                  <a:pt x="3394710" y="284480"/>
                  <a:pt x="3305810" y="267970"/>
                </a:cubicBezTo>
                <a:cubicBezTo>
                  <a:pt x="3239770" y="255270"/>
                  <a:pt x="3205480" y="259080"/>
                  <a:pt x="3129280" y="247650"/>
                </a:cubicBezTo>
                <a:cubicBezTo>
                  <a:pt x="2987040" y="224790"/>
                  <a:pt x="2710180" y="154940"/>
                  <a:pt x="2519680" y="127000"/>
                </a:cubicBezTo>
                <a:cubicBezTo>
                  <a:pt x="2354580" y="102870"/>
                  <a:pt x="2167890" y="100330"/>
                  <a:pt x="2054860" y="81280"/>
                </a:cubicBezTo>
                <a:cubicBezTo>
                  <a:pt x="1988820" y="71120"/>
                  <a:pt x="1974850" y="53340"/>
                  <a:pt x="1901190" y="45720"/>
                </a:cubicBezTo>
                <a:cubicBezTo>
                  <a:pt x="1722120" y="27940"/>
                  <a:pt x="1253490" y="48260"/>
                  <a:pt x="966470" y="68580"/>
                </a:cubicBezTo>
                <a:cubicBezTo>
                  <a:pt x="718820" y="86360"/>
                  <a:pt x="450850" y="120650"/>
                  <a:pt x="276860" y="152400"/>
                </a:cubicBezTo>
                <a:cubicBezTo>
                  <a:pt x="168910" y="171450"/>
                  <a:pt x="52070" y="220980"/>
                  <a:pt x="17780" y="214630"/>
                </a:cubicBezTo>
                <a:cubicBezTo>
                  <a:pt x="8890" y="213360"/>
                  <a:pt x="2540" y="208280"/>
                  <a:pt x="1270" y="203200"/>
                </a:cubicBezTo>
                <a:cubicBezTo>
                  <a:pt x="0" y="198120"/>
                  <a:pt x="10160" y="184150"/>
                  <a:pt x="10160" y="1841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4865847" y="1759268"/>
            <a:ext cx="391954" cy="61913"/>
          </a:xfrm>
          <a:custGeom>
            <a:avLst/>
            <a:gdLst/>
            <a:ahLst/>
            <a:cxnLst/>
            <a:rect l="l" t="t" r="r" b="b"/>
            <a:pathLst>
              <a:path w="1045210" h="165100" extrusionOk="0">
                <a:moveTo>
                  <a:pt x="11430" y="135890"/>
                </a:moveTo>
                <a:cubicBezTo>
                  <a:pt x="303530" y="43180"/>
                  <a:pt x="411480" y="30480"/>
                  <a:pt x="525780" y="20320"/>
                </a:cubicBezTo>
                <a:cubicBezTo>
                  <a:pt x="661670" y="7620"/>
                  <a:pt x="891540" y="0"/>
                  <a:pt x="972820" y="2540"/>
                </a:cubicBezTo>
                <a:cubicBezTo>
                  <a:pt x="1003300" y="3810"/>
                  <a:pt x="1026160" y="1270"/>
                  <a:pt x="1036320" y="8890"/>
                </a:cubicBezTo>
                <a:cubicBezTo>
                  <a:pt x="1041400" y="13970"/>
                  <a:pt x="1045210" y="22860"/>
                  <a:pt x="1042670" y="27940"/>
                </a:cubicBezTo>
                <a:cubicBezTo>
                  <a:pt x="1040130" y="33020"/>
                  <a:pt x="1024890" y="39370"/>
                  <a:pt x="1021080" y="36830"/>
                </a:cubicBezTo>
                <a:cubicBezTo>
                  <a:pt x="1017270" y="34290"/>
                  <a:pt x="1017270" y="10160"/>
                  <a:pt x="1021080" y="7620"/>
                </a:cubicBezTo>
                <a:cubicBezTo>
                  <a:pt x="1024890" y="5080"/>
                  <a:pt x="1043940" y="16510"/>
                  <a:pt x="1043940" y="21590"/>
                </a:cubicBezTo>
                <a:cubicBezTo>
                  <a:pt x="1043940" y="26670"/>
                  <a:pt x="1037590" y="34290"/>
                  <a:pt x="1027430" y="38100"/>
                </a:cubicBezTo>
                <a:cubicBezTo>
                  <a:pt x="988060" y="54610"/>
                  <a:pt x="816610" y="34290"/>
                  <a:pt x="706120" y="39370"/>
                </a:cubicBezTo>
                <a:cubicBezTo>
                  <a:pt x="589280" y="44450"/>
                  <a:pt x="435610" y="59690"/>
                  <a:pt x="346710" y="71120"/>
                </a:cubicBezTo>
                <a:cubicBezTo>
                  <a:pt x="293370" y="78740"/>
                  <a:pt x="266700" y="81280"/>
                  <a:pt x="220980" y="93980"/>
                </a:cubicBezTo>
                <a:cubicBezTo>
                  <a:pt x="161290" y="110490"/>
                  <a:pt x="54610" y="165100"/>
                  <a:pt x="22860" y="165100"/>
                </a:cubicBezTo>
                <a:cubicBezTo>
                  <a:pt x="12700" y="165100"/>
                  <a:pt x="5080" y="162560"/>
                  <a:pt x="2540" y="157480"/>
                </a:cubicBezTo>
                <a:cubicBezTo>
                  <a:pt x="0" y="152400"/>
                  <a:pt x="11430" y="135890"/>
                  <a:pt x="11430" y="13589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5836920" y="1791176"/>
            <a:ext cx="382905" cy="79534"/>
          </a:xfrm>
          <a:custGeom>
            <a:avLst/>
            <a:gdLst/>
            <a:ahLst/>
            <a:cxnLst/>
            <a:rect l="l" t="t" r="r" b="b"/>
            <a:pathLst>
              <a:path w="1021080" h="212090" extrusionOk="0">
                <a:moveTo>
                  <a:pt x="10160" y="19050"/>
                </a:moveTo>
                <a:cubicBezTo>
                  <a:pt x="135890" y="0"/>
                  <a:pt x="199390" y="5080"/>
                  <a:pt x="278130" y="13970"/>
                </a:cubicBezTo>
                <a:cubicBezTo>
                  <a:pt x="407670" y="29210"/>
                  <a:pt x="657860" y="77470"/>
                  <a:pt x="791210" y="109220"/>
                </a:cubicBezTo>
                <a:cubicBezTo>
                  <a:pt x="878840" y="129540"/>
                  <a:pt x="979170" y="153670"/>
                  <a:pt x="1007110" y="171450"/>
                </a:cubicBezTo>
                <a:cubicBezTo>
                  <a:pt x="1014730" y="176530"/>
                  <a:pt x="1019810" y="181610"/>
                  <a:pt x="1019810" y="186690"/>
                </a:cubicBezTo>
                <a:cubicBezTo>
                  <a:pt x="1019810" y="191770"/>
                  <a:pt x="1016000" y="199390"/>
                  <a:pt x="1012190" y="201930"/>
                </a:cubicBezTo>
                <a:cubicBezTo>
                  <a:pt x="1007110" y="204470"/>
                  <a:pt x="995680" y="204470"/>
                  <a:pt x="991870" y="200660"/>
                </a:cubicBezTo>
                <a:cubicBezTo>
                  <a:pt x="988060" y="195580"/>
                  <a:pt x="989330" y="175260"/>
                  <a:pt x="994410" y="172720"/>
                </a:cubicBezTo>
                <a:cubicBezTo>
                  <a:pt x="999490" y="170180"/>
                  <a:pt x="1018540" y="180340"/>
                  <a:pt x="1019810" y="185420"/>
                </a:cubicBezTo>
                <a:cubicBezTo>
                  <a:pt x="1021080" y="190500"/>
                  <a:pt x="1009650" y="201930"/>
                  <a:pt x="998220" y="204470"/>
                </a:cubicBezTo>
                <a:cubicBezTo>
                  <a:pt x="965200" y="212090"/>
                  <a:pt x="872490" y="160020"/>
                  <a:pt x="786130" y="138430"/>
                </a:cubicBezTo>
                <a:cubicBezTo>
                  <a:pt x="654050" y="106680"/>
                  <a:pt x="406400" y="60960"/>
                  <a:pt x="276860" y="46990"/>
                </a:cubicBezTo>
                <a:cubicBezTo>
                  <a:pt x="199390" y="38100"/>
                  <a:pt x="135890" y="34290"/>
                  <a:pt x="87630" y="38100"/>
                </a:cubicBezTo>
                <a:cubicBezTo>
                  <a:pt x="57150" y="40640"/>
                  <a:pt x="26670" y="57150"/>
                  <a:pt x="12700" y="52070"/>
                </a:cubicBezTo>
                <a:cubicBezTo>
                  <a:pt x="5080" y="49530"/>
                  <a:pt x="0" y="41910"/>
                  <a:pt x="0" y="36830"/>
                </a:cubicBezTo>
                <a:cubicBezTo>
                  <a:pt x="0" y="31750"/>
                  <a:pt x="10160" y="19050"/>
                  <a:pt x="10160" y="190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4866322" y="2042637"/>
            <a:ext cx="377666" cy="52388"/>
          </a:xfrm>
          <a:custGeom>
            <a:avLst/>
            <a:gdLst/>
            <a:ahLst/>
            <a:cxnLst/>
            <a:rect l="l" t="t" r="r" b="b"/>
            <a:pathLst>
              <a:path w="1007110" h="139700" extrusionOk="0">
                <a:moveTo>
                  <a:pt x="11430" y="104140"/>
                </a:moveTo>
                <a:cubicBezTo>
                  <a:pt x="134620" y="57150"/>
                  <a:pt x="453390" y="20320"/>
                  <a:pt x="590550" y="10160"/>
                </a:cubicBezTo>
                <a:cubicBezTo>
                  <a:pt x="675640" y="3810"/>
                  <a:pt x="728980" y="0"/>
                  <a:pt x="797560" y="7620"/>
                </a:cubicBezTo>
                <a:cubicBezTo>
                  <a:pt x="867410" y="15240"/>
                  <a:pt x="998220" y="38100"/>
                  <a:pt x="1004570" y="58420"/>
                </a:cubicBezTo>
                <a:cubicBezTo>
                  <a:pt x="1007110" y="66040"/>
                  <a:pt x="990600" y="82550"/>
                  <a:pt x="984250" y="82550"/>
                </a:cubicBezTo>
                <a:cubicBezTo>
                  <a:pt x="977900" y="82550"/>
                  <a:pt x="966470" y="66040"/>
                  <a:pt x="967740" y="59690"/>
                </a:cubicBezTo>
                <a:cubicBezTo>
                  <a:pt x="969010" y="53340"/>
                  <a:pt x="984250" y="43180"/>
                  <a:pt x="990600" y="44450"/>
                </a:cubicBezTo>
                <a:cubicBezTo>
                  <a:pt x="996950" y="45720"/>
                  <a:pt x="1005840" y="62230"/>
                  <a:pt x="1004570" y="68580"/>
                </a:cubicBezTo>
                <a:cubicBezTo>
                  <a:pt x="1003300" y="74930"/>
                  <a:pt x="995680" y="80010"/>
                  <a:pt x="985520" y="82550"/>
                </a:cubicBezTo>
                <a:cubicBezTo>
                  <a:pt x="956310" y="88900"/>
                  <a:pt x="864870" y="50800"/>
                  <a:pt x="797560" y="44450"/>
                </a:cubicBezTo>
                <a:cubicBezTo>
                  <a:pt x="721360" y="36830"/>
                  <a:pt x="645160" y="38100"/>
                  <a:pt x="548640" y="44450"/>
                </a:cubicBezTo>
                <a:cubicBezTo>
                  <a:pt x="415290" y="53340"/>
                  <a:pt x="151130" y="87630"/>
                  <a:pt x="72390" y="111760"/>
                </a:cubicBezTo>
                <a:cubicBezTo>
                  <a:pt x="44450" y="120650"/>
                  <a:pt x="31750" y="139700"/>
                  <a:pt x="19050" y="137160"/>
                </a:cubicBezTo>
                <a:cubicBezTo>
                  <a:pt x="10160" y="135890"/>
                  <a:pt x="0" y="125730"/>
                  <a:pt x="0" y="119380"/>
                </a:cubicBezTo>
                <a:cubicBezTo>
                  <a:pt x="0" y="114300"/>
                  <a:pt x="11430" y="104140"/>
                  <a:pt x="11430" y="10414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5791200" y="2045970"/>
            <a:ext cx="440055" cy="48101"/>
          </a:xfrm>
          <a:custGeom>
            <a:avLst/>
            <a:gdLst/>
            <a:ahLst/>
            <a:cxnLst/>
            <a:rect l="l" t="t" r="r" b="b"/>
            <a:pathLst>
              <a:path w="1173480" h="128270" extrusionOk="0">
                <a:moveTo>
                  <a:pt x="20320" y="10160"/>
                </a:moveTo>
                <a:cubicBezTo>
                  <a:pt x="472440" y="0"/>
                  <a:pt x="758190" y="16510"/>
                  <a:pt x="914400" y="36830"/>
                </a:cubicBezTo>
                <a:cubicBezTo>
                  <a:pt x="1014730" y="49530"/>
                  <a:pt x="1127760" y="64770"/>
                  <a:pt x="1158240" y="86360"/>
                </a:cubicBezTo>
                <a:cubicBezTo>
                  <a:pt x="1168400" y="93980"/>
                  <a:pt x="1173480" y="102870"/>
                  <a:pt x="1172210" y="109220"/>
                </a:cubicBezTo>
                <a:cubicBezTo>
                  <a:pt x="1170940" y="115570"/>
                  <a:pt x="1160780" y="123190"/>
                  <a:pt x="1154430" y="123190"/>
                </a:cubicBezTo>
                <a:cubicBezTo>
                  <a:pt x="1149350" y="123190"/>
                  <a:pt x="1141730" y="118110"/>
                  <a:pt x="1139190" y="114300"/>
                </a:cubicBezTo>
                <a:cubicBezTo>
                  <a:pt x="1136650" y="109220"/>
                  <a:pt x="1134110" y="101600"/>
                  <a:pt x="1136650" y="96520"/>
                </a:cubicBezTo>
                <a:cubicBezTo>
                  <a:pt x="1139190" y="91440"/>
                  <a:pt x="1150620" y="85090"/>
                  <a:pt x="1156970" y="86360"/>
                </a:cubicBezTo>
                <a:cubicBezTo>
                  <a:pt x="1163320" y="87630"/>
                  <a:pt x="1173480" y="101600"/>
                  <a:pt x="1172210" y="107950"/>
                </a:cubicBezTo>
                <a:cubicBezTo>
                  <a:pt x="1170940" y="114300"/>
                  <a:pt x="1162050" y="119380"/>
                  <a:pt x="1149350" y="121920"/>
                </a:cubicBezTo>
                <a:cubicBezTo>
                  <a:pt x="1112520" y="128270"/>
                  <a:pt x="1007110" y="80010"/>
                  <a:pt x="914400" y="67310"/>
                </a:cubicBezTo>
                <a:cubicBezTo>
                  <a:pt x="781050" y="49530"/>
                  <a:pt x="530860" y="58420"/>
                  <a:pt x="424180" y="48260"/>
                </a:cubicBezTo>
                <a:cubicBezTo>
                  <a:pt x="372110" y="43180"/>
                  <a:pt x="355600" y="34290"/>
                  <a:pt x="307340" y="31750"/>
                </a:cubicBezTo>
                <a:cubicBezTo>
                  <a:pt x="232410" y="27940"/>
                  <a:pt x="49530" y="62230"/>
                  <a:pt x="15240" y="45720"/>
                </a:cubicBezTo>
                <a:cubicBezTo>
                  <a:pt x="5080" y="40640"/>
                  <a:pt x="0" y="31750"/>
                  <a:pt x="1270" y="25400"/>
                </a:cubicBezTo>
                <a:cubicBezTo>
                  <a:pt x="2540" y="19050"/>
                  <a:pt x="20320" y="10160"/>
                  <a:pt x="20320" y="1016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4891564" y="2267427"/>
            <a:ext cx="412909" cy="64294"/>
          </a:xfrm>
          <a:custGeom>
            <a:avLst/>
            <a:gdLst/>
            <a:ahLst/>
            <a:cxnLst/>
            <a:rect l="l" t="t" r="r" b="b"/>
            <a:pathLst>
              <a:path w="1101090" h="171450" extrusionOk="0">
                <a:moveTo>
                  <a:pt x="0" y="140970"/>
                </a:moveTo>
                <a:cubicBezTo>
                  <a:pt x="96520" y="78740"/>
                  <a:pt x="132080" y="63500"/>
                  <a:pt x="176530" y="52070"/>
                </a:cubicBezTo>
                <a:cubicBezTo>
                  <a:pt x="238760" y="35560"/>
                  <a:pt x="316230" y="24130"/>
                  <a:pt x="407670" y="16510"/>
                </a:cubicBezTo>
                <a:cubicBezTo>
                  <a:pt x="541020" y="6350"/>
                  <a:pt x="779780" y="0"/>
                  <a:pt x="904240" y="12700"/>
                </a:cubicBezTo>
                <a:cubicBezTo>
                  <a:pt x="981710" y="20320"/>
                  <a:pt x="1065530" y="36830"/>
                  <a:pt x="1089660" y="52070"/>
                </a:cubicBezTo>
                <a:cubicBezTo>
                  <a:pt x="1097280" y="57150"/>
                  <a:pt x="1101090" y="62230"/>
                  <a:pt x="1101090" y="67310"/>
                </a:cubicBezTo>
                <a:cubicBezTo>
                  <a:pt x="1099820" y="74930"/>
                  <a:pt x="1083310" y="90170"/>
                  <a:pt x="1075690" y="90170"/>
                </a:cubicBezTo>
                <a:cubicBezTo>
                  <a:pt x="1069340" y="90170"/>
                  <a:pt x="1060450" y="77470"/>
                  <a:pt x="1060450" y="71120"/>
                </a:cubicBezTo>
                <a:cubicBezTo>
                  <a:pt x="1060450" y="63500"/>
                  <a:pt x="1074420" y="49530"/>
                  <a:pt x="1080770" y="49530"/>
                </a:cubicBezTo>
                <a:cubicBezTo>
                  <a:pt x="1087120" y="49530"/>
                  <a:pt x="1101090" y="64770"/>
                  <a:pt x="1101090" y="71120"/>
                </a:cubicBezTo>
                <a:cubicBezTo>
                  <a:pt x="1101090" y="77470"/>
                  <a:pt x="1090930" y="87630"/>
                  <a:pt x="1078230" y="90170"/>
                </a:cubicBezTo>
                <a:cubicBezTo>
                  <a:pt x="1047750" y="97790"/>
                  <a:pt x="977900" y="60960"/>
                  <a:pt x="904240" y="52070"/>
                </a:cubicBezTo>
                <a:cubicBezTo>
                  <a:pt x="782320" y="38100"/>
                  <a:pt x="543560" y="36830"/>
                  <a:pt x="411480" y="45720"/>
                </a:cubicBezTo>
                <a:cubicBezTo>
                  <a:pt x="322580" y="52070"/>
                  <a:pt x="248920" y="63500"/>
                  <a:pt x="187960" y="80010"/>
                </a:cubicBezTo>
                <a:cubicBezTo>
                  <a:pt x="144780" y="91440"/>
                  <a:pt x="110490" y="106680"/>
                  <a:pt x="80010" y="123190"/>
                </a:cubicBezTo>
                <a:cubicBezTo>
                  <a:pt x="54610" y="137160"/>
                  <a:pt x="25400" y="171450"/>
                  <a:pt x="12700" y="167640"/>
                </a:cubicBezTo>
                <a:cubicBezTo>
                  <a:pt x="5080" y="165100"/>
                  <a:pt x="0" y="140970"/>
                  <a:pt x="0" y="14097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6027897" y="2311717"/>
            <a:ext cx="218599" cy="29051"/>
          </a:xfrm>
          <a:custGeom>
            <a:avLst/>
            <a:gdLst/>
            <a:ahLst/>
            <a:cxnLst/>
            <a:rect l="l" t="t" r="r" b="b"/>
            <a:pathLst>
              <a:path w="582930" h="77470" extrusionOk="0">
                <a:moveTo>
                  <a:pt x="17780" y="27940"/>
                </a:moveTo>
                <a:cubicBezTo>
                  <a:pt x="464820" y="0"/>
                  <a:pt x="492760" y="5080"/>
                  <a:pt x="520700" y="12700"/>
                </a:cubicBezTo>
                <a:cubicBezTo>
                  <a:pt x="542290" y="19050"/>
                  <a:pt x="566420" y="26670"/>
                  <a:pt x="575310" y="35560"/>
                </a:cubicBezTo>
                <a:cubicBezTo>
                  <a:pt x="580390" y="40640"/>
                  <a:pt x="582930" y="45720"/>
                  <a:pt x="581660" y="50800"/>
                </a:cubicBezTo>
                <a:cubicBezTo>
                  <a:pt x="580390" y="57150"/>
                  <a:pt x="566420" y="67310"/>
                  <a:pt x="561340" y="66040"/>
                </a:cubicBezTo>
                <a:cubicBezTo>
                  <a:pt x="554990" y="64770"/>
                  <a:pt x="546100" y="44450"/>
                  <a:pt x="548640" y="39370"/>
                </a:cubicBezTo>
                <a:cubicBezTo>
                  <a:pt x="551180" y="34290"/>
                  <a:pt x="568960" y="31750"/>
                  <a:pt x="574040" y="34290"/>
                </a:cubicBezTo>
                <a:cubicBezTo>
                  <a:pt x="579120" y="36830"/>
                  <a:pt x="582930" y="49530"/>
                  <a:pt x="580390" y="54610"/>
                </a:cubicBezTo>
                <a:cubicBezTo>
                  <a:pt x="577850" y="59690"/>
                  <a:pt x="571500" y="64770"/>
                  <a:pt x="562610" y="66040"/>
                </a:cubicBezTo>
                <a:cubicBezTo>
                  <a:pt x="538480" y="69850"/>
                  <a:pt x="481330" y="33020"/>
                  <a:pt x="421640" y="27940"/>
                </a:cubicBezTo>
                <a:cubicBezTo>
                  <a:pt x="322580" y="19050"/>
                  <a:pt x="63500" y="77470"/>
                  <a:pt x="17780" y="62230"/>
                </a:cubicBezTo>
                <a:cubicBezTo>
                  <a:pt x="6350" y="58420"/>
                  <a:pt x="0" y="52070"/>
                  <a:pt x="0" y="46990"/>
                </a:cubicBezTo>
                <a:cubicBezTo>
                  <a:pt x="0" y="40640"/>
                  <a:pt x="17780" y="27940"/>
                  <a:pt x="17780" y="2794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843939" y="2501265"/>
            <a:ext cx="391954" cy="52388"/>
          </a:xfrm>
          <a:custGeom>
            <a:avLst/>
            <a:gdLst/>
            <a:ahLst/>
            <a:cxnLst/>
            <a:rect l="l" t="t" r="r" b="b"/>
            <a:pathLst>
              <a:path w="1045210" h="139700" extrusionOk="0">
                <a:moveTo>
                  <a:pt x="7620" y="109220"/>
                </a:moveTo>
                <a:cubicBezTo>
                  <a:pt x="162560" y="48260"/>
                  <a:pt x="185420" y="50800"/>
                  <a:pt x="242570" y="46990"/>
                </a:cubicBezTo>
                <a:cubicBezTo>
                  <a:pt x="389890" y="38100"/>
                  <a:pt x="977900" y="0"/>
                  <a:pt x="1033780" y="34290"/>
                </a:cubicBezTo>
                <a:cubicBezTo>
                  <a:pt x="1043940" y="40640"/>
                  <a:pt x="1045210" y="50800"/>
                  <a:pt x="1043940" y="55880"/>
                </a:cubicBezTo>
                <a:cubicBezTo>
                  <a:pt x="1042670" y="60960"/>
                  <a:pt x="1035050" y="66040"/>
                  <a:pt x="1031240" y="66040"/>
                </a:cubicBezTo>
                <a:cubicBezTo>
                  <a:pt x="1024890" y="64770"/>
                  <a:pt x="1012190" y="48260"/>
                  <a:pt x="1013460" y="43180"/>
                </a:cubicBezTo>
                <a:cubicBezTo>
                  <a:pt x="1014730" y="38100"/>
                  <a:pt x="1026160" y="34290"/>
                  <a:pt x="1031240" y="34290"/>
                </a:cubicBezTo>
                <a:cubicBezTo>
                  <a:pt x="1036320" y="34290"/>
                  <a:pt x="1042670" y="39370"/>
                  <a:pt x="1043940" y="44450"/>
                </a:cubicBezTo>
                <a:cubicBezTo>
                  <a:pt x="1045210" y="49530"/>
                  <a:pt x="1043940" y="59690"/>
                  <a:pt x="1033780" y="66040"/>
                </a:cubicBezTo>
                <a:cubicBezTo>
                  <a:pt x="977900" y="101600"/>
                  <a:pt x="408940" y="66040"/>
                  <a:pt x="247650" y="78740"/>
                </a:cubicBezTo>
                <a:cubicBezTo>
                  <a:pt x="175260" y="83820"/>
                  <a:pt x="134620" y="87630"/>
                  <a:pt x="92710" y="100330"/>
                </a:cubicBezTo>
                <a:cubicBezTo>
                  <a:pt x="62230" y="110490"/>
                  <a:pt x="33020" y="138430"/>
                  <a:pt x="17780" y="139700"/>
                </a:cubicBezTo>
                <a:cubicBezTo>
                  <a:pt x="11430" y="139700"/>
                  <a:pt x="5080" y="137160"/>
                  <a:pt x="2540" y="133350"/>
                </a:cubicBezTo>
                <a:cubicBezTo>
                  <a:pt x="0" y="128270"/>
                  <a:pt x="7620" y="109220"/>
                  <a:pt x="7620" y="10922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6054566" y="2564130"/>
            <a:ext cx="181928" cy="33814"/>
          </a:xfrm>
          <a:custGeom>
            <a:avLst/>
            <a:gdLst/>
            <a:ahLst/>
            <a:cxnLst/>
            <a:rect l="l" t="t" r="r" b="b"/>
            <a:pathLst>
              <a:path w="485140" h="90170" extrusionOk="0">
                <a:moveTo>
                  <a:pt x="27940" y="1270"/>
                </a:moveTo>
                <a:cubicBezTo>
                  <a:pt x="419100" y="20320"/>
                  <a:pt x="466090" y="38100"/>
                  <a:pt x="477520" y="55880"/>
                </a:cubicBezTo>
                <a:cubicBezTo>
                  <a:pt x="482600" y="64770"/>
                  <a:pt x="481330" y="77470"/>
                  <a:pt x="477520" y="82550"/>
                </a:cubicBezTo>
                <a:cubicBezTo>
                  <a:pt x="473710" y="86360"/>
                  <a:pt x="458470" y="88900"/>
                  <a:pt x="454660" y="85090"/>
                </a:cubicBezTo>
                <a:cubicBezTo>
                  <a:pt x="449580" y="81280"/>
                  <a:pt x="449580" y="58420"/>
                  <a:pt x="453390" y="53340"/>
                </a:cubicBezTo>
                <a:cubicBezTo>
                  <a:pt x="457200" y="49530"/>
                  <a:pt x="466090" y="48260"/>
                  <a:pt x="471170" y="50800"/>
                </a:cubicBezTo>
                <a:cubicBezTo>
                  <a:pt x="476250" y="53340"/>
                  <a:pt x="485140" y="63500"/>
                  <a:pt x="483870" y="69850"/>
                </a:cubicBezTo>
                <a:cubicBezTo>
                  <a:pt x="482600" y="76200"/>
                  <a:pt x="472440" y="86360"/>
                  <a:pt x="462280" y="87630"/>
                </a:cubicBezTo>
                <a:cubicBezTo>
                  <a:pt x="443230" y="90170"/>
                  <a:pt x="412750" y="53340"/>
                  <a:pt x="372110" y="44450"/>
                </a:cubicBezTo>
                <a:cubicBezTo>
                  <a:pt x="298450" y="27940"/>
                  <a:pt x="99060" y="58420"/>
                  <a:pt x="43180" y="44450"/>
                </a:cubicBezTo>
                <a:cubicBezTo>
                  <a:pt x="21590" y="39370"/>
                  <a:pt x="6350" y="31750"/>
                  <a:pt x="2540" y="22860"/>
                </a:cubicBezTo>
                <a:cubicBezTo>
                  <a:pt x="0" y="17780"/>
                  <a:pt x="3810" y="7620"/>
                  <a:pt x="7620" y="3810"/>
                </a:cubicBezTo>
                <a:cubicBezTo>
                  <a:pt x="11430" y="0"/>
                  <a:pt x="27940" y="1270"/>
                  <a:pt x="27940" y="127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3007995" y="1761649"/>
            <a:ext cx="1445419" cy="159067"/>
          </a:xfrm>
          <a:custGeom>
            <a:avLst/>
            <a:gdLst/>
            <a:ahLst/>
            <a:cxnLst/>
            <a:rect l="l" t="t" r="r" b="b"/>
            <a:pathLst>
              <a:path w="3854450" h="424180" extrusionOk="0">
                <a:moveTo>
                  <a:pt x="8890" y="388620"/>
                </a:moveTo>
                <a:cubicBezTo>
                  <a:pt x="457200" y="215900"/>
                  <a:pt x="496570" y="223520"/>
                  <a:pt x="585470" y="208280"/>
                </a:cubicBezTo>
                <a:cubicBezTo>
                  <a:pt x="755650" y="179070"/>
                  <a:pt x="1125220" y="83820"/>
                  <a:pt x="1319530" y="53340"/>
                </a:cubicBezTo>
                <a:cubicBezTo>
                  <a:pt x="1446530" y="33020"/>
                  <a:pt x="1517650" y="27940"/>
                  <a:pt x="1635760" y="20320"/>
                </a:cubicBezTo>
                <a:cubicBezTo>
                  <a:pt x="1786890" y="10160"/>
                  <a:pt x="1955800" y="3810"/>
                  <a:pt x="2150110" y="2540"/>
                </a:cubicBezTo>
                <a:cubicBezTo>
                  <a:pt x="2405380" y="0"/>
                  <a:pt x="2781300" y="3810"/>
                  <a:pt x="3036570" y="17780"/>
                </a:cubicBezTo>
                <a:cubicBezTo>
                  <a:pt x="3230880" y="29210"/>
                  <a:pt x="3402330" y="41910"/>
                  <a:pt x="3548380" y="66040"/>
                </a:cubicBezTo>
                <a:cubicBezTo>
                  <a:pt x="3660140" y="85090"/>
                  <a:pt x="3811270" y="107950"/>
                  <a:pt x="3841750" y="135890"/>
                </a:cubicBezTo>
                <a:cubicBezTo>
                  <a:pt x="3850640" y="144780"/>
                  <a:pt x="3853180" y="156210"/>
                  <a:pt x="3850640" y="162560"/>
                </a:cubicBezTo>
                <a:cubicBezTo>
                  <a:pt x="3848100" y="167640"/>
                  <a:pt x="3835400" y="172720"/>
                  <a:pt x="3829050" y="171450"/>
                </a:cubicBezTo>
                <a:cubicBezTo>
                  <a:pt x="3822700" y="170180"/>
                  <a:pt x="3816350" y="160020"/>
                  <a:pt x="3815080" y="153670"/>
                </a:cubicBezTo>
                <a:cubicBezTo>
                  <a:pt x="3813810" y="148590"/>
                  <a:pt x="3818890" y="139700"/>
                  <a:pt x="3822700" y="137160"/>
                </a:cubicBezTo>
                <a:cubicBezTo>
                  <a:pt x="3826510" y="134620"/>
                  <a:pt x="3835400" y="132080"/>
                  <a:pt x="3840480" y="134620"/>
                </a:cubicBezTo>
                <a:cubicBezTo>
                  <a:pt x="3845560" y="137160"/>
                  <a:pt x="3854450" y="148590"/>
                  <a:pt x="3853180" y="154940"/>
                </a:cubicBezTo>
                <a:cubicBezTo>
                  <a:pt x="3851910" y="161290"/>
                  <a:pt x="3844290" y="170180"/>
                  <a:pt x="3831590" y="172720"/>
                </a:cubicBezTo>
                <a:cubicBezTo>
                  <a:pt x="3790950" y="181610"/>
                  <a:pt x="3656330" y="118110"/>
                  <a:pt x="3547110" y="99060"/>
                </a:cubicBezTo>
                <a:cubicBezTo>
                  <a:pt x="3402330" y="73660"/>
                  <a:pt x="3221990" y="59690"/>
                  <a:pt x="3036570" y="48260"/>
                </a:cubicBezTo>
                <a:cubicBezTo>
                  <a:pt x="2814320" y="34290"/>
                  <a:pt x="2542540" y="31750"/>
                  <a:pt x="2303780" y="31750"/>
                </a:cubicBezTo>
                <a:cubicBezTo>
                  <a:pt x="2076450" y="31750"/>
                  <a:pt x="1830070" y="34290"/>
                  <a:pt x="1638300" y="48260"/>
                </a:cubicBezTo>
                <a:cubicBezTo>
                  <a:pt x="1492250" y="58420"/>
                  <a:pt x="1397000" y="71120"/>
                  <a:pt x="1252220" y="95250"/>
                </a:cubicBezTo>
                <a:cubicBezTo>
                  <a:pt x="1060450" y="128270"/>
                  <a:pt x="753110" y="208280"/>
                  <a:pt x="589280" y="238760"/>
                </a:cubicBezTo>
                <a:cubicBezTo>
                  <a:pt x="494030" y="256540"/>
                  <a:pt x="444500" y="250190"/>
                  <a:pt x="363220" y="273050"/>
                </a:cubicBezTo>
                <a:cubicBezTo>
                  <a:pt x="259080" y="302260"/>
                  <a:pt x="58420" y="424180"/>
                  <a:pt x="17780" y="419100"/>
                </a:cubicBezTo>
                <a:cubicBezTo>
                  <a:pt x="7620" y="417830"/>
                  <a:pt x="2540" y="411480"/>
                  <a:pt x="1270" y="406400"/>
                </a:cubicBezTo>
                <a:cubicBezTo>
                  <a:pt x="0" y="401320"/>
                  <a:pt x="8890" y="388620"/>
                  <a:pt x="8890" y="38862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4837271" y="2745581"/>
            <a:ext cx="428149" cy="40958"/>
          </a:xfrm>
          <a:custGeom>
            <a:avLst/>
            <a:gdLst/>
            <a:ahLst/>
            <a:cxnLst/>
            <a:rect l="l" t="t" r="r" b="b"/>
            <a:pathLst>
              <a:path w="1141730" h="109220" extrusionOk="0">
                <a:moveTo>
                  <a:pt x="13970" y="72390"/>
                </a:moveTo>
                <a:cubicBezTo>
                  <a:pt x="154940" y="26670"/>
                  <a:pt x="231140" y="13970"/>
                  <a:pt x="306070" y="7620"/>
                </a:cubicBezTo>
                <a:cubicBezTo>
                  <a:pt x="396240" y="0"/>
                  <a:pt x="494030" y="1270"/>
                  <a:pt x="603250" y="5080"/>
                </a:cubicBezTo>
                <a:cubicBezTo>
                  <a:pt x="739140" y="10160"/>
                  <a:pt x="971550" y="21590"/>
                  <a:pt x="1057910" y="39370"/>
                </a:cubicBezTo>
                <a:cubicBezTo>
                  <a:pt x="1094740" y="46990"/>
                  <a:pt x="1120140" y="54610"/>
                  <a:pt x="1132840" y="64770"/>
                </a:cubicBezTo>
                <a:cubicBezTo>
                  <a:pt x="1139190" y="69850"/>
                  <a:pt x="1141730" y="74930"/>
                  <a:pt x="1141730" y="80010"/>
                </a:cubicBezTo>
                <a:cubicBezTo>
                  <a:pt x="1141730" y="86360"/>
                  <a:pt x="1134110" y="96520"/>
                  <a:pt x="1127760" y="99060"/>
                </a:cubicBezTo>
                <a:cubicBezTo>
                  <a:pt x="1122680" y="101600"/>
                  <a:pt x="1112520" y="99060"/>
                  <a:pt x="1109980" y="95250"/>
                </a:cubicBezTo>
                <a:cubicBezTo>
                  <a:pt x="1106170" y="90170"/>
                  <a:pt x="1107440" y="66040"/>
                  <a:pt x="1112520" y="63500"/>
                </a:cubicBezTo>
                <a:cubicBezTo>
                  <a:pt x="1117600" y="60960"/>
                  <a:pt x="1139190" y="72390"/>
                  <a:pt x="1140460" y="78740"/>
                </a:cubicBezTo>
                <a:cubicBezTo>
                  <a:pt x="1141730" y="85090"/>
                  <a:pt x="1129030" y="96520"/>
                  <a:pt x="1117600" y="99060"/>
                </a:cubicBezTo>
                <a:cubicBezTo>
                  <a:pt x="1097280" y="102870"/>
                  <a:pt x="1065530" y="78740"/>
                  <a:pt x="1023620" y="71120"/>
                </a:cubicBezTo>
                <a:cubicBezTo>
                  <a:pt x="944880" y="55880"/>
                  <a:pt x="796290" y="43180"/>
                  <a:pt x="679450" y="38100"/>
                </a:cubicBezTo>
                <a:cubicBezTo>
                  <a:pt x="560070" y="33020"/>
                  <a:pt x="417830" y="35560"/>
                  <a:pt x="313690" y="44450"/>
                </a:cubicBezTo>
                <a:cubicBezTo>
                  <a:pt x="236220" y="50800"/>
                  <a:pt x="165100" y="59690"/>
                  <a:pt x="113030" y="73660"/>
                </a:cubicBezTo>
                <a:cubicBezTo>
                  <a:pt x="77470" y="82550"/>
                  <a:pt x="46990" y="109220"/>
                  <a:pt x="26670" y="107950"/>
                </a:cubicBezTo>
                <a:cubicBezTo>
                  <a:pt x="15240" y="106680"/>
                  <a:pt x="2540" y="100330"/>
                  <a:pt x="1270" y="93980"/>
                </a:cubicBezTo>
                <a:cubicBezTo>
                  <a:pt x="0" y="87630"/>
                  <a:pt x="13970" y="72390"/>
                  <a:pt x="13970" y="7239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6026944" y="2845594"/>
            <a:ext cx="171450" cy="36671"/>
          </a:xfrm>
          <a:custGeom>
            <a:avLst/>
            <a:gdLst/>
            <a:ahLst/>
            <a:cxnLst/>
            <a:rect l="l" t="t" r="r" b="b"/>
            <a:pathLst>
              <a:path w="457200" h="97790" extrusionOk="0">
                <a:moveTo>
                  <a:pt x="17780" y="19050"/>
                </a:moveTo>
                <a:cubicBezTo>
                  <a:pt x="166370" y="0"/>
                  <a:pt x="270510" y="0"/>
                  <a:pt x="323850" y="7620"/>
                </a:cubicBezTo>
                <a:cubicBezTo>
                  <a:pt x="355600" y="12700"/>
                  <a:pt x="378460" y="20320"/>
                  <a:pt x="400050" y="29210"/>
                </a:cubicBezTo>
                <a:cubicBezTo>
                  <a:pt x="417830" y="36830"/>
                  <a:pt x="436880" y="45720"/>
                  <a:pt x="445770" y="55880"/>
                </a:cubicBezTo>
                <a:cubicBezTo>
                  <a:pt x="452120" y="63500"/>
                  <a:pt x="457200" y="74930"/>
                  <a:pt x="454660" y="81280"/>
                </a:cubicBezTo>
                <a:cubicBezTo>
                  <a:pt x="452120" y="87630"/>
                  <a:pt x="439420" y="96520"/>
                  <a:pt x="433070" y="96520"/>
                </a:cubicBezTo>
                <a:cubicBezTo>
                  <a:pt x="426720" y="96520"/>
                  <a:pt x="417830" y="91440"/>
                  <a:pt x="415290" y="86360"/>
                </a:cubicBezTo>
                <a:cubicBezTo>
                  <a:pt x="411480" y="80010"/>
                  <a:pt x="414020" y="64770"/>
                  <a:pt x="417830" y="59690"/>
                </a:cubicBezTo>
                <a:cubicBezTo>
                  <a:pt x="421640" y="54610"/>
                  <a:pt x="431800" y="50800"/>
                  <a:pt x="436880" y="52070"/>
                </a:cubicBezTo>
                <a:cubicBezTo>
                  <a:pt x="444500" y="54610"/>
                  <a:pt x="455930" y="71120"/>
                  <a:pt x="454660" y="78740"/>
                </a:cubicBezTo>
                <a:cubicBezTo>
                  <a:pt x="453390" y="85090"/>
                  <a:pt x="444500" y="95250"/>
                  <a:pt x="435610" y="96520"/>
                </a:cubicBezTo>
                <a:cubicBezTo>
                  <a:pt x="421640" y="97790"/>
                  <a:pt x="396240" y="71120"/>
                  <a:pt x="374650" y="62230"/>
                </a:cubicBezTo>
                <a:cubicBezTo>
                  <a:pt x="353060" y="54610"/>
                  <a:pt x="336550" y="50800"/>
                  <a:pt x="308610" y="46990"/>
                </a:cubicBezTo>
                <a:cubicBezTo>
                  <a:pt x="257810" y="40640"/>
                  <a:pt x="147320" y="39370"/>
                  <a:pt x="93980" y="43180"/>
                </a:cubicBezTo>
                <a:cubicBezTo>
                  <a:pt x="62230" y="45720"/>
                  <a:pt x="33020" y="60960"/>
                  <a:pt x="17780" y="57150"/>
                </a:cubicBezTo>
                <a:cubicBezTo>
                  <a:pt x="10160" y="54610"/>
                  <a:pt x="2540" y="48260"/>
                  <a:pt x="1270" y="43180"/>
                </a:cubicBezTo>
                <a:cubicBezTo>
                  <a:pt x="0" y="36830"/>
                  <a:pt x="17780" y="19050"/>
                  <a:pt x="17780" y="190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4818221" y="2977515"/>
            <a:ext cx="654368" cy="66199"/>
          </a:xfrm>
          <a:custGeom>
            <a:avLst/>
            <a:gdLst/>
            <a:ahLst/>
            <a:cxnLst/>
            <a:rect l="l" t="t" r="r" b="b"/>
            <a:pathLst>
              <a:path w="1744980" h="176530" extrusionOk="0">
                <a:moveTo>
                  <a:pt x="11430" y="55880"/>
                </a:moveTo>
                <a:cubicBezTo>
                  <a:pt x="483870" y="5080"/>
                  <a:pt x="712470" y="0"/>
                  <a:pt x="871220" y="3810"/>
                </a:cubicBezTo>
                <a:cubicBezTo>
                  <a:pt x="994410" y="6350"/>
                  <a:pt x="1076960" y="10160"/>
                  <a:pt x="1198880" y="26670"/>
                </a:cubicBezTo>
                <a:cubicBezTo>
                  <a:pt x="1356360" y="48260"/>
                  <a:pt x="1695450" y="102870"/>
                  <a:pt x="1734820" y="139700"/>
                </a:cubicBezTo>
                <a:cubicBezTo>
                  <a:pt x="1742440" y="147320"/>
                  <a:pt x="1743710" y="157480"/>
                  <a:pt x="1741170" y="162560"/>
                </a:cubicBezTo>
                <a:cubicBezTo>
                  <a:pt x="1738630" y="167640"/>
                  <a:pt x="1728470" y="171450"/>
                  <a:pt x="1723390" y="170180"/>
                </a:cubicBezTo>
                <a:cubicBezTo>
                  <a:pt x="1718310" y="168910"/>
                  <a:pt x="1710690" y="160020"/>
                  <a:pt x="1710690" y="154940"/>
                </a:cubicBezTo>
                <a:cubicBezTo>
                  <a:pt x="1710690" y="149860"/>
                  <a:pt x="1714500" y="142240"/>
                  <a:pt x="1718310" y="140970"/>
                </a:cubicBezTo>
                <a:cubicBezTo>
                  <a:pt x="1723390" y="139700"/>
                  <a:pt x="1742440" y="149860"/>
                  <a:pt x="1743710" y="154940"/>
                </a:cubicBezTo>
                <a:cubicBezTo>
                  <a:pt x="1744980" y="160020"/>
                  <a:pt x="1737360" y="167640"/>
                  <a:pt x="1729740" y="170180"/>
                </a:cubicBezTo>
                <a:cubicBezTo>
                  <a:pt x="1711960" y="176530"/>
                  <a:pt x="1673860" y="165100"/>
                  <a:pt x="1628140" y="157480"/>
                </a:cubicBezTo>
                <a:cubicBezTo>
                  <a:pt x="1534160" y="140970"/>
                  <a:pt x="1330960" y="80010"/>
                  <a:pt x="1196340" y="59690"/>
                </a:cubicBezTo>
                <a:cubicBezTo>
                  <a:pt x="1080770" y="43180"/>
                  <a:pt x="993140" y="39370"/>
                  <a:pt x="871220" y="36830"/>
                </a:cubicBezTo>
                <a:cubicBezTo>
                  <a:pt x="713740" y="33020"/>
                  <a:pt x="486410" y="36830"/>
                  <a:pt x="331470" y="48260"/>
                </a:cubicBezTo>
                <a:cubicBezTo>
                  <a:pt x="213360" y="57150"/>
                  <a:pt x="59690" y="100330"/>
                  <a:pt x="19050" y="87630"/>
                </a:cubicBezTo>
                <a:cubicBezTo>
                  <a:pt x="7620" y="83820"/>
                  <a:pt x="0" y="76200"/>
                  <a:pt x="0" y="71120"/>
                </a:cubicBezTo>
                <a:cubicBezTo>
                  <a:pt x="0" y="66040"/>
                  <a:pt x="11430" y="55880"/>
                  <a:pt x="11430" y="5588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5875020" y="3077051"/>
            <a:ext cx="276701" cy="30480"/>
          </a:xfrm>
          <a:custGeom>
            <a:avLst/>
            <a:gdLst/>
            <a:ahLst/>
            <a:cxnLst/>
            <a:rect l="l" t="t" r="r" b="b"/>
            <a:pathLst>
              <a:path w="737870" h="81280" extrusionOk="0">
                <a:moveTo>
                  <a:pt x="16510" y="0"/>
                </a:moveTo>
                <a:cubicBezTo>
                  <a:pt x="595630" y="0"/>
                  <a:pt x="703580" y="13970"/>
                  <a:pt x="727710" y="34290"/>
                </a:cubicBezTo>
                <a:cubicBezTo>
                  <a:pt x="735330" y="40640"/>
                  <a:pt x="737870" y="50800"/>
                  <a:pt x="735330" y="55880"/>
                </a:cubicBezTo>
                <a:cubicBezTo>
                  <a:pt x="732790" y="62230"/>
                  <a:pt x="718820" y="69850"/>
                  <a:pt x="712470" y="68580"/>
                </a:cubicBezTo>
                <a:cubicBezTo>
                  <a:pt x="706120" y="67310"/>
                  <a:pt x="698500" y="55880"/>
                  <a:pt x="698500" y="49530"/>
                </a:cubicBezTo>
                <a:cubicBezTo>
                  <a:pt x="698500" y="44450"/>
                  <a:pt x="702310" y="36830"/>
                  <a:pt x="707390" y="34290"/>
                </a:cubicBezTo>
                <a:cubicBezTo>
                  <a:pt x="712470" y="31750"/>
                  <a:pt x="725170" y="33020"/>
                  <a:pt x="730250" y="36830"/>
                </a:cubicBezTo>
                <a:cubicBezTo>
                  <a:pt x="734060" y="40640"/>
                  <a:pt x="737870" y="48260"/>
                  <a:pt x="736600" y="53340"/>
                </a:cubicBezTo>
                <a:cubicBezTo>
                  <a:pt x="735330" y="59690"/>
                  <a:pt x="730250" y="66040"/>
                  <a:pt x="720090" y="69850"/>
                </a:cubicBezTo>
                <a:cubicBezTo>
                  <a:pt x="685800" y="81280"/>
                  <a:pt x="561340" y="34290"/>
                  <a:pt x="463550" y="26670"/>
                </a:cubicBezTo>
                <a:cubicBezTo>
                  <a:pt x="335280" y="16510"/>
                  <a:pt x="59690" y="55880"/>
                  <a:pt x="15240" y="33020"/>
                </a:cubicBezTo>
                <a:cubicBezTo>
                  <a:pt x="5080" y="27940"/>
                  <a:pt x="0" y="17780"/>
                  <a:pt x="1270" y="12700"/>
                </a:cubicBezTo>
                <a:cubicBezTo>
                  <a:pt x="2540" y="7620"/>
                  <a:pt x="16510" y="0"/>
                  <a:pt x="16510" y="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303044" y="3215164"/>
            <a:ext cx="253841" cy="23813"/>
          </a:xfrm>
          <a:custGeom>
            <a:avLst/>
            <a:gdLst/>
            <a:ahLst/>
            <a:cxnLst/>
            <a:rect l="l" t="t" r="r" b="b"/>
            <a:pathLst>
              <a:path w="676910" h="63500" extrusionOk="0">
                <a:moveTo>
                  <a:pt x="15240" y="0"/>
                </a:moveTo>
                <a:cubicBezTo>
                  <a:pt x="629920" y="8890"/>
                  <a:pt x="652780" y="8890"/>
                  <a:pt x="665480" y="17780"/>
                </a:cubicBezTo>
                <a:cubicBezTo>
                  <a:pt x="671830" y="22860"/>
                  <a:pt x="676910" y="30480"/>
                  <a:pt x="676910" y="35560"/>
                </a:cubicBezTo>
                <a:cubicBezTo>
                  <a:pt x="676910" y="40640"/>
                  <a:pt x="668020" y="49530"/>
                  <a:pt x="662940" y="50800"/>
                </a:cubicBezTo>
                <a:cubicBezTo>
                  <a:pt x="657860" y="52070"/>
                  <a:pt x="651510" y="49530"/>
                  <a:pt x="647700" y="45720"/>
                </a:cubicBezTo>
                <a:cubicBezTo>
                  <a:pt x="643890" y="41910"/>
                  <a:pt x="641350" y="35560"/>
                  <a:pt x="642620" y="30480"/>
                </a:cubicBezTo>
                <a:cubicBezTo>
                  <a:pt x="643890" y="25400"/>
                  <a:pt x="654050" y="16510"/>
                  <a:pt x="659130" y="16510"/>
                </a:cubicBezTo>
                <a:cubicBezTo>
                  <a:pt x="665480" y="16510"/>
                  <a:pt x="676910" y="27940"/>
                  <a:pt x="676910" y="34290"/>
                </a:cubicBezTo>
                <a:cubicBezTo>
                  <a:pt x="676910" y="39370"/>
                  <a:pt x="673100" y="46990"/>
                  <a:pt x="664210" y="50800"/>
                </a:cubicBezTo>
                <a:cubicBezTo>
                  <a:pt x="635000" y="63500"/>
                  <a:pt x="518160" y="31750"/>
                  <a:pt x="427990" y="27940"/>
                </a:cubicBezTo>
                <a:cubicBezTo>
                  <a:pt x="309880" y="22860"/>
                  <a:pt x="62230" y="49530"/>
                  <a:pt x="16510" y="33020"/>
                </a:cubicBezTo>
                <a:cubicBezTo>
                  <a:pt x="6350" y="29210"/>
                  <a:pt x="0" y="24130"/>
                  <a:pt x="0" y="19050"/>
                </a:cubicBezTo>
                <a:cubicBezTo>
                  <a:pt x="0" y="13970"/>
                  <a:pt x="15240" y="0"/>
                  <a:pt x="15240" y="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5792152" y="3286601"/>
            <a:ext cx="346234" cy="36671"/>
          </a:xfrm>
          <a:custGeom>
            <a:avLst/>
            <a:gdLst/>
            <a:ahLst/>
            <a:cxnLst/>
            <a:rect l="l" t="t" r="r" b="b"/>
            <a:pathLst>
              <a:path w="923290" h="97790" extrusionOk="0">
                <a:moveTo>
                  <a:pt x="16510" y="0"/>
                </a:moveTo>
                <a:cubicBezTo>
                  <a:pt x="836930" y="26670"/>
                  <a:pt x="892810" y="26670"/>
                  <a:pt x="911860" y="40640"/>
                </a:cubicBezTo>
                <a:cubicBezTo>
                  <a:pt x="919480" y="46990"/>
                  <a:pt x="923290" y="55880"/>
                  <a:pt x="922020" y="62230"/>
                </a:cubicBezTo>
                <a:cubicBezTo>
                  <a:pt x="920750" y="68580"/>
                  <a:pt x="911860" y="77470"/>
                  <a:pt x="905510" y="77470"/>
                </a:cubicBezTo>
                <a:cubicBezTo>
                  <a:pt x="899160" y="77470"/>
                  <a:pt x="886460" y="71120"/>
                  <a:pt x="885190" y="64770"/>
                </a:cubicBezTo>
                <a:cubicBezTo>
                  <a:pt x="883920" y="58420"/>
                  <a:pt x="897890" y="38100"/>
                  <a:pt x="904240" y="38100"/>
                </a:cubicBezTo>
                <a:cubicBezTo>
                  <a:pt x="910590" y="38100"/>
                  <a:pt x="923290" y="53340"/>
                  <a:pt x="922020" y="59690"/>
                </a:cubicBezTo>
                <a:cubicBezTo>
                  <a:pt x="920750" y="66040"/>
                  <a:pt x="914400" y="73660"/>
                  <a:pt x="900430" y="77470"/>
                </a:cubicBezTo>
                <a:cubicBezTo>
                  <a:pt x="836930" y="97790"/>
                  <a:pt x="447040" y="34290"/>
                  <a:pt x="283210" y="29210"/>
                </a:cubicBezTo>
                <a:cubicBezTo>
                  <a:pt x="175260" y="25400"/>
                  <a:pt x="45720" y="50800"/>
                  <a:pt x="13970" y="33020"/>
                </a:cubicBezTo>
                <a:cubicBezTo>
                  <a:pt x="3810" y="27940"/>
                  <a:pt x="0" y="16510"/>
                  <a:pt x="1270" y="11430"/>
                </a:cubicBezTo>
                <a:cubicBezTo>
                  <a:pt x="2540" y="6350"/>
                  <a:pt x="16510" y="0"/>
                  <a:pt x="16510" y="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2937987" y="2804636"/>
            <a:ext cx="90011" cy="40005"/>
          </a:xfrm>
          <a:custGeom>
            <a:avLst/>
            <a:gdLst/>
            <a:ahLst/>
            <a:cxnLst/>
            <a:rect l="l" t="t" r="r" b="b"/>
            <a:pathLst>
              <a:path w="240030" h="106680" extrusionOk="0">
                <a:moveTo>
                  <a:pt x="5080" y="74930"/>
                </a:moveTo>
                <a:cubicBezTo>
                  <a:pt x="130810" y="7620"/>
                  <a:pt x="204470" y="0"/>
                  <a:pt x="224790" y="12700"/>
                </a:cubicBezTo>
                <a:cubicBezTo>
                  <a:pt x="234950" y="19050"/>
                  <a:pt x="240030" y="34290"/>
                  <a:pt x="237490" y="40640"/>
                </a:cubicBezTo>
                <a:cubicBezTo>
                  <a:pt x="234950" y="46990"/>
                  <a:pt x="222250" y="54610"/>
                  <a:pt x="215900" y="53340"/>
                </a:cubicBezTo>
                <a:cubicBezTo>
                  <a:pt x="209550" y="52070"/>
                  <a:pt x="198120" y="41910"/>
                  <a:pt x="196850" y="35560"/>
                </a:cubicBezTo>
                <a:cubicBezTo>
                  <a:pt x="195580" y="30480"/>
                  <a:pt x="199390" y="21590"/>
                  <a:pt x="203200" y="17780"/>
                </a:cubicBezTo>
                <a:cubicBezTo>
                  <a:pt x="207010" y="13970"/>
                  <a:pt x="217170" y="11430"/>
                  <a:pt x="222250" y="12700"/>
                </a:cubicBezTo>
                <a:cubicBezTo>
                  <a:pt x="228600" y="15240"/>
                  <a:pt x="238760" y="25400"/>
                  <a:pt x="238760" y="31750"/>
                </a:cubicBezTo>
                <a:cubicBezTo>
                  <a:pt x="238760" y="38100"/>
                  <a:pt x="233680" y="46990"/>
                  <a:pt x="224790" y="52070"/>
                </a:cubicBezTo>
                <a:cubicBezTo>
                  <a:pt x="203200" y="64770"/>
                  <a:pt x="116840" y="53340"/>
                  <a:pt x="81280" y="66040"/>
                </a:cubicBezTo>
                <a:cubicBezTo>
                  <a:pt x="55880" y="74930"/>
                  <a:pt x="38100" y="105410"/>
                  <a:pt x="22860" y="106680"/>
                </a:cubicBezTo>
                <a:cubicBezTo>
                  <a:pt x="13970" y="106680"/>
                  <a:pt x="5080" y="101600"/>
                  <a:pt x="2540" y="96520"/>
                </a:cubicBezTo>
                <a:cubicBezTo>
                  <a:pt x="0" y="91440"/>
                  <a:pt x="5080" y="74930"/>
                  <a:pt x="5080" y="7493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882390" y="2573655"/>
            <a:ext cx="602932" cy="56674"/>
          </a:xfrm>
          <a:custGeom>
            <a:avLst/>
            <a:gdLst/>
            <a:ahLst/>
            <a:cxnLst/>
            <a:rect l="l" t="t" r="r" b="b"/>
            <a:pathLst>
              <a:path w="1607820" h="151130" extrusionOk="0">
                <a:moveTo>
                  <a:pt x="13970" y="110490"/>
                </a:moveTo>
                <a:cubicBezTo>
                  <a:pt x="167640" y="72390"/>
                  <a:pt x="358140" y="67310"/>
                  <a:pt x="469900" y="53340"/>
                </a:cubicBezTo>
                <a:cubicBezTo>
                  <a:pt x="558800" y="41910"/>
                  <a:pt x="617220" y="22860"/>
                  <a:pt x="706120" y="13970"/>
                </a:cubicBezTo>
                <a:cubicBezTo>
                  <a:pt x="820420" y="2540"/>
                  <a:pt x="994410" y="0"/>
                  <a:pt x="1098550" y="3810"/>
                </a:cubicBezTo>
                <a:cubicBezTo>
                  <a:pt x="1167130" y="6350"/>
                  <a:pt x="1202690" y="8890"/>
                  <a:pt x="1267460" y="19050"/>
                </a:cubicBezTo>
                <a:cubicBezTo>
                  <a:pt x="1358900" y="33020"/>
                  <a:pt x="1560830" y="71120"/>
                  <a:pt x="1595120" y="93980"/>
                </a:cubicBezTo>
                <a:cubicBezTo>
                  <a:pt x="1604010" y="99060"/>
                  <a:pt x="1607820" y="105410"/>
                  <a:pt x="1606550" y="110490"/>
                </a:cubicBezTo>
                <a:cubicBezTo>
                  <a:pt x="1605280" y="115570"/>
                  <a:pt x="1592580" y="127000"/>
                  <a:pt x="1587500" y="125730"/>
                </a:cubicBezTo>
                <a:cubicBezTo>
                  <a:pt x="1582420" y="124460"/>
                  <a:pt x="1576070" y="102870"/>
                  <a:pt x="1578610" y="97790"/>
                </a:cubicBezTo>
                <a:cubicBezTo>
                  <a:pt x="1581150" y="93980"/>
                  <a:pt x="1593850" y="92710"/>
                  <a:pt x="1598930" y="95250"/>
                </a:cubicBezTo>
                <a:cubicBezTo>
                  <a:pt x="1602740" y="97790"/>
                  <a:pt x="1607820" y="104140"/>
                  <a:pt x="1606550" y="109220"/>
                </a:cubicBezTo>
                <a:cubicBezTo>
                  <a:pt x="1605280" y="114300"/>
                  <a:pt x="1600200" y="123190"/>
                  <a:pt x="1590040" y="125730"/>
                </a:cubicBezTo>
                <a:cubicBezTo>
                  <a:pt x="1549400" y="137160"/>
                  <a:pt x="1341120" y="60960"/>
                  <a:pt x="1239520" y="46990"/>
                </a:cubicBezTo>
                <a:cubicBezTo>
                  <a:pt x="1163320" y="36830"/>
                  <a:pt x="1112520" y="35560"/>
                  <a:pt x="1036320" y="35560"/>
                </a:cubicBezTo>
                <a:cubicBezTo>
                  <a:pt x="935990" y="34290"/>
                  <a:pt x="792480" y="38100"/>
                  <a:pt x="690880" y="49530"/>
                </a:cubicBezTo>
                <a:cubicBezTo>
                  <a:pt x="609600" y="58420"/>
                  <a:pt x="554990" y="77470"/>
                  <a:pt x="471170" y="88900"/>
                </a:cubicBezTo>
                <a:cubicBezTo>
                  <a:pt x="361950" y="104140"/>
                  <a:pt x="170180" y="113030"/>
                  <a:pt x="93980" y="127000"/>
                </a:cubicBezTo>
                <a:cubicBezTo>
                  <a:pt x="60960" y="133350"/>
                  <a:pt x="39370" y="151130"/>
                  <a:pt x="22860" y="147320"/>
                </a:cubicBezTo>
                <a:cubicBezTo>
                  <a:pt x="12700" y="144780"/>
                  <a:pt x="2540" y="134620"/>
                  <a:pt x="1270" y="128270"/>
                </a:cubicBezTo>
                <a:cubicBezTo>
                  <a:pt x="0" y="121920"/>
                  <a:pt x="13970" y="110490"/>
                  <a:pt x="13970" y="11049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950845" y="3159443"/>
            <a:ext cx="259080" cy="40481"/>
          </a:xfrm>
          <a:custGeom>
            <a:avLst/>
            <a:gdLst/>
            <a:ahLst/>
            <a:cxnLst/>
            <a:rect l="l" t="t" r="r" b="b"/>
            <a:pathLst>
              <a:path w="690880" h="107950" extrusionOk="0">
                <a:moveTo>
                  <a:pt x="11430" y="64770"/>
                </a:moveTo>
                <a:cubicBezTo>
                  <a:pt x="312420" y="0"/>
                  <a:pt x="624840" y="3810"/>
                  <a:pt x="674370" y="26670"/>
                </a:cubicBezTo>
                <a:cubicBezTo>
                  <a:pt x="685800" y="31750"/>
                  <a:pt x="690880" y="39370"/>
                  <a:pt x="690880" y="45720"/>
                </a:cubicBezTo>
                <a:cubicBezTo>
                  <a:pt x="690880" y="50800"/>
                  <a:pt x="676910" y="62230"/>
                  <a:pt x="671830" y="60960"/>
                </a:cubicBezTo>
                <a:cubicBezTo>
                  <a:pt x="666750" y="59690"/>
                  <a:pt x="656590" y="39370"/>
                  <a:pt x="659130" y="34290"/>
                </a:cubicBezTo>
                <a:cubicBezTo>
                  <a:pt x="660400" y="29210"/>
                  <a:pt x="673100" y="25400"/>
                  <a:pt x="678180" y="26670"/>
                </a:cubicBezTo>
                <a:cubicBezTo>
                  <a:pt x="683260" y="27940"/>
                  <a:pt x="690880" y="33020"/>
                  <a:pt x="690880" y="38100"/>
                </a:cubicBezTo>
                <a:cubicBezTo>
                  <a:pt x="690880" y="44450"/>
                  <a:pt x="684530" y="55880"/>
                  <a:pt x="673100" y="60960"/>
                </a:cubicBezTo>
                <a:cubicBezTo>
                  <a:pt x="633730" y="78740"/>
                  <a:pt x="439420" y="45720"/>
                  <a:pt x="353060" y="46990"/>
                </a:cubicBezTo>
                <a:cubicBezTo>
                  <a:pt x="293370" y="46990"/>
                  <a:pt x="254000" y="48260"/>
                  <a:pt x="201930" y="55880"/>
                </a:cubicBezTo>
                <a:cubicBezTo>
                  <a:pt x="143510" y="64770"/>
                  <a:pt x="50800" y="107950"/>
                  <a:pt x="21590" y="101600"/>
                </a:cubicBezTo>
                <a:cubicBezTo>
                  <a:pt x="10160" y="99060"/>
                  <a:pt x="2540" y="91440"/>
                  <a:pt x="1270" y="85090"/>
                </a:cubicBezTo>
                <a:cubicBezTo>
                  <a:pt x="0" y="78740"/>
                  <a:pt x="11430" y="64770"/>
                  <a:pt x="11430" y="6477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3765233" y="3186113"/>
            <a:ext cx="184785" cy="31433"/>
          </a:xfrm>
          <a:custGeom>
            <a:avLst/>
            <a:gdLst/>
            <a:ahLst/>
            <a:cxnLst/>
            <a:rect l="l" t="t" r="r" b="b"/>
            <a:pathLst>
              <a:path w="492760" h="83820" extrusionOk="0">
                <a:moveTo>
                  <a:pt x="12700" y="22860"/>
                </a:moveTo>
                <a:cubicBezTo>
                  <a:pt x="190500" y="0"/>
                  <a:pt x="328930" y="6350"/>
                  <a:pt x="394970" y="13970"/>
                </a:cubicBezTo>
                <a:cubicBezTo>
                  <a:pt x="433070" y="17780"/>
                  <a:pt x="473710" y="17780"/>
                  <a:pt x="485140" y="31750"/>
                </a:cubicBezTo>
                <a:cubicBezTo>
                  <a:pt x="491490" y="39370"/>
                  <a:pt x="490220" y="57150"/>
                  <a:pt x="485140" y="62230"/>
                </a:cubicBezTo>
                <a:cubicBezTo>
                  <a:pt x="481330" y="67310"/>
                  <a:pt x="464820" y="68580"/>
                  <a:pt x="459740" y="64770"/>
                </a:cubicBezTo>
                <a:cubicBezTo>
                  <a:pt x="454660" y="59690"/>
                  <a:pt x="453390" y="35560"/>
                  <a:pt x="458470" y="30480"/>
                </a:cubicBezTo>
                <a:cubicBezTo>
                  <a:pt x="462280" y="26670"/>
                  <a:pt x="477520" y="26670"/>
                  <a:pt x="482600" y="30480"/>
                </a:cubicBezTo>
                <a:cubicBezTo>
                  <a:pt x="487680" y="33020"/>
                  <a:pt x="492760" y="41910"/>
                  <a:pt x="491490" y="48260"/>
                </a:cubicBezTo>
                <a:cubicBezTo>
                  <a:pt x="490220" y="54610"/>
                  <a:pt x="486410" y="62230"/>
                  <a:pt x="474980" y="67310"/>
                </a:cubicBezTo>
                <a:cubicBezTo>
                  <a:pt x="434340" y="83820"/>
                  <a:pt x="215900" y="43180"/>
                  <a:pt x="132080" y="45720"/>
                </a:cubicBezTo>
                <a:cubicBezTo>
                  <a:pt x="83820" y="46990"/>
                  <a:pt x="39370" y="66040"/>
                  <a:pt x="19050" y="60960"/>
                </a:cubicBezTo>
                <a:cubicBezTo>
                  <a:pt x="10160" y="58420"/>
                  <a:pt x="2540" y="53340"/>
                  <a:pt x="1270" y="46990"/>
                </a:cubicBezTo>
                <a:cubicBezTo>
                  <a:pt x="0" y="40640"/>
                  <a:pt x="12700" y="22860"/>
                  <a:pt x="12700" y="2286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4338638" y="3252311"/>
            <a:ext cx="77629" cy="20955"/>
          </a:xfrm>
          <a:custGeom>
            <a:avLst/>
            <a:gdLst/>
            <a:ahLst/>
            <a:cxnLst/>
            <a:rect l="l" t="t" r="r" b="b"/>
            <a:pathLst>
              <a:path w="207010" h="55880" extrusionOk="0">
                <a:moveTo>
                  <a:pt x="15240" y="0"/>
                </a:moveTo>
                <a:cubicBezTo>
                  <a:pt x="153670" y="3810"/>
                  <a:pt x="185420" y="3810"/>
                  <a:pt x="196850" y="12700"/>
                </a:cubicBezTo>
                <a:cubicBezTo>
                  <a:pt x="203200" y="16510"/>
                  <a:pt x="205740" y="24130"/>
                  <a:pt x="205740" y="29210"/>
                </a:cubicBezTo>
                <a:cubicBezTo>
                  <a:pt x="205740" y="34290"/>
                  <a:pt x="200660" y="40640"/>
                  <a:pt x="196850" y="41910"/>
                </a:cubicBezTo>
                <a:cubicBezTo>
                  <a:pt x="191770" y="43180"/>
                  <a:pt x="180340" y="40640"/>
                  <a:pt x="177800" y="36830"/>
                </a:cubicBezTo>
                <a:cubicBezTo>
                  <a:pt x="175260" y="31750"/>
                  <a:pt x="185420" y="11430"/>
                  <a:pt x="190500" y="10160"/>
                </a:cubicBezTo>
                <a:cubicBezTo>
                  <a:pt x="194310" y="8890"/>
                  <a:pt x="204470" y="17780"/>
                  <a:pt x="205740" y="22860"/>
                </a:cubicBezTo>
                <a:cubicBezTo>
                  <a:pt x="207010" y="27940"/>
                  <a:pt x="201930" y="38100"/>
                  <a:pt x="193040" y="43180"/>
                </a:cubicBezTo>
                <a:cubicBezTo>
                  <a:pt x="168910" y="55880"/>
                  <a:pt x="43180" y="48260"/>
                  <a:pt x="16510" y="35560"/>
                </a:cubicBezTo>
                <a:cubicBezTo>
                  <a:pt x="6350" y="30480"/>
                  <a:pt x="0" y="24130"/>
                  <a:pt x="0" y="17780"/>
                </a:cubicBezTo>
                <a:cubicBezTo>
                  <a:pt x="0" y="11430"/>
                  <a:pt x="15240" y="0"/>
                  <a:pt x="15240" y="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024664" y="1990249"/>
            <a:ext cx="1382554" cy="160496"/>
          </a:xfrm>
          <a:custGeom>
            <a:avLst/>
            <a:gdLst/>
            <a:ahLst/>
            <a:cxnLst/>
            <a:rect l="l" t="t" r="r" b="b"/>
            <a:pathLst>
              <a:path w="3686810" h="427990" extrusionOk="0">
                <a:moveTo>
                  <a:pt x="8890" y="400050"/>
                </a:moveTo>
                <a:cubicBezTo>
                  <a:pt x="365760" y="241300"/>
                  <a:pt x="600710" y="163830"/>
                  <a:pt x="754380" y="123190"/>
                </a:cubicBezTo>
                <a:cubicBezTo>
                  <a:pt x="872490" y="91440"/>
                  <a:pt x="957580" y="77470"/>
                  <a:pt x="1073150" y="59690"/>
                </a:cubicBezTo>
                <a:cubicBezTo>
                  <a:pt x="1209040" y="39370"/>
                  <a:pt x="1352550" y="22860"/>
                  <a:pt x="1517650" y="13970"/>
                </a:cubicBezTo>
                <a:cubicBezTo>
                  <a:pt x="1725930" y="2540"/>
                  <a:pt x="2014220" y="0"/>
                  <a:pt x="2222500" y="6350"/>
                </a:cubicBezTo>
                <a:cubicBezTo>
                  <a:pt x="2390140" y="11430"/>
                  <a:pt x="2508250" y="22860"/>
                  <a:pt x="2673350" y="39370"/>
                </a:cubicBezTo>
                <a:cubicBezTo>
                  <a:pt x="2876550" y="59690"/>
                  <a:pt x="3166110" y="90170"/>
                  <a:pt x="3350260" y="128270"/>
                </a:cubicBezTo>
                <a:cubicBezTo>
                  <a:pt x="3479800" y="154940"/>
                  <a:pt x="3646170" y="198120"/>
                  <a:pt x="3676650" y="220980"/>
                </a:cubicBezTo>
                <a:cubicBezTo>
                  <a:pt x="3683000" y="226060"/>
                  <a:pt x="3686810" y="229870"/>
                  <a:pt x="3685540" y="234950"/>
                </a:cubicBezTo>
                <a:cubicBezTo>
                  <a:pt x="3684270" y="241300"/>
                  <a:pt x="3667760" y="252730"/>
                  <a:pt x="3662680" y="251460"/>
                </a:cubicBezTo>
                <a:cubicBezTo>
                  <a:pt x="3657600" y="250190"/>
                  <a:pt x="3651250" y="228600"/>
                  <a:pt x="3655060" y="224790"/>
                </a:cubicBezTo>
                <a:cubicBezTo>
                  <a:pt x="3658870" y="220980"/>
                  <a:pt x="3681730" y="223520"/>
                  <a:pt x="3683000" y="228600"/>
                </a:cubicBezTo>
                <a:cubicBezTo>
                  <a:pt x="3685540" y="233680"/>
                  <a:pt x="3676650" y="248920"/>
                  <a:pt x="3665220" y="252730"/>
                </a:cubicBezTo>
                <a:cubicBezTo>
                  <a:pt x="3625850" y="266700"/>
                  <a:pt x="3429000" y="179070"/>
                  <a:pt x="3347720" y="160020"/>
                </a:cubicBezTo>
                <a:cubicBezTo>
                  <a:pt x="3296920" y="148590"/>
                  <a:pt x="3281680" y="147320"/>
                  <a:pt x="3224530" y="138430"/>
                </a:cubicBezTo>
                <a:cubicBezTo>
                  <a:pt x="3097530" y="119380"/>
                  <a:pt x="2788920" y="80010"/>
                  <a:pt x="2607310" y="62230"/>
                </a:cubicBezTo>
                <a:cubicBezTo>
                  <a:pt x="2463800" y="48260"/>
                  <a:pt x="2364740" y="40640"/>
                  <a:pt x="2222500" y="35560"/>
                </a:cubicBezTo>
                <a:cubicBezTo>
                  <a:pt x="2044700" y="29210"/>
                  <a:pt x="1803400" y="30480"/>
                  <a:pt x="1624330" y="38100"/>
                </a:cubicBezTo>
                <a:cubicBezTo>
                  <a:pt x="1477010" y="44450"/>
                  <a:pt x="1346200" y="54610"/>
                  <a:pt x="1224280" y="68580"/>
                </a:cubicBezTo>
                <a:cubicBezTo>
                  <a:pt x="1121410" y="80010"/>
                  <a:pt x="1043940" y="87630"/>
                  <a:pt x="941070" y="109220"/>
                </a:cubicBezTo>
                <a:cubicBezTo>
                  <a:pt x="815340" y="135890"/>
                  <a:pt x="660400" y="181610"/>
                  <a:pt x="529590" y="222250"/>
                </a:cubicBezTo>
                <a:cubicBezTo>
                  <a:pt x="408940" y="260350"/>
                  <a:pt x="275590" y="306070"/>
                  <a:pt x="182880" y="345440"/>
                </a:cubicBezTo>
                <a:cubicBezTo>
                  <a:pt x="118110" y="373380"/>
                  <a:pt x="49530" y="427990"/>
                  <a:pt x="21590" y="427990"/>
                </a:cubicBezTo>
                <a:cubicBezTo>
                  <a:pt x="11430" y="427990"/>
                  <a:pt x="2540" y="421640"/>
                  <a:pt x="1270" y="416560"/>
                </a:cubicBezTo>
                <a:cubicBezTo>
                  <a:pt x="0" y="411480"/>
                  <a:pt x="8890" y="400050"/>
                  <a:pt x="8890" y="4000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1755738" y="544875"/>
            <a:ext cx="5382295" cy="6649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BOOK 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165464" y="165463"/>
            <a:ext cx="8820326" cy="4816534"/>
          </a:xfrm>
          <a:custGeom>
            <a:avLst/>
            <a:gdLst/>
            <a:ahLst/>
            <a:cxnLst/>
            <a:rect l="l" t="t" r="r" b="b"/>
            <a:pathLst>
              <a:path w="4642277" h="2535018" extrusionOk="0">
                <a:moveTo>
                  <a:pt x="0" y="0"/>
                </a:moveTo>
                <a:lnTo>
                  <a:pt x="4642277" y="0"/>
                </a:lnTo>
                <a:lnTo>
                  <a:pt x="4642277" y="2535018"/>
                </a:lnTo>
                <a:lnTo>
                  <a:pt x="0" y="25350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 cmpd="sng">
            <a:solidFill>
              <a:srgbClr val="E1C6D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1" name="Google Shape;171;p26"/>
          <p:cNvSpPr/>
          <p:nvPr/>
        </p:nvSpPr>
        <p:spPr>
          <a:xfrm>
            <a:off x="4581100" y="1454240"/>
            <a:ext cx="3472129" cy="3174801"/>
          </a:xfrm>
          <a:custGeom>
            <a:avLst/>
            <a:gdLst/>
            <a:ahLst/>
            <a:cxnLst/>
            <a:rect l="l" t="t" r="r" b="b"/>
            <a:pathLst>
              <a:path w="679145" h="620988" extrusionOk="0">
                <a:moveTo>
                  <a:pt x="226504" y="19070"/>
                </a:moveTo>
                <a:cubicBezTo>
                  <a:pt x="261209" y="7556"/>
                  <a:pt x="300905" y="0"/>
                  <a:pt x="339755" y="0"/>
                </a:cubicBezTo>
                <a:cubicBezTo>
                  <a:pt x="378606" y="0"/>
                  <a:pt x="415990" y="6476"/>
                  <a:pt x="450441" y="17990"/>
                </a:cubicBezTo>
                <a:cubicBezTo>
                  <a:pt x="451175" y="18350"/>
                  <a:pt x="451908" y="18350"/>
                  <a:pt x="452641" y="18710"/>
                </a:cubicBezTo>
                <a:cubicBezTo>
                  <a:pt x="582019" y="64765"/>
                  <a:pt x="677312" y="186379"/>
                  <a:pt x="679145" y="324241"/>
                </a:cubicBezTo>
                <a:lnTo>
                  <a:pt x="679145" y="620988"/>
                </a:lnTo>
                <a:lnTo>
                  <a:pt x="0" y="620988"/>
                </a:lnTo>
                <a:lnTo>
                  <a:pt x="0" y="324462"/>
                </a:lnTo>
                <a:cubicBezTo>
                  <a:pt x="1833" y="185660"/>
                  <a:pt x="95659" y="64045"/>
                  <a:pt x="226504" y="19070"/>
                </a:cubicBezTo>
                <a:close/>
              </a:path>
            </a:pathLst>
          </a:custGeom>
          <a:solidFill>
            <a:srgbClr val="4C6094"/>
          </a:solidFill>
          <a:ln w="38100" cap="sq" cmpd="sng">
            <a:solidFill>
              <a:srgbClr val="E1C6D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26086" y="2894810"/>
            <a:ext cx="354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1C6D6"/>
              </a:buClr>
              <a:buSzPts val="2000"/>
              <a:buFont typeface="EB Garamond SemiBold"/>
              <a:buChar char="●"/>
            </a:pPr>
            <a:r>
              <a:rPr lang="en" sz="20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Tracks loans made to students</a:t>
            </a:r>
            <a:endParaRPr sz="2000">
              <a:solidFill>
                <a:srgbClr val="E1C6D6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457200" marR="0" lvl="0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1C6D6"/>
              </a:buClr>
              <a:buSzPts val="2000"/>
              <a:buFont typeface="EB Garamond SemiBold"/>
              <a:buChar char="●"/>
            </a:pPr>
            <a:r>
              <a:rPr lang="en" sz="20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Sends reminder emails</a:t>
            </a:r>
            <a:endParaRPr sz="2000">
              <a:solidFill>
                <a:srgbClr val="E1C6D6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26086" y="1869276"/>
            <a:ext cx="36951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Create an web interface that manages a personal book library</a:t>
            </a:r>
            <a:endParaRPr sz="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E1C6D6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74" name="Google Shape;174;p26"/>
          <p:cNvCxnSpPr/>
          <p:nvPr/>
        </p:nvCxnSpPr>
        <p:spPr>
          <a:xfrm>
            <a:off x="165463" y="2573740"/>
            <a:ext cx="4055700" cy="0"/>
          </a:xfrm>
          <a:prstGeom prst="straightConnector1">
            <a:avLst/>
          </a:prstGeom>
          <a:noFill/>
          <a:ln w="38100" cap="flat" cmpd="sng">
            <a:solidFill>
              <a:srgbClr val="E1C6D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l="16571" t="30879" r="18442" b="5373"/>
          <a:stretch/>
        </p:blipFill>
        <p:spPr>
          <a:xfrm>
            <a:off x="4636889" y="2071500"/>
            <a:ext cx="3360550" cy="22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/>
          <p:nvPr/>
        </p:nvSpPr>
        <p:spPr>
          <a:xfrm>
            <a:off x="2252325" y="403950"/>
            <a:ext cx="4646634" cy="5592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PROJECT  FOCUS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CF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820" y="66973"/>
            <a:ext cx="6330969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7"/>
          <p:cNvGrpSpPr/>
          <p:nvPr/>
        </p:nvGrpSpPr>
        <p:grpSpPr>
          <a:xfrm>
            <a:off x="698299" y="142618"/>
            <a:ext cx="975639" cy="4840605"/>
            <a:chOff x="0" y="-9525"/>
            <a:chExt cx="513900" cy="2549700"/>
          </a:xfrm>
        </p:grpSpPr>
        <p:sp>
          <p:nvSpPr>
            <p:cNvPr id="183" name="Google Shape;183;p27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7"/>
          <p:cNvSpPr txBox="1"/>
          <p:nvPr/>
        </p:nvSpPr>
        <p:spPr>
          <a:xfrm>
            <a:off x="3044575" y="1131125"/>
            <a:ext cx="21330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994945" y="1590372"/>
            <a:ext cx="21826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1100"/>
            </a:pPr>
            <a:r>
              <a:rPr lang="en-US" sz="1500" dirty="0">
                <a:latin typeface="EB Garamond"/>
                <a:ea typeface="EB Garamond"/>
                <a:cs typeface="EB Garamond"/>
                <a:sym typeface="EB Garamond"/>
              </a:rPr>
              <a:t>Research the tools to be used in this project and choose a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995078" y="2445979"/>
            <a:ext cx="213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EB Garamond"/>
                <a:ea typeface="EB Garamond"/>
                <a:cs typeface="EB Garamond"/>
                <a:sym typeface="EB Garamond"/>
              </a:rPr>
              <a:t>Figure out how user states correlate to database</a:t>
            </a:r>
            <a:endParaRPr sz="9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2433015" y="978313"/>
            <a:ext cx="51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01</a:t>
            </a:r>
            <a:endParaRPr sz="700"/>
          </a:p>
        </p:txBody>
      </p:sp>
      <p:sp>
        <p:nvSpPr>
          <p:cNvPr id="190" name="Google Shape;190;p27"/>
          <p:cNvSpPr txBox="1"/>
          <p:nvPr/>
        </p:nvSpPr>
        <p:spPr>
          <a:xfrm>
            <a:off x="2433015" y="1646388"/>
            <a:ext cx="51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02</a:t>
            </a:r>
            <a:endParaRPr sz="700"/>
          </a:p>
        </p:txBody>
      </p:sp>
      <p:sp>
        <p:nvSpPr>
          <p:cNvPr id="191" name="Google Shape;191;p27"/>
          <p:cNvSpPr txBox="1"/>
          <p:nvPr/>
        </p:nvSpPr>
        <p:spPr>
          <a:xfrm>
            <a:off x="2433015" y="2438655"/>
            <a:ext cx="51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03</a:t>
            </a:r>
            <a:endParaRPr sz="700"/>
          </a:p>
        </p:txBody>
      </p:sp>
      <p:sp>
        <p:nvSpPr>
          <p:cNvPr id="192" name="Google Shape;192;p27"/>
          <p:cNvSpPr txBox="1"/>
          <p:nvPr/>
        </p:nvSpPr>
        <p:spPr>
          <a:xfrm>
            <a:off x="2433015" y="3230897"/>
            <a:ext cx="51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04</a:t>
            </a:r>
            <a:endParaRPr sz="700"/>
          </a:p>
        </p:txBody>
      </p:sp>
      <p:cxnSp>
        <p:nvCxnSpPr>
          <p:cNvPr id="193" name="Google Shape;193;p27"/>
          <p:cNvCxnSpPr/>
          <p:nvPr/>
        </p:nvCxnSpPr>
        <p:spPr>
          <a:xfrm rot="10800000" flipH="1">
            <a:off x="5561061" y="987848"/>
            <a:ext cx="1416600" cy="25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27"/>
          <p:cNvCxnSpPr/>
          <p:nvPr/>
        </p:nvCxnSpPr>
        <p:spPr>
          <a:xfrm rot="10800000" flipH="1">
            <a:off x="5553306" y="1827605"/>
            <a:ext cx="1432200" cy="140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27"/>
          <p:cNvCxnSpPr/>
          <p:nvPr/>
        </p:nvCxnSpPr>
        <p:spPr>
          <a:xfrm>
            <a:off x="5549847" y="2685995"/>
            <a:ext cx="143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27"/>
          <p:cNvCxnSpPr/>
          <p:nvPr/>
        </p:nvCxnSpPr>
        <p:spPr>
          <a:xfrm>
            <a:off x="5555826" y="3361252"/>
            <a:ext cx="1427100" cy="185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27"/>
          <p:cNvCxnSpPr/>
          <p:nvPr/>
        </p:nvCxnSpPr>
        <p:spPr>
          <a:xfrm>
            <a:off x="5580366" y="4036753"/>
            <a:ext cx="1392900" cy="36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27"/>
          <p:cNvCxnSpPr/>
          <p:nvPr/>
        </p:nvCxnSpPr>
        <p:spPr>
          <a:xfrm>
            <a:off x="2524640" y="1510734"/>
            <a:ext cx="2396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27"/>
          <p:cNvCxnSpPr/>
          <p:nvPr/>
        </p:nvCxnSpPr>
        <p:spPr>
          <a:xfrm>
            <a:off x="2524640" y="2344352"/>
            <a:ext cx="2396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2524640" y="3104660"/>
            <a:ext cx="2396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27"/>
          <p:cNvSpPr/>
          <p:nvPr/>
        </p:nvSpPr>
        <p:spPr>
          <a:xfrm rot="-5400000">
            <a:off x="-998838" y="2400045"/>
            <a:ext cx="4369930" cy="427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1DCF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C6094"/>
                </a:solidFill>
                <a:latin typeface="EB Garamond"/>
              </a:rPr>
              <a:t>SPRINT 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38713-91CC-2AA3-23D5-1B4DF434840C}"/>
              </a:ext>
            </a:extLst>
          </p:cNvPr>
          <p:cNvSpPr txBox="1"/>
          <p:nvPr/>
        </p:nvSpPr>
        <p:spPr>
          <a:xfrm>
            <a:off x="2895948" y="748251"/>
            <a:ext cx="23312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EB Garamond"/>
                <a:ea typeface="EB Garamond"/>
                <a:cs typeface="EB Garamond"/>
                <a:sym typeface="EB Garamond"/>
              </a:rPr>
              <a:t>Design a functional website interface (add homepage and dashboard functionality</a:t>
            </a:r>
            <a:endParaRPr lang="en-US" sz="8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CB7D8-CB02-3548-3408-98118D5F8C06}"/>
              </a:ext>
            </a:extLst>
          </p:cNvPr>
          <p:cNvSpPr txBox="1"/>
          <p:nvPr/>
        </p:nvSpPr>
        <p:spPr>
          <a:xfrm>
            <a:off x="2923367" y="3230897"/>
            <a:ext cx="23257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EB Garamond"/>
                <a:ea typeface="EB Garamond"/>
                <a:cs typeface="EB Garamond"/>
                <a:sym typeface="EB Garamond"/>
              </a:rPr>
              <a:t>Connect the database to our website to begin designing tables</a:t>
            </a:r>
            <a:endParaRPr lang="en-US" sz="8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8"/>
          <p:cNvGrpSpPr/>
          <p:nvPr/>
        </p:nvGrpSpPr>
        <p:grpSpPr>
          <a:xfrm>
            <a:off x="165464" y="165463"/>
            <a:ext cx="8813363" cy="4812732"/>
            <a:chOff x="0" y="0"/>
            <a:chExt cx="4642277" cy="2535018"/>
          </a:xfrm>
        </p:grpSpPr>
        <p:sp>
          <p:nvSpPr>
            <p:cNvPr id="207" name="Google Shape;207;p28"/>
            <p:cNvSpPr/>
            <p:nvPr/>
          </p:nvSpPr>
          <p:spPr>
            <a:xfrm>
              <a:off x="0" y="0"/>
              <a:ext cx="4642277" cy="2535018"/>
            </a:xfrm>
            <a:custGeom>
              <a:avLst/>
              <a:gdLst/>
              <a:ahLst/>
              <a:cxnLst/>
              <a:rect l="l" t="t" r="r" b="b"/>
              <a:pathLst>
                <a:path w="4642277" h="2535018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2535018"/>
                  </a:lnTo>
                  <a:lnTo>
                    <a:pt x="0" y="2535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0" y="38100"/>
              <a:ext cx="4642200" cy="24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671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8"/>
          <p:cNvSpPr txBox="1"/>
          <p:nvPr/>
        </p:nvSpPr>
        <p:spPr>
          <a:xfrm>
            <a:off x="323954" y="3722018"/>
            <a:ext cx="199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Login </a:t>
            </a:r>
            <a:endParaRPr sz="700"/>
          </a:p>
        </p:txBody>
      </p:sp>
      <p:sp>
        <p:nvSpPr>
          <p:cNvPr id="210" name="Google Shape;210;p28"/>
          <p:cNvSpPr txBox="1"/>
          <p:nvPr/>
        </p:nvSpPr>
        <p:spPr>
          <a:xfrm>
            <a:off x="2255925" y="3722025"/>
            <a:ext cx="2411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Registration </a:t>
            </a:r>
            <a:endParaRPr sz="700"/>
          </a:p>
        </p:txBody>
      </p:sp>
      <p:sp>
        <p:nvSpPr>
          <p:cNvPr id="211" name="Google Shape;211;p28"/>
          <p:cNvSpPr txBox="1"/>
          <p:nvPr/>
        </p:nvSpPr>
        <p:spPr>
          <a:xfrm>
            <a:off x="4918433" y="3722018"/>
            <a:ext cx="199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Library/Home</a:t>
            </a:r>
            <a:endParaRPr sz="700"/>
          </a:p>
        </p:txBody>
      </p:sp>
      <p:cxnSp>
        <p:nvCxnSpPr>
          <p:cNvPr id="212" name="Google Shape;212;p28"/>
          <p:cNvCxnSpPr>
            <a:stCxn id="208" idx="1"/>
            <a:endCxn id="208" idx="3"/>
          </p:cNvCxnSpPr>
          <p:nvPr/>
        </p:nvCxnSpPr>
        <p:spPr>
          <a:xfrm>
            <a:off x="165464" y="2607979"/>
            <a:ext cx="8813100" cy="0"/>
          </a:xfrm>
          <a:prstGeom prst="straightConnector1">
            <a:avLst/>
          </a:prstGeom>
          <a:noFill/>
          <a:ln w="38100" cap="flat" cmpd="sng">
            <a:solidFill>
              <a:srgbClr val="E1C6D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5333695" y="2497398"/>
            <a:ext cx="1414500" cy="0"/>
          </a:xfrm>
          <a:prstGeom prst="straightConnector1">
            <a:avLst/>
          </a:prstGeom>
          <a:noFill/>
          <a:ln w="38100" cap="flat" cmpd="sng">
            <a:solidFill>
              <a:srgbClr val="E1C6D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28"/>
          <p:cNvSpPr/>
          <p:nvPr/>
        </p:nvSpPr>
        <p:spPr>
          <a:xfrm>
            <a:off x="1431125" y="430475"/>
            <a:ext cx="6487334" cy="462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SPRINT  ACHIEVEMENTS</a:t>
            </a: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38" y="1765613"/>
            <a:ext cx="1585424" cy="166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463" y="1628252"/>
            <a:ext cx="1722300" cy="194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974" y="1684651"/>
            <a:ext cx="2210112" cy="18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125" y="1864500"/>
            <a:ext cx="1414500" cy="14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7065783" y="3722018"/>
            <a:ext cx="199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Database 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CF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9"/>
          <p:cNvGrpSpPr/>
          <p:nvPr/>
        </p:nvGrpSpPr>
        <p:grpSpPr>
          <a:xfrm>
            <a:off x="51" y="12"/>
            <a:ext cx="9143893" cy="893475"/>
            <a:chOff x="0" y="-38100"/>
            <a:chExt cx="4642277" cy="575100"/>
          </a:xfrm>
        </p:grpSpPr>
        <p:sp>
          <p:nvSpPr>
            <p:cNvPr id="225" name="Google Shape;225;p29"/>
            <p:cNvSpPr/>
            <p:nvPr/>
          </p:nvSpPr>
          <p:spPr>
            <a:xfrm>
              <a:off x="0" y="0"/>
              <a:ext cx="4642277" cy="536880"/>
            </a:xfrm>
            <a:custGeom>
              <a:avLst/>
              <a:gdLst/>
              <a:ahLst/>
              <a:cxnLst/>
              <a:rect l="l" t="t" r="r" b="b"/>
              <a:pathLst>
                <a:path w="4642277" h="536880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536880"/>
                  </a:lnTo>
                  <a:lnTo>
                    <a:pt x="0" y="536880"/>
                  </a:lnTo>
                  <a:close/>
                </a:path>
              </a:pathLst>
            </a:custGeom>
            <a:solidFill>
              <a:srgbClr val="4C6094"/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Google Shape;226;p29"/>
            <p:cNvSpPr txBox="1"/>
            <p:nvPr/>
          </p:nvSpPr>
          <p:spPr>
            <a:xfrm>
              <a:off x="0" y="-38100"/>
              <a:ext cx="4642200" cy="5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29"/>
          <p:cNvGrpSpPr/>
          <p:nvPr/>
        </p:nvGrpSpPr>
        <p:grpSpPr>
          <a:xfrm>
            <a:off x="558925" y="1519550"/>
            <a:ext cx="2402431" cy="419426"/>
            <a:chOff x="0" y="-9525"/>
            <a:chExt cx="513900" cy="2549700"/>
          </a:xfrm>
        </p:grpSpPr>
        <p:sp>
          <p:nvSpPr>
            <p:cNvPr id="228" name="Google Shape;228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Google Shape;229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Email functionality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30" name="Google Shape;230;p29"/>
          <p:cNvGrpSpPr/>
          <p:nvPr/>
        </p:nvGrpSpPr>
        <p:grpSpPr>
          <a:xfrm>
            <a:off x="558925" y="2091375"/>
            <a:ext cx="2402431" cy="419426"/>
            <a:chOff x="0" y="-9525"/>
            <a:chExt cx="513900" cy="2549700"/>
          </a:xfrm>
        </p:grpSpPr>
        <p:sp>
          <p:nvSpPr>
            <p:cNvPr id="231" name="Google Shape;231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Google Shape;232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Login/registration  functionality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33" name="Google Shape;233;p29"/>
          <p:cNvGrpSpPr/>
          <p:nvPr/>
        </p:nvGrpSpPr>
        <p:grpSpPr>
          <a:xfrm>
            <a:off x="6182675" y="2663200"/>
            <a:ext cx="2402431" cy="419426"/>
            <a:chOff x="0" y="-9525"/>
            <a:chExt cx="513900" cy="2549700"/>
          </a:xfrm>
        </p:grpSpPr>
        <p:sp>
          <p:nvSpPr>
            <p:cNvPr id="234" name="Google Shape;234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Google Shape;235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Registration page design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36" name="Google Shape;236;p29"/>
          <p:cNvGrpSpPr/>
          <p:nvPr/>
        </p:nvGrpSpPr>
        <p:grpSpPr>
          <a:xfrm>
            <a:off x="6182675" y="2091375"/>
            <a:ext cx="2402431" cy="419426"/>
            <a:chOff x="0" y="-9525"/>
            <a:chExt cx="513900" cy="2549700"/>
          </a:xfrm>
        </p:grpSpPr>
        <p:sp>
          <p:nvSpPr>
            <p:cNvPr id="237" name="Google Shape;237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Google Shape;238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Login page design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39" name="Google Shape;239;p29"/>
          <p:cNvGrpSpPr/>
          <p:nvPr/>
        </p:nvGrpSpPr>
        <p:grpSpPr>
          <a:xfrm>
            <a:off x="3370800" y="2091375"/>
            <a:ext cx="2402431" cy="419426"/>
            <a:chOff x="0" y="-9525"/>
            <a:chExt cx="513900" cy="2549700"/>
          </a:xfrm>
        </p:grpSpPr>
        <p:sp>
          <p:nvSpPr>
            <p:cNvPr id="240" name="Google Shape;240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Google Shape;241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Update PWEB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42" name="Google Shape;242;p29"/>
          <p:cNvGrpSpPr/>
          <p:nvPr/>
        </p:nvGrpSpPr>
        <p:grpSpPr>
          <a:xfrm>
            <a:off x="3370788" y="1519550"/>
            <a:ext cx="2402431" cy="419426"/>
            <a:chOff x="0" y="-9525"/>
            <a:chExt cx="513900" cy="2549700"/>
          </a:xfrm>
        </p:grpSpPr>
        <p:sp>
          <p:nvSpPr>
            <p:cNvPr id="243" name="Google Shape;243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Google Shape;244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Connect Accounts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45" name="Google Shape;245;p29"/>
          <p:cNvGrpSpPr/>
          <p:nvPr/>
        </p:nvGrpSpPr>
        <p:grpSpPr>
          <a:xfrm>
            <a:off x="558925" y="2663200"/>
            <a:ext cx="2402431" cy="419426"/>
            <a:chOff x="0" y="-9525"/>
            <a:chExt cx="513900" cy="2549700"/>
          </a:xfrm>
        </p:grpSpPr>
        <p:sp>
          <p:nvSpPr>
            <p:cNvPr id="246" name="Google Shape;246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Google Shape;247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Add/edit books</a:t>
              </a:r>
              <a:endPara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558925" y="3235025"/>
            <a:ext cx="2402431" cy="419426"/>
            <a:chOff x="0" y="-9525"/>
            <a:chExt cx="513900" cy="2549700"/>
          </a:xfrm>
        </p:grpSpPr>
        <p:sp>
          <p:nvSpPr>
            <p:cNvPr id="249" name="Google Shape;249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Google Shape;250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Storing books in user’s library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51" name="Google Shape;251;p29"/>
          <p:cNvGrpSpPr/>
          <p:nvPr/>
        </p:nvGrpSpPr>
        <p:grpSpPr>
          <a:xfrm>
            <a:off x="3370788" y="2663200"/>
            <a:ext cx="2402431" cy="419426"/>
            <a:chOff x="0" y="-9525"/>
            <a:chExt cx="513900" cy="2549700"/>
          </a:xfrm>
        </p:grpSpPr>
        <p:sp>
          <p:nvSpPr>
            <p:cNvPr id="252" name="Google Shape;252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Google Shape;253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Store book info in database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54" name="Google Shape;254;p29"/>
          <p:cNvGrpSpPr/>
          <p:nvPr/>
        </p:nvGrpSpPr>
        <p:grpSpPr>
          <a:xfrm>
            <a:off x="6182675" y="3235025"/>
            <a:ext cx="2402431" cy="419426"/>
            <a:chOff x="0" y="-9525"/>
            <a:chExt cx="513900" cy="2549700"/>
          </a:xfrm>
        </p:grpSpPr>
        <p:sp>
          <p:nvSpPr>
            <p:cNvPr id="255" name="Google Shape;255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Google Shape;256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Home/book page design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57" name="Google Shape;257;p29"/>
          <p:cNvGrpSpPr/>
          <p:nvPr/>
        </p:nvGrpSpPr>
        <p:grpSpPr>
          <a:xfrm>
            <a:off x="6182675" y="3806850"/>
            <a:ext cx="2402431" cy="419426"/>
            <a:chOff x="0" y="-9525"/>
            <a:chExt cx="513900" cy="2549700"/>
          </a:xfrm>
        </p:grpSpPr>
        <p:sp>
          <p:nvSpPr>
            <p:cNvPr id="258" name="Google Shape;258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Google Shape;259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Create database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0" name="Google Shape;260;p29"/>
          <p:cNvGrpSpPr/>
          <p:nvPr/>
        </p:nvGrpSpPr>
        <p:grpSpPr>
          <a:xfrm>
            <a:off x="558925" y="3806850"/>
            <a:ext cx="2402431" cy="419426"/>
            <a:chOff x="0" y="-9525"/>
            <a:chExt cx="513900" cy="2549700"/>
          </a:xfrm>
        </p:grpSpPr>
        <p:sp>
          <p:nvSpPr>
            <p:cNvPr id="261" name="Google Shape;261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Google Shape;262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Book scanner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3" name="Google Shape;263;p29"/>
          <p:cNvGrpSpPr/>
          <p:nvPr/>
        </p:nvGrpSpPr>
        <p:grpSpPr>
          <a:xfrm>
            <a:off x="558925" y="4378675"/>
            <a:ext cx="2402431" cy="419426"/>
            <a:chOff x="0" y="-9525"/>
            <a:chExt cx="513900" cy="2549700"/>
          </a:xfrm>
        </p:grpSpPr>
        <p:sp>
          <p:nvSpPr>
            <p:cNvPr id="264" name="Google Shape;264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Google Shape;265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Welcome/About page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66" name="Google Shape;266;p29"/>
          <p:cNvSpPr txBox="1"/>
          <p:nvPr/>
        </p:nvSpPr>
        <p:spPr>
          <a:xfrm>
            <a:off x="683738" y="1057850"/>
            <a:ext cx="21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C6094"/>
                </a:solidFill>
                <a:latin typeface="EB Garamond"/>
                <a:ea typeface="EB Garamond"/>
                <a:cs typeface="EB Garamond"/>
                <a:sym typeface="EB Garamond"/>
              </a:rPr>
              <a:t>TO DO</a:t>
            </a:r>
            <a:endParaRPr sz="1800">
              <a:solidFill>
                <a:srgbClr val="4C60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3495588" y="1057850"/>
            <a:ext cx="21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C6094"/>
                </a:solidFill>
                <a:latin typeface="EB Garamond"/>
                <a:ea typeface="EB Garamond"/>
                <a:cs typeface="EB Garamond"/>
                <a:sym typeface="EB Garamond"/>
              </a:rPr>
              <a:t>IN  PROGRESS</a:t>
            </a:r>
            <a:endParaRPr sz="1800">
              <a:solidFill>
                <a:srgbClr val="4C60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6307463" y="1057850"/>
            <a:ext cx="21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C6094"/>
                </a:solidFill>
                <a:latin typeface="EB Garamond"/>
                <a:ea typeface="EB Garamond"/>
                <a:cs typeface="EB Garamond"/>
                <a:sym typeface="EB Garamond"/>
              </a:rPr>
              <a:t>COMPLETED</a:t>
            </a:r>
            <a:endParaRPr sz="1800">
              <a:solidFill>
                <a:srgbClr val="4C60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2520470" y="262859"/>
            <a:ext cx="4102444" cy="4384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PROJECT </a:t>
            </a:r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BACKLOG</a:t>
            </a:r>
          </a:p>
        </p:txBody>
      </p:sp>
      <p:grpSp>
        <p:nvGrpSpPr>
          <p:cNvPr id="270" name="Google Shape;270;p29"/>
          <p:cNvGrpSpPr/>
          <p:nvPr/>
        </p:nvGrpSpPr>
        <p:grpSpPr>
          <a:xfrm>
            <a:off x="6182663" y="1519550"/>
            <a:ext cx="2402431" cy="419426"/>
            <a:chOff x="0" y="-9525"/>
            <a:chExt cx="513900" cy="2549700"/>
          </a:xfrm>
        </p:grpSpPr>
        <p:sp>
          <p:nvSpPr>
            <p:cNvPr id="271" name="Google Shape;271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Google Shape;272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Create &amp; host website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6094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51" y="12"/>
            <a:ext cx="9143893" cy="893475"/>
            <a:chOff x="0" y="-38100"/>
            <a:chExt cx="4642277" cy="575100"/>
          </a:xfrm>
        </p:grpSpPr>
        <p:sp>
          <p:nvSpPr>
            <p:cNvPr id="278" name="Google Shape;278;p30"/>
            <p:cNvSpPr/>
            <p:nvPr/>
          </p:nvSpPr>
          <p:spPr>
            <a:xfrm>
              <a:off x="0" y="0"/>
              <a:ext cx="4642277" cy="536880"/>
            </a:xfrm>
            <a:custGeom>
              <a:avLst/>
              <a:gdLst/>
              <a:ahLst/>
              <a:cxnLst/>
              <a:rect l="l" t="t" r="r" b="b"/>
              <a:pathLst>
                <a:path w="4642277" h="536880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536880"/>
                  </a:lnTo>
                  <a:lnTo>
                    <a:pt x="0" y="536880"/>
                  </a:lnTo>
                  <a:close/>
                </a:path>
              </a:pathLst>
            </a:custGeom>
            <a:solidFill>
              <a:srgbClr val="F1DCF3"/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Google Shape;279;p30"/>
            <p:cNvSpPr txBox="1"/>
            <p:nvPr/>
          </p:nvSpPr>
          <p:spPr>
            <a:xfrm>
              <a:off x="0" y="-38100"/>
              <a:ext cx="4642200" cy="575100"/>
            </a:xfrm>
            <a:prstGeom prst="rect">
              <a:avLst/>
            </a:prstGeom>
            <a:solidFill>
              <a:srgbClr val="F1DCF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884618" y="1486241"/>
            <a:ext cx="2988025" cy="446708"/>
            <a:chOff x="-32254" y="-175513"/>
            <a:chExt cx="589878" cy="2715548"/>
          </a:xfrm>
        </p:grpSpPr>
        <p:sp>
          <p:nvSpPr>
            <p:cNvPr id="281" name="Google Shape;281;p30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-32254" y="-175513"/>
              <a:ext cx="589878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Find ISBN Database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[ Done, ~2 hours ]</a:t>
              </a:r>
            </a:p>
          </p:txBody>
        </p:sp>
      </p:grpSp>
      <p:grpSp>
        <p:nvGrpSpPr>
          <p:cNvPr id="283" name="Google Shape;283;p30"/>
          <p:cNvGrpSpPr/>
          <p:nvPr/>
        </p:nvGrpSpPr>
        <p:grpSpPr>
          <a:xfrm>
            <a:off x="1048001" y="2092942"/>
            <a:ext cx="2600597" cy="419426"/>
            <a:chOff x="0" y="-9525"/>
            <a:chExt cx="513767" cy="2549700"/>
          </a:xfrm>
        </p:grpSpPr>
        <p:sp>
          <p:nvSpPr>
            <p:cNvPr id="284" name="Google Shape;284;p30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Google Shape;285;p30"/>
            <p:cNvSpPr txBox="1"/>
            <p:nvPr/>
          </p:nvSpPr>
          <p:spPr>
            <a:xfrm>
              <a:off x="0" y="-9525"/>
              <a:ext cx="513767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Research and decide on database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[ Done, ~4 hours ]</a:t>
              </a:r>
              <a:endParaRPr sz="120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493515" y="2612042"/>
            <a:ext cx="2710895" cy="465473"/>
            <a:chOff x="-147417" y="-320516"/>
            <a:chExt cx="579883" cy="2829621"/>
          </a:xfrm>
        </p:grpSpPr>
        <p:sp>
          <p:nvSpPr>
            <p:cNvPr id="287" name="Google Shape;287;p30"/>
            <p:cNvSpPr/>
            <p:nvPr/>
          </p:nvSpPr>
          <p:spPr>
            <a:xfrm>
              <a:off x="-147417" y="-30930"/>
              <a:ext cx="579883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-125724" y="-320516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5286203" y="2092942"/>
            <a:ext cx="3124820" cy="426558"/>
            <a:chOff x="-186746" y="-418230"/>
            <a:chExt cx="668425" cy="2593056"/>
          </a:xfrm>
        </p:grpSpPr>
        <p:sp>
          <p:nvSpPr>
            <p:cNvPr id="290" name="Google Shape;290;p30"/>
            <p:cNvSpPr/>
            <p:nvPr/>
          </p:nvSpPr>
          <p:spPr>
            <a:xfrm>
              <a:off x="-142400" y="-365209"/>
              <a:ext cx="579883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-186746" y="-418230"/>
              <a:ext cx="668425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Basic login functionality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(can access the dashboard)  [ Done, ~ 1 hour]</a:t>
              </a:r>
              <a:endParaRPr sz="120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1010608" y="2663200"/>
            <a:ext cx="2637990" cy="419426"/>
            <a:chOff x="-5758" y="-9526"/>
            <a:chExt cx="521154" cy="2549701"/>
          </a:xfrm>
        </p:grpSpPr>
        <p:sp>
          <p:nvSpPr>
            <p:cNvPr id="299" name="Google Shape;299;p30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Google Shape;300;p30"/>
            <p:cNvSpPr txBox="1"/>
            <p:nvPr/>
          </p:nvSpPr>
          <p:spPr>
            <a:xfrm>
              <a:off x="-5758" y="-9526"/>
              <a:ext cx="521154" cy="2549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Research and troubleshoot database tools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[ Done, ~5 hours ] </a:t>
              </a:r>
              <a:endParaRPr sz="12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301" name="Google Shape;301;p30"/>
          <p:cNvGrpSpPr/>
          <p:nvPr/>
        </p:nvGrpSpPr>
        <p:grpSpPr>
          <a:xfrm>
            <a:off x="1040428" y="3219896"/>
            <a:ext cx="2608172" cy="426337"/>
            <a:chOff x="95149" y="-101496"/>
            <a:chExt cx="515397" cy="2591714"/>
          </a:xfrm>
        </p:grpSpPr>
        <p:sp>
          <p:nvSpPr>
            <p:cNvPr id="302" name="Google Shape;302;p30"/>
            <p:cNvSpPr/>
            <p:nvPr/>
          </p:nvSpPr>
          <p:spPr>
            <a:xfrm>
              <a:off x="95149" y="-49818"/>
              <a:ext cx="513767" cy="2540036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Google Shape;303;p30"/>
            <p:cNvSpPr txBox="1"/>
            <p:nvPr/>
          </p:nvSpPr>
          <p:spPr>
            <a:xfrm>
              <a:off x="96646" y="-101496"/>
              <a:ext cx="513900" cy="2549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Decide user interaction with the website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[ Done, ~1 hour]</a:t>
              </a: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5493515" y="3224239"/>
            <a:ext cx="2710895" cy="495536"/>
            <a:chOff x="-147417" y="-75094"/>
            <a:chExt cx="579883" cy="3012376"/>
          </a:xfrm>
        </p:grpSpPr>
        <p:sp>
          <p:nvSpPr>
            <p:cNvPr id="308" name="Google Shape;308;p30"/>
            <p:cNvSpPr/>
            <p:nvPr/>
          </p:nvSpPr>
          <p:spPr>
            <a:xfrm>
              <a:off x="-147417" y="-75094"/>
              <a:ext cx="579883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Google Shape;309;p30"/>
            <p:cNvSpPr txBox="1"/>
            <p:nvPr/>
          </p:nvSpPr>
          <p:spPr>
            <a:xfrm>
              <a:off x="-114426" y="387581"/>
              <a:ext cx="513900" cy="2549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Design tables for the Database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[ Not completed]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319" name="Google Shape;319;p30"/>
          <p:cNvSpPr txBox="1"/>
          <p:nvPr/>
        </p:nvSpPr>
        <p:spPr>
          <a:xfrm>
            <a:off x="885240" y="1024606"/>
            <a:ext cx="29880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7BFEB"/>
                </a:solidFill>
                <a:latin typeface="EB Garamond"/>
                <a:ea typeface="EB Garamond"/>
                <a:cs typeface="EB Garamond"/>
                <a:sym typeface="EB Garamond"/>
              </a:rPr>
              <a:t>RESEARCH TIME ~ 12 HRS</a:t>
            </a:r>
            <a:endParaRPr sz="1800" dirty="0">
              <a:solidFill>
                <a:srgbClr val="E7BFEB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4648125" y="1033479"/>
            <a:ext cx="429603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7BFEB"/>
                </a:solidFill>
                <a:latin typeface="EB Garamond"/>
                <a:ea typeface="EB Garamond"/>
                <a:cs typeface="EB Garamond"/>
                <a:sym typeface="EB Garamond"/>
              </a:rPr>
              <a:t>Design Development Time ~6.5 HRS</a:t>
            </a:r>
            <a:endParaRPr sz="1800" dirty="0">
              <a:solidFill>
                <a:srgbClr val="E7BFEB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22" name="Google Shape;322;p30"/>
          <p:cNvGrpSpPr/>
          <p:nvPr/>
        </p:nvGrpSpPr>
        <p:grpSpPr>
          <a:xfrm>
            <a:off x="5493516" y="1504152"/>
            <a:ext cx="2710895" cy="452513"/>
            <a:chOff x="-142397" y="-529416"/>
            <a:chExt cx="579883" cy="2750837"/>
          </a:xfrm>
        </p:grpSpPr>
        <p:sp>
          <p:nvSpPr>
            <p:cNvPr id="323" name="Google Shape;323;p30"/>
            <p:cNvSpPr/>
            <p:nvPr/>
          </p:nvSpPr>
          <p:spPr>
            <a:xfrm>
              <a:off x="-142397" y="-318614"/>
              <a:ext cx="579883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Google Shape;324;p30"/>
            <p:cNvSpPr txBox="1"/>
            <p:nvPr/>
          </p:nvSpPr>
          <p:spPr>
            <a:xfrm>
              <a:off x="-109406" y="-529416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Design pages of the website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[ Done, ~ 1.5 hours]</a:t>
              </a:r>
            </a:p>
          </p:txBody>
        </p:sp>
      </p:grpSp>
      <p:sp>
        <p:nvSpPr>
          <p:cNvPr id="325" name="Google Shape;325;p30"/>
          <p:cNvSpPr/>
          <p:nvPr/>
        </p:nvSpPr>
        <p:spPr>
          <a:xfrm>
            <a:off x="1916087" y="232895"/>
            <a:ext cx="5311833" cy="427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1DCF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C6094"/>
                </a:solidFill>
                <a:latin typeface="EB Garamond"/>
              </a:rPr>
              <a:t>SPRINT 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3989-1206-A8DE-23A6-E03FA9EC3936}"/>
              </a:ext>
            </a:extLst>
          </p:cNvPr>
          <p:cNvSpPr txBox="1"/>
          <p:nvPr/>
        </p:nvSpPr>
        <p:spPr>
          <a:xfrm>
            <a:off x="4571921" y="2626708"/>
            <a:ext cx="459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Basic dashboard functionality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(basic appearance) [ Done, ~4 hours]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p31"/>
          <p:cNvCxnSpPr/>
          <p:nvPr/>
        </p:nvCxnSpPr>
        <p:spPr>
          <a:xfrm>
            <a:off x="175391" y="1032843"/>
            <a:ext cx="8793300" cy="0"/>
          </a:xfrm>
          <a:prstGeom prst="straightConnector1">
            <a:avLst/>
          </a:prstGeom>
          <a:noFill/>
          <a:ln w="38100" cap="flat" cmpd="sng">
            <a:solidFill>
              <a:srgbClr val="E1C6D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1" name="Google Shape;331;p31"/>
          <p:cNvGrpSpPr/>
          <p:nvPr/>
        </p:nvGrpSpPr>
        <p:grpSpPr>
          <a:xfrm>
            <a:off x="165364" y="156293"/>
            <a:ext cx="8813363" cy="4830923"/>
            <a:chOff x="0" y="-9525"/>
            <a:chExt cx="4642277" cy="2544600"/>
          </a:xfrm>
        </p:grpSpPr>
        <p:sp>
          <p:nvSpPr>
            <p:cNvPr id="332" name="Google Shape;332;p31"/>
            <p:cNvSpPr/>
            <p:nvPr/>
          </p:nvSpPr>
          <p:spPr>
            <a:xfrm>
              <a:off x="0" y="0"/>
              <a:ext cx="4642277" cy="2535018"/>
            </a:xfrm>
            <a:custGeom>
              <a:avLst/>
              <a:gdLst/>
              <a:ahLst/>
              <a:cxnLst/>
              <a:rect l="l" t="t" r="r" b="b"/>
              <a:pathLst>
                <a:path w="4642277" h="2535018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2535018"/>
                  </a:lnTo>
                  <a:lnTo>
                    <a:pt x="0" y="2535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Google Shape;333;p31"/>
            <p:cNvSpPr txBox="1"/>
            <p:nvPr/>
          </p:nvSpPr>
          <p:spPr>
            <a:xfrm>
              <a:off x="0" y="-9525"/>
              <a:ext cx="4642200" cy="25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1"/>
          <p:cNvSpPr txBox="1"/>
          <p:nvPr/>
        </p:nvSpPr>
        <p:spPr>
          <a:xfrm>
            <a:off x="516525" y="1284675"/>
            <a:ext cx="7941000" cy="29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DCF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F4DCF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lots of books</a:t>
            </a:r>
            <a:endParaRPr sz="1800">
              <a:solidFill>
                <a:srgbClr val="F4DCF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DCF6"/>
              </a:buClr>
              <a:buSzPts val="1800"/>
              <a:buFont typeface="EB Garamond"/>
              <a:buAutoNum type="alphaLcPeriod"/>
            </a:pPr>
            <a:r>
              <a:rPr lang="en" sz="1800">
                <a:solidFill>
                  <a:srgbClr val="F4DCF6"/>
                </a:solidFill>
                <a:latin typeface="EB Garamond"/>
                <a:ea typeface="EB Garamond"/>
                <a:cs typeface="EB Garamond"/>
                <a:sym typeface="EB Garamond"/>
              </a:rPr>
              <a:t>To store all of the book data  in our database, we need 250 GB of storage</a:t>
            </a:r>
            <a:endParaRPr sz="1800">
              <a:solidFill>
                <a:srgbClr val="F4DCF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DCF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F4DCF6"/>
                </a:solidFill>
                <a:latin typeface="EB Garamond"/>
                <a:ea typeface="EB Garamond"/>
                <a:cs typeface="EB Garamond"/>
                <a:sym typeface="EB Garamond"/>
              </a:rPr>
              <a:t>Free databases have limited storage</a:t>
            </a:r>
            <a:endParaRPr sz="1800">
              <a:solidFill>
                <a:srgbClr val="F4DCF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DCF6"/>
              </a:buClr>
              <a:buSzPts val="1800"/>
              <a:buFont typeface="EB Garamond"/>
              <a:buAutoNum type="alphaLcPeriod"/>
            </a:pPr>
            <a:r>
              <a:rPr lang="en" sz="1800">
                <a:solidFill>
                  <a:srgbClr val="F4DCF6"/>
                </a:solidFill>
                <a:latin typeface="EB Garamond"/>
                <a:ea typeface="EB Garamond"/>
                <a:cs typeface="EB Garamond"/>
                <a:sym typeface="EB Garamond"/>
              </a:rPr>
              <a:t>Our biggest initial barrier was trying to find a database service</a:t>
            </a:r>
            <a:endParaRPr sz="1800">
              <a:solidFill>
                <a:srgbClr val="F4DCF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88" y="3422704"/>
            <a:ext cx="2660063" cy="227914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/>
          <p:nvPr/>
        </p:nvSpPr>
        <p:spPr>
          <a:xfrm>
            <a:off x="1932500" y="390250"/>
            <a:ext cx="5278998" cy="442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LESSONS LEARNED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393">
            <a:off x="306224" y="354279"/>
            <a:ext cx="3000539" cy="309548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 txBox="1"/>
          <p:nvPr/>
        </p:nvSpPr>
        <p:spPr>
          <a:xfrm>
            <a:off x="6101462" y="806036"/>
            <a:ext cx="2748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7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2653154" y="-620399"/>
            <a:ext cx="6466694" cy="668541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/>
          <p:nvPr/>
        </p:nvSpPr>
        <p:spPr>
          <a:xfrm rot="-2136620">
            <a:off x="1135194" y="1729730"/>
            <a:ext cx="1694911" cy="4234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DEMO</a:t>
            </a:r>
          </a:p>
        </p:txBody>
      </p:sp>
      <p:sp>
        <p:nvSpPr>
          <p:cNvPr id="345" name="Google Shape;345;p32"/>
          <p:cNvSpPr txBox="1"/>
          <p:nvPr/>
        </p:nvSpPr>
        <p:spPr>
          <a:xfrm>
            <a:off x="3754721" y="1275872"/>
            <a:ext cx="192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 dirty="0">
                <a:solidFill>
                  <a:srgbClr val="4C6094"/>
                </a:solidFill>
                <a:latin typeface="EB Garamond"/>
                <a:ea typeface="EB Garamond"/>
                <a:cs typeface="EB Garamond"/>
                <a:sym typeface="EB Garamo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" sz="2600" u="sng" dirty="0">
              <a:solidFill>
                <a:srgbClr val="4C60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301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EB Garamond</vt:lpstr>
      <vt:lpstr>EB Garamond SemiBold</vt:lpstr>
      <vt:lpstr>Arial</vt:lpstr>
      <vt:lpstr>Lato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Kaleigh Andrzejewski</dc:creator>
  <cp:lastModifiedBy>Kaleigh Andrzejewski</cp:lastModifiedBy>
  <cp:revision>1</cp:revision>
  <dcterms:modified xsi:type="dcterms:W3CDTF">2024-02-27T15:44:40Z</dcterms:modified>
</cp:coreProperties>
</file>