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22" r:id="rId5"/>
  </p:sldMasterIdLst>
  <p:notesMasterIdLst>
    <p:notesMasterId r:id="rId9"/>
  </p:notesMasterIdLst>
  <p:handoutMasterIdLst>
    <p:handoutMasterId r:id="rId10"/>
  </p:handoutMasterIdLst>
  <p:sldIdLst>
    <p:sldId id="261" r:id="rId6"/>
    <p:sldId id="263" r:id="rId7"/>
    <p:sldId id="264" r:id="rId8"/>
  </p:sldIdLst>
  <p:sldSz cx="9144000" cy="6858000" type="screen4x3"/>
  <p:notesSz cx="6858000" cy="9144000"/>
  <p:custDataLst>
    <p:tags r:id="rId1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30CD0D71-71B4-EE44-B378-C5C191716E0C}">
          <p14:sldIdLst>
            <p14:sldId id="261"/>
          </p14:sldIdLst>
        </p14:section>
        <p14:section name="Agenda Slides" id="{3F728E8D-5CA3-0A49-9508-CACF80309CBE}">
          <p14:sldIdLst>
            <p14:sldId id="263"/>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37" autoAdjust="0"/>
    <p:restoredTop sz="94660"/>
  </p:normalViewPr>
  <p:slideViewPr>
    <p:cSldViewPr snapToGrid="0" showGuides="1">
      <p:cViewPr>
        <p:scale>
          <a:sx n="150" d="100"/>
          <a:sy n="150" d="100"/>
        </p:scale>
        <p:origin x="636" y="-75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Texeira" userId="b3ea3b75-4069-4f62-97ea-f674bc544dea" providerId="ADAL" clId="{7CC3503E-CD05-4E7C-BAD6-5F2333E1BA80}"/>
    <pc:docChg chg="custSel modSld">
      <pc:chgData name="Scott Texeira" userId="b3ea3b75-4069-4f62-97ea-f674bc544dea" providerId="ADAL" clId="{7CC3503E-CD05-4E7C-BAD6-5F2333E1BA80}" dt="2023-12-14T00:47:37.865" v="1680" actId="20577"/>
      <pc:docMkLst>
        <pc:docMk/>
      </pc:docMkLst>
      <pc:sldChg chg="modSp mod">
        <pc:chgData name="Scott Texeira" userId="b3ea3b75-4069-4f62-97ea-f674bc544dea" providerId="ADAL" clId="{7CC3503E-CD05-4E7C-BAD6-5F2333E1BA80}" dt="2023-12-14T00:39:43.073" v="977" actId="20577"/>
        <pc:sldMkLst>
          <pc:docMk/>
          <pc:sldMk cId="1484639266" sldId="263"/>
        </pc:sldMkLst>
        <pc:spChg chg="mod">
          <ac:chgData name="Scott Texeira" userId="b3ea3b75-4069-4f62-97ea-f674bc544dea" providerId="ADAL" clId="{7CC3503E-CD05-4E7C-BAD6-5F2333E1BA80}" dt="2023-12-14T00:39:43.073" v="977" actId="20577"/>
          <ac:spMkLst>
            <pc:docMk/>
            <pc:sldMk cId="1484639266" sldId="263"/>
            <ac:spMk id="9" creationId="{00000000-0000-0000-0000-000000000000}"/>
          </ac:spMkLst>
        </pc:spChg>
      </pc:sldChg>
      <pc:sldChg chg="modSp mod">
        <pc:chgData name="Scott Texeira" userId="b3ea3b75-4069-4f62-97ea-f674bc544dea" providerId="ADAL" clId="{7CC3503E-CD05-4E7C-BAD6-5F2333E1BA80}" dt="2023-12-14T00:47:37.865" v="1680" actId="20577"/>
        <pc:sldMkLst>
          <pc:docMk/>
          <pc:sldMk cId="716611028" sldId="264"/>
        </pc:sldMkLst>
        <pc:spChg chg="mod">
          <ac:chgData name="Scott Texeira" userId="b3ea3b75-4069-4f62-97ea-f674bc544dea" providerId="ADAL" clId="{7CC3503E-CD05-4E7C-BAD6-5F2333E1BA80}" dt="2023-12-13T20:45:34.805" v="976" actId="20577"/>
          <ac:spMkLst>
            <pc:docMk/>
            <pc:sldMk cId="716611028" sldId="264"/>
            <ac:spMk id="8" creationId="{E269C5AB-E809-4579-B830-C8208D9BB233}"/>
          </ac:spMkLst>
        </pc:spChg>
        <pc:spChg chg="mod">
          <ac:chgData name="Scott Texeira" userId="b3ea3b75-4069-4f62-97ea-f674bc544dea" providerId="ADAL" clId="{7CC3503E-CD05-4E7C-BAD6-5F2333E1BA80}" dt="2023-12-14T00:47:37.865" v="1680" actId="20577"/>
          <ac:spMkLst>
            <pc:docMk/>
            <pc:sldMk cId="716611028" sldId="264"/>
            <ac:spMk id="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1BD3C58F-C359-4771-92AC-0605CE7FE9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umsplatzhalter 2">
            <a:extLst>
              <a:ext uri="{FF2B5EF4-FFF2-40B4-BE49-F238E27FC236}">
                <a16:creationId xmlns:a16="http://schemas.microsoft.com/office/drawing/2014/main" id="{CECD5951-24DA-4124-B754-37A12AE6D8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E9D6D8-60DA-440B-9BC0-9D3CEBF4558F}" type="datetimeFigureOut">
              <a:rPr lang="en-US" smtClean="0">
                <a:latin typeface="Arial" panose="020B0604020202020204" pitchFamily="34" charset="0"/>
              </a:rPr>
              <a:t>12/13/2023</a:t>
            </a:fld>
            <a:endParaRPr lang="en-US" dirty="0">
              <a:latin typeface="Arial" panose="020B0604020202020204" pitchFamily="34" charset="0"/>
            </a:endParaRPr>
          </a:p>
        </p:txBody>
      </p:sp>
      <p:sp>
        <p:nvSpPr>
          <p:cNvPr id="4" name="Fußzeilenplatzhalter 3">
            <a:extLst>
              <a:ext uri="{FF2B5EF4-FFF2-40B4-BE49-F238E27FC236}">
                <a16:creationId xmlns:a16="http://schemas.microsoft.com/office/drawing/2014/main" id="{87D443AD-0BFC-4EE7-AA60-E4C0D35E8C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Foliennummernplatzhalter 4">
            <a:extLst>
              <a:ext uri="{FF2B5EF4-FFF2-40B4-BE49-F238E27FC236}">
                <a16:creationId xmlns:a16="http://schemas.microsoft.com/office/drawing/2014/main" id="{6B2BC962-099F-4B75-8C6E-8E7DD8F8DCB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075914-392C-4F77-9682-4B624BC14B7E}"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332562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n-lt"/>
                <a:ea typeface="+mn-ea"/>
                <a:cs typeface="+mn-cs"/>
                <a:sym typeface="+mn-lt"/>
              </a:defRPr>
            </a:lvl1pPr>
          </a:lstStyle>
          <a:p>
            <a:endParaRPr lang="en-US"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n-lt"/>
                <a:ea typeface="+mn-ea"/>
                <a:cs typeface="+mn-cs"/>
                <a:sym typeface="+mn-lt"/>
              </a:defRPr>
            </a:lvl1pPr>
          </a:lstStyle>
          <a:p>
            <a:fld id="{B4348C07-A342-4ABF-AA3C-AE3709A4A4E6}" type="datetimeFigureOut">
              <a:rPr lang="en-US" smtClean="0"/>
              <a:pPr/>
              <a:t>12/13/2023</a:t>
            </a:fld>
            <a:endParaRPr lang="en-US" dirty="0"/>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n-lt"/>
                <a:ea typeface="+mn-ea"/>
                <a:cs typeface="+mn-cs"/>
                <a:sym typeface="+mn-lt"/>
              </a:defRPr>
            </a:lvl1pPr>
          </a:lstStyle>
          <a:p>
            <a:endParaRPr lang="en-US"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n-lt"/>
                <a:ea typeface="+mn-ea"/>
                <a:cs typeface="+mn-cs"/>
                <a:sym typeface="+mn-lt"/>
              </a:defRPr>
            </a:lvl1pPr>
          </a:lstStyle>
          <a:p>
            <a:fld id="{42B90A58-CEB4-412A-8862-2C6CF469C76A}" type="slidenum">
              <a:rPr lang="en-US" smtClean="0"/>
              <a:pPr/>
              <a:t>‹#›</a:t>
            </a:fld>
            <a:endParaRPr lang="en-US" dirty="0"/>
          </a:p>
        </p:txBody>
      </p:sp>
    </p:spTree>
    <p:extLst>
      <p:ext uri="{BB962C8B-B14F-4D97-AF65-F5344CB8AC3E}">
        <p14:creationId xmlns:p14="http://schemas.microsoft.com/office/powerpoint/2010/main" val="2806040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sym typeface="+mn-lt"/>
      </a:defRPr>
    </a:lvl1pPr>
    <a:lvl2pPr marL="457200" algn="l" defTabSz="914400" rtl="0" eaLnBrk="1" latinLnBrk="0" hangingPunct="1">
      <a:defRPr sz="1200" kern="1200">
        <a:solidFill>
          <a:schemeClr val="tx1"/>
        </a:solidFill>
        <a:latin typeface="+mn-lt"/>
        <a:ea typeface="+mn-ea"/>
        <a:cs typeface="+mn-cs"/>
        <a:sym typeface="+mn-lt"/>
      </a:defRPr>
    </a:lvl2pPr>
    <a:lvl3pPr marL="914400" algn="l" defTabSz="914400" rtl="0" eaLnBrk="1" latinLnBrk="0" hangingPunct="1">
      <a:defRPr sz="1200" kern="1200">
        <a:solidFill>
          <a:schemeClr val="tx1"/>
        </a:solidFill>
        <a:latin typeface="+mn-lt"/>
        <a:ea typeface="+mn-ea"/>
        <a:cs typeface="+mn-cs"/>
        <a:sym typeface="+mn-lt"/>
      </a:defRPr>
    </a:lvl3pPr>
    <a:lvl4pPr marL="1371600" algn="l" defTabSz="914400" rtl="0" eaLnBrk="1" latinLnBrk="0" hangingPunct="1">
      <a:defRPr sz="1200" kern="1200">
        <a:solidFill>
          <a:schemeClr val="tx1"/>
        </a:solidFill>
        <a:latin typeface="+mn-lt"/>
        <a:ea typeface="+mn-ea"/>
        <a:cs typeface="+mn-cs"/>
        <a:sym typeface="+mn-lt"/>
      </a:defRPr>
    </a:lvl4pPr>
    <a:lvl5pPr marL="1828800" algn="l" defTabSz="914400" rtl="0" eaLnBrk="1" latinLnBrk="0" hangingPunct="1">
      <a:defRPr sz="1200" kern="1200">
        <a:solidFill>
          <a:schemeClr val="tx1"/>
        </a:solidFill>
        <a:latin typeface="+mn-lt"/>
        <a:ea typeface="+mn-ea"/>
        <a:cs typeface="+mn-cs"/>
        <a:sym typeface="+mn-lt"/>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B90A58-CEB4-412A-8862-2C6CF469C76A}" type="slidenum">
              <a:rPr lang="en-US" smtClean="0"/>
              <a:pPr/>
              <a:t>2</a:t>
            </a:fld>
            <a:endParaRPr lang="en-US" dirty="0"/>
          </a:p>
        </p:txBody>
      </p:sp>
    </p:spTree>
    <p:extLst>
      <p:ext uri="{BB962C8B-B14F-4D97-AF65-F5344CB8AC3E}">
        <p14:creationId xmlns:p14="http://schemas.microsoft.com/office/powerpoint/2010/main" val="221013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B90A58-CEB4-412A-8862-2C6CF469C76A}" type="slidenum">
              <a:rPr lang="en-US" smtClean="0"/>
              <a:pPr/>
              <a:t>3</a:t>
            </a:fld>
            <a:endParaRPr lang="en-US" dirty="0"/>
          </a:p>
        </p:txBody>
      </p:sp>
    </p:spTree>
    <p:extLst>
      <p:ext uri="{BB962C8B-B14F-4D97-AF65-F5344CB8AC3E}">
        <p14:creationId xmlns:p14="http://schemas.microsoft.com/office/powerpoint/2010/main" val="3845405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emf"/><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jpeg"/><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emf"/><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7.jpe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emf"/><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7.jpe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emf"/><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jpe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8.jpeg"/><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9.jpeg"/><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10.jpe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11.jpe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emf"/><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5.jpe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38.xml"/><Relationship Id="rId5" Type="http://schemas.openxmlformats.org/officeDocument/2006/relationships/image" Target="../media/image12.jpeg"/><Relationship Id="rId4"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39.xml"/><Relationship Id="rId5" Type="http://schemas.openxmlformats.org/officeDocument/2006/relationships/image" Target="../media/image13.jpeg"/><Relationship Id="rId4" Type="http://schemas.openxmlformats.org/officeDocument/2006/relationships/image" Target="../media/image1.emf"/></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14.png"/><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6.emf"/><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15.png"/><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17.png"/><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18.png"/><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19.png"/><Relationship Id="rId5" Type="http://schemas.openxmlformats.org/officeDocument/2006/relationships/image" Target="../media/image1.emf"/><Relationship Id="rId4" Type="http://schemas.openxmlformats.org/officeDocument/2006/relationships/oleObject" Target="../embeddings/oleObject25.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6.emf"/><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20.png"/><Relationship Id="rId5" Type="http://schemas.openxmlformats.org/officeDocument/2006/relationships/image" Target="../media/image1.emf"/><Relationship Id="rId4" Type="http://schemas.openxmlformats.org/officeDocument/2006/relationships/oleObject" Target="../embeddings/oleObject26.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6.emf"/><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21.png"/><Relationship Id="rId5" Type="http://schemas.openxmlformats.org/officeDocument/2006/relationships/image" Target="../media/image1.emf"/><Relationship Id="rId4" Type="http://schemas.openxmlformats.org/officeDocument/2006/relationships/oleObject" Target="../embeddings/oleObject27.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2.emf"/><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22.jpeg"/><Relationship Id="rId5" Type="http://schemas.openxmlformats.org/officeDocument/2006/relationships/image" Target="../media/image1.emf"/><Relationship Id="rId4" Type="http://schemas.openxmlformats.org/officeDocument/2006/relationships/oleObject" Target="../embeddings/oleObject28.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23.png"/><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1.xml"/><Relationship Id="rId1" Type="http://schemas.openxmlformats.org/officeDocument/2006/relationships/tags" Target="../tags/tag58.xml"/><Relationship Id="rId4" Type="http://schemas.openxmlformats.org/officeDocument/2006/relationships/image" Target="../media/image1.emf"/></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1.emf"/><Relationship Id="rId4" Type="http://schemas.openxmlformats.org/officeDocument/2006/relationships/oleObject" Target="../embeddings/oleObject32.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1.emf"/><Relationship Id="rId4" Type="http://schemas.openxmlformats.org/officeDocument/2006/relationships/oleObject" Target="../embeddings/oleObject33.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1.emf"/><Relationship Id="rId4" Type="http://schemas.openxmlformats.org/officeDocument/2006/relationships/oleObject" Target="../embeddings/oleObject34.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5.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6.emf"/><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24.jpeg"/><Relationship Id="rId5" Type="http://schemas.openxmlformats.org/officeDocument/2006/relationships/image" Target="../media/image1.emf"/><Relationship Id="rId4" Type="http://schemas.openxmlformats.org/officeDocument/2006/relationships/oleObject" Target="../embeddings/oleObject36.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25.jpeg"/><Relationship Id="rId5" Type="http://schemas.openxmlformats.org/officeDocument/2006/relationships/image" Target="../media/image1.emf"/><Relationship Id="rId4" Type="http://schemas.openxmlformats.org/officeDocument/2006/relationships/oleObject" Target="../embeddings/oleObject37.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26.jpeg"/><Relationship Id="rId5" Type="http://schemas.openxmlformats.org/officeDocument/2006/relationships/image" Target="../media/image1.emf"/><Relationship Id="rId4" Type="http://schemas.openxmlformats.org/officeDocument/2006/relationships/oleObject" Target="../embeddings/oleObject38.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ITCH">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1631EF7A-B942-4B2F-AFA4-CB44EA781F3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2" name="Objekt 1" hidden="1">
                        <a:extLst>
                          <a:ext uri="{FF2B5EF4-FFF2-40B4-BE49-F238E27FC236}">
                            <a16:creationId xmlns:a16="http://schemas.microsoft.com/office/drawing/2014/main" id="{1631EF7A-B942-4B2F-AFA4-CB44EA781F3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EA35B1EC-3D9F-4F92-A76E-6ABCFB6C6129}"/>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000" b="0" i="0" baseline="0" dirty="0">
              <a:latin typeface="Coranto 2" panose="02000503070000020003" pitchFamily="50" charset="0"/>
              <a:ea typeface="+mj-ea"/>
              <a:cs typeface="+mj-cs"/>
              <a:sym typeface="Coranto 2" panose="02000503070000020003" pitchFamily="50" charset="0"/>
            </a:endParaRPr>
          </a:p>
        </p:txBody>
      </p:sp>
      <p:pic>
        <p:nvPicPr>
          <p:cNvPr id="14" name="Picture 1">
            <a:extLst>
              <a:ext uri="{FF2B5EF4-FFF2-40B4-BE49-F238E27FC236}">
                <a16:creationId xmlns:a16="http://schemas.microsoft.com/office/drawing/2014/main" id="{ADFF2A22-C4CF-4E08-95CD-A28C859DBB5B}"/>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l="186" t="249" r="52" b="-1"/>
          <a:stretch/>
        </p:blipFill>
        <p:spPr>
          <a:xfrm>
            <a:off x="0" y="0"/>
            <a:ext cx="9144000" cy="6858000"/>
          </a:xfrm>
          <a:prstGeom prst="rect">
            <a:avLst/>
          </a:prstGeom>
        </p:spPr>
      </p:pic>
      <p:sp>
        <p:nvSpPr>
          <p:cNvPr id="5" name="Title 1"/>
          <p:cNvSpPr>
            <a:spLocks noGrp="1"/>
          </p:cNvSpPr>
          <p:nvPr>
            <p:ph type="title" hasCustomPrompt="1"/>
          </p:nvPr>
        </p:nvSpPr>
        <p:spPr>
          <a:xfrm>
            <a:off x="544313" y="741876"/>
            <a:ext cx="8069869" cy="307777"/>
          </a:xfrm>
        </p:spPr>
        <p:txBody>
          <a:bodyPr vert="horz" lIns="0" tIns="0" rIns="0" bIns="0" rtlCol="0">
            <a:spAutoFit/>
          </a:bodyPr>
          <a:lstStyle>
            <a:lvl1pPr>
              <a:defRPr lang="en-US" sz="2000" baseline="0">
                <a:solidFill>
                  <a:schemeClr val="bg1"/>
                </a:solidFill>
                <a:latin typeface="+mj-lt"/>
                <a:ea typeface="+mj-ea"/>
                <a:cs typeface="+mj-cs"/>
                <a:sym typeface="+mj-lt"/>
              </a:defRPr>
            </a:lvl1pPr>
          </a:lstStyle>
          <a:p>
            <a:pPr marL="0" lvl="0" indent="0">
              <a:spcBef>
                <a:spcPts val="0"/>
              </a:spcBef>
              <a:buFontTx/>
            </a:pPr>
            <a:r>
              <a:rPr lang="en-US" dirty="0"/>
              <a:t>Assignment line here</a:t>
            </a:r>
          </a:p>
        </p:txBody>
      </p:sp>
      <p:sp>
        <p:nvSpPr>
          <p:cNvPr id="4" name="Text Placeholder 3"/>
          <p:cNvSpPr>
            <a:spLocks noGrp="1"/>
          </p:cNvSpPr>
          <p:nvPr>
            <p:ph type="body" sz="quarter" idx="12" hasCustomPrompt="1"/>
          </p:nvPr>
        </p:nvSpPr>
        <p:spPr>
          <a:xfrm>
            <a:off x="544313" y="6184800"/>
            <a:ext cx="500137" cy="307777"/>
          </a:xfrm>
        </p:spPr>
        <p:txBody>
          <a:bodyPr wrap="none" anchor="b">
            <a:spAutoFit/>
          </a:bodyPr>
          <a:lstStyle>
            <a:lvl1pPr>
              <a:defRPr sz="2000" b="0">
                <a:solidFill>
                  <a:schemeClr val="bg1"/>
                </a:solidFill>
                <a:latin typeface="+mn-lt"/>
                <a:ea typeface="+mn-ea"/>
                <a:cs typeface="+mn-cs"/>
                <a:sym typeface="+mn-lt"/>
              </a:defRPr>
            </a:lvl1pPr>
          </a:lstStyle>
          <a:p>
            <a:pPr lvl="0"/>
            <a:r>
              <a:rPr lang="en-US" dirty="0"/>
              <a:t>date</a:t>
            </a:r>
            <a:endParaRPr lang="en-GB" dirty="0"/>
          </a:p>
        </p:txBody>
      </p:sp>
      <p:sp>
        <p:nvSpPr>
          <p:cNvPr id="9" name="TextBox 8"/>
          <p:cNvSpPr txBox="1"/>
          <p:nvPr userDrawn="1"/>
        </p:nvSpPr>
        <p:spPr>
          <a:xfrm>
            <a:off x="544313" y="507674"/>
            <a:ext cx="1351332"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mn-lt"/>
                <a:ea typeface="+mn-ea"/>
                <a:cs typeface="+mn-cs"/>
                <a:sym typeface="+mn-lt"/>
              </a:rPr>
              <a:t>Strictly confidential</a:t>
            </a:r>
          </a:p>
        </p:txBody>
      </p:sp>
      <p:pic>
        <p:nvPicPr>
          <p:cNvPr id="10" name="Picture 1">
            <a:extLst>
              <a:ext uri="{FF2B5EF4-FFF2-40B4-BE49-F238E27FC236}">
                <a16:creationId xmlns:a16="http://schemas.microsoft.com/office/drawing/2014/main" id="{5313C9C1-7D66-429B-AB9A-083EC5C7FA53}"/>
              </a:ext>
            </a:extLst>
          </p:cNvPr>
          <p:cNvPicPr>
            <a:picLocks noChangeAspect="1"/>
          </p:cNvPicPr>
          <p:nvPr userDrawn="1"/>
        </p:nvPicPr>
        <p:blipFill rotWithShape="1">
          <a:blip r:embed="rId7" cstate="email">
            <a:extLst>
              <a:ext uri="{28A0092B-C50C-407E-A947-70E740481C1C}">
                <a14:useLocalDpi xmlns:a14="http://schemas.microsoft.com/office/drawing/2010/main"/>
              </a:ext>
            </a:extLst>
          </a:blip>
          <a:srcRect r="29087"/>
          <a:stretch/>
        </p:blipFill>
        <p:spPr>
          <a:xfrm>
            <a:off x="776462" y="3081528"/>
            <a:ext cx="3181584" cy="695426"/>
          </a:xfrm>
          <a:prstGeom prst="rect">
            <a:avLst/>
          </a:prstGeom>
        </p:spPr>
      </p:pic>
      <p:grpSp>
        <p:nvGrpSpPr>
          <p:cNvPr id="11" name="Group 5">
            <a:extLst>
              <a:ext uri="{FF2B5EF4-FFF2-40B4-BE49-F238E27FC236}">
                <a16:creationId xmlns:a16="http://schemas.microsoft.com/office/drawing/2014/main" id="{564814DE-6EA1-46D8-A9AC-C9A4EAE641A6}"/>
              </a:ext>
            </a:extLst>
          </p:cNvPr>
          <p:cNvGrpSpPr/>
          <p:nvPr userDrawn="1"/>
        </p:nvGrpSpPr>
        <p:grpSpPr>
          <a:xfrm>
            <a:off x="4376056" y="3233057"/>
            <a:ext cx="391888" cy="391886"/>
            <a:chOff x="5486400" y="1802674"/>
            <a:chExt cx="587829" cy="587829"/>
          </a:xfrm>
        </p:grpSpPr>
        <p:cxnSp>
          <p:nvCxnSpPr>
            <p:cNvPr id="12" name="Straight Connector 6">
              <a:extLst>
                <a:ext uri="{FF2B5EF4-FFF2-40B4-BE49-F238E27FC236}">
                  <a16:creationId xmlns:a16="http://schemas.microsoft.com/office/drawing/2014/main" id="{15F2FAB1-E391-4371-8EB5-826D94DAA441}"/>
                </a:ext>
              </a:extLst>
            </p:cNvPr>
            <p:cNvCxnSpPr/>
            <p:nvPr/>
          </p:nvCxnSpPr>
          <p:spPr>
            <a:xfrm>
              <a:off x="5486400" y="1802674"/>
              <a:ext cx="587829" cy="587829"/>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7">
              <a:extLst>
                <a:ext uri="{FF2B5EF4-FFF2-40B4-BE49-F238E27FC236}">
                  <a16:creationId xmlns:a16="http://schemas.microsoft.com/office/drawing/2014/main" id="{9B802B23-3B11-4CCE-B6F0-01A461EB6DFF}"/>
                </a:ext>
              </a:extLst>
            </p:cNvPr>
            <p:cNvCxnSpPr/>
            <p:nvPr/>
          </p:nvCxnSpPr>
          <p:spPr>
            <a:xfrm flipH="1">
              <a:off x="5486400" y="1802674"/>
              <a:ext cx="587829" cy="587829"/>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grpSp>
      <p:sp>
        <p:nvSpPr>
          <p:cNvPr id="7" name="Inhaltsplatzhalter 6"/>
          <p:cNvSpPr>
            <a:spLocks noGrp="1"/>
          </p:cNvSpPr>
          <p:nvPr>
            <p:ph sz="quarter" idx="13" hasCustomPrompt="1"/>
          </p:nvPr>
        </p:nvSpPr>
        <p:spPr>
          <a:xfrm>
            <a:off x="5188958" y="3083861"/>
            <a:ext cx="3396310" cy="696467"/>
          </a:xfrm>
        </p:spPr>
        <p:txBody>
          <a:bodyPr/>
          <a:lstStyle>
            <a:lvl1pPr>
              <a:defRPr sz="1400" u="none" baseline="0">
                <a:solidFill>
                  <a:schemeClr val="bg1"/>
                </a:solidFill>
              </a:defRPr>
            </a:lvl1pPr>
          </a:lstStyle>
          <a:p>
            <a:pPr lvl="0"/>
            <a:r>
              <a:rPr lang="de-DE" dirty="0" err="1"/>
              <a:t>Please</a:t>
            </a:r>
            <a:r>
              <a:rPr lang="de-DE" dirty="0"/>
              <a:t> </a:t>
            </a:r>
            <a:r>
              <a:rPr lang="de-DE" dirty="0" err="1"/>
              <a:t>place</a:t>
            </a:r>
            <a:r>
              <a:rPr lang="de-DE" dirty="0"/>
              <a:t> </a:t>
            </a:r>
            <a:r>
              <a:rPr lang="de-DE" dirty="0" err="1"/>
              <a:t>the</a:t>
            </a:r>
            <a:r>
              <a:rPr lang="de-DE" dirty="0"/>
              <a:t> </a:t>
            </a:r>
            <a:r>
              <a:rPr lang="de-DE" dirty="0" err="1"/>
              <a:t>client</a:t>
            </a:r>
            <a:r>
              <a:rPr lang="de-DE" dirty="0"/>
              <a:t> logo in </a:t>
            </a:r>
            <a:r>
              <a:rPr lang="de-DE" dirty="0" err="1"/>
              <a:t>white</a:t>
            </a:r>
            <a:r>
              <a:rPr lang="de-DE" dirty="0"/>
              <a:t> </a:t>
            </a:r>
            <a:r>
              <a:rPr lang="de-DE" dirty="0" err="1"/>
              <a:t>here</a:t>
            </a:r>
            <a:r>
              <a:rPr lang="de-DE" dirty="0"/>
              <a:t>; </a:t>
            </a:r>
            <a:r>
              <a:rPr lang="de-DE" dirty="0" err="1"/>
              <a:t>Alternatively</a:t>
            </a:r>
            <a:r>
              <a:rPr lang="de-DE" dirty="0"/>
              <a:t>, </a:t>
            </a:r>
            <a:r>
              <a:rPr lang="de-DE" dirty="0" err="1"/>
              <a:t>write</a:t>
            </a:r>
            <a:r>
              <a:rPr lang="de-DE" dirty="0"/>
              <a:t> </a:t>
            </a:r>
            <a:r>
              <a:rPr lang="de-DE" dirty="0" err="1"/>
              <a:t>the</a:t>
            </a:r>
            <a:r>
              <a:rPr lang="de-DE" dirty="0"/>
              <a:t> </a:t>
            </a:r>
            <a:r>
              <a:rPr lang="de-DE" dirty="0" err="1"/>
              <a:t>company</a:t>
            </a:r>
            <a:r>
              <a:rPr lang="de-DE" dirty="0"/>
              <a:t> </a:t>
            </a:r>
            <a:r>
              <a:rPr lang="de-DE" dirty="0" err="1"/>
              <a:t>name</a:t>
            </a:r>
            <a:r>
              <a:rPr lang="de-DE" dirty="0"/>
              <a:t> </a:t>
            </a:r>
            <a:r>
              <a:rPr lang="de-DE" dirty="0" err="1"/>
              <a:t>as</a:t>
            </a:r>
            <a:r>
              <a:rPr lang="de-DE" dirty="0"/>
              <a:t> </a:t>
            </a:r>
            <a:r>
              <a:rPr lang="de-DE" dirty="0" err="1"/>
              <a:t>text</a:t>
            </a:r>
            <a:endParaRPr lang="de-DE" dirty="0"/>
          </a:p>
        </p:txBody>
      </p:sp>
    </p:spTree>
    <p:extLst>
      <p:ext uri="{BB962C8B-B14F-4D97-AF65-F5344CB8AC3E}">
        <p14:creationId xmlns:p14="http://schemas.microsoft.com/office/powerpoint/2010/main" val="1885969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wo Candidate Profile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3A9645-1AB4-484B-8CE6-D71061B6445A}"/>
              </a:ext>
            </a:extLst>
          </p:cNvPr>
          <p:cNvSpPr>
            <a:spLocks noGrp="1"/>
          </p:cNvSpPr>
          <p:nvPr>
            <p:ph type="title" hasCustomPrompt="1"/>
          </p:nvPr>
        </p:nvSpPr>
        <p:spPr>
          <a:xfrm>
            <a:off x="548642" y="451869"/>
            <a:ext cx="3837258" cy="410519"/>
          </a:xfrm>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Content Placeholder 2"/>
          <p:cNvSpPr>
            <a:spLocks noGrp="1"/>
          </p:cNvSpPr>
          <p:nvPr>
            <p:ph idx="1" hasCustomPrompt="1"/>
          </p:nvPr>
        </p:nvSpPr>
        <p:spPr>
          <a:xfrm>
            <a:off x="548642" y="1146190"/>
            <a:ext cx="3837257" cy="4922825"/>
          </a:xfrm>
          <a:ln>
            <a:noFill/>
          </a:ln>
        </p:spPr>
        <p:txBody>
          <a:bodyPr lIns="0" tIns="45720" rIns="91440" bIns="45720">
            <a:noAutofit/>
          </a:bodyPr>
          <a:lstStyle>
            <a:lvl1pPr marL="895350" indent="-895350">
              <a:lnSpc>
                <a:spcPct val="100000"/>
              </a:lnSpc>
              <a:spcBef>
                <a:spcPts val="0"/>
              </a:spcBef>
              <a:tabLst>
                <a:tab pos="2867025" algn="l"/>
              </a:tabLst>
              <a:defRPr sz="900" b="0">
                <a:solidFill>
                  <a:schemeClr val="tx1">
                    <a:lumMod val="65000"/>
                    <a:lumOff val="35000"/>
                  </a:schemeClr>
                </a:solidFill>
                <a:latin typeface="+mn-lt"/>
                <a:ea typeface="+mn-ea"/>
                <a:cs typeface="+mn-cs"/>
                <a:sym typeface="+mn-lt"/>
              </a:defRPr>
            </a:lvl1pPr>
            <a:lvl2pPr marL="895350" indent="-895350">
              <a:lnSpc>
                <a:spcPct val="100000"/>
              </a:lnSpc>
              <a:spcBef>
                <a:spcPts val="0"/>
              </a:spcBef>
              <a:buNone/>
              <a:tabLst>
                <a:tab pos="2867025" algn="l"/>
              </a:tabLst>
              <a:defRPr sz="900" b="0">
                <a:solidFill>
                  <a:schemeClr val="tx1"/>
                </a:solidFill>
                <a:latin typeface="+mn-lt"/>
                <a:ea typeface="+mn-ea"/>
                <a:cs typeface="+mn-cs"/>
                <a:sym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a:t>Click to add text</a:t>
            </a:r>
          </a:p>
        </p:txBody>
      </p:sp>
      <p:sp>
        <p:nvSpPr>
          <p:cNvPr id="6" name="Content Placeholder 3"/>
          <p:cNvSpPr>
            <a:spLocks noGrp="1"/>
          </p:cNvSpPr>
          <p:nvPr>
            <p:ph idx="10" hasCustomPrompt="1"/>
          </p:nvPr>
        </p:nvSpPr>
        <p:spPr>
          <a:xfrm>
            <a:off x="4755856" y="1146190"/>
            <a:ext cx="3837257" cy="4922825"/>
          </a:xfrm>
          <a:ln>
            <a:noFill/>
          </a:ln>
        </p:spPr>
        <p:txBody>
          <a:bodyPr lIns="0" tIns="45720" rIns="91440" bIns="45720">
            <a:noAutofit/>
          </a:bodyPr>
          <a:lstStyle>
            <a:lvl1pPr marL="895350" indent="-895350">
              <a:lnSpc>
                <a:spcPct val="100000"/>
              </a:lnSpc>
              <a:spcBef>
                <a:spcPts val="0"/>
              </a:spcBef>
              <a:tabLst>
                <a:tab pos="2867025" algn="l"/>
              </a:tabLst>
              <a:defRPr sz="900" b="0">
                <a:solidFill>
                  <a:schemeClr val="tx1">
                    <a:lumMod val="65000"/>
                    <a:lumOff val="35000"/>
                  </a:schemeClr>
                </a:solidFill>
                <a:latin typeface="+mn-lt"/>
                <a:ea typeface="+mn-ea"/>
                <a:cs typeface="+mn-cs"/>
                <a:sym typeface="+mn-lt"/>
              </a:defRPr>
            </a:lvl1pPr>
            <a:lvl2pPr marL="895350" indent="-895350">
              <a:lnSpc>
                <a:spcPct val="100000"/>
              </a:lnSpc>
              <a:spcBef>
                <a:spcPts val="0"/>
              </a:spcBef>
              <a:buNone/>
              <a:tabLst>
                <a:tab pos="2867025" algn="l"/>
              </a:tabLst>
              <a:defRPr sz="900" b="0">
                <a:solidFill>
                  <a:schemeClr val="tx1"/>
                </a:solidFill>
                <a:latin typeface="+mn-lt"/>
                <a:ea typeface="+mn-ea"/>
                <a:cs typeface="+mn-cs"/>
                <a:sym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a:t>Click to add text</a:t>
            </a:r>
          </a:p>
        </p:txBody>
      </p:sp>
      <p:sp>
        <p:nvSpPr>
          <p:cNvPr id="10" name="Text Placeholder 4"/>
          <p:cNvSpPr>
            <a:spLocks noGrp="1"/>
          </p:cNvSpPr>
          <p:nvPr>
            <p:ph type="body" sz="quarter" idx="12" hasCustomPrompt="1"/>
          </p:nvPr>
        </p:nvSpPr>
        <p:spPr>
          <a:xfrm>
            <a:off x="4755979" y="448056"/>
            <a:ext cx="3840480" cy="409575"/>
          </a:xfrm>
        </p:spPr>
        <p:txBody>
          <a:bodyPr/>
          <a:lstStyle>
            <a:lvl1pPr algn="l" defTabSz="457200" rtl="0" eaLnBrk="1" latinLnBrk="0" hangingPunct="1">
              <a:spcBef>
                <a:spcPct val="0"/>
              </a:spcBef>
              <a:buNone/>
              <a:defRPr lang="en-IN" sz="2400" b="0" kern="1200" dirty="0">
                <a:solidFill>
                  <a:schemeClr val="tx1">
                    <a:lumMod val="65000"/>
                    <a:lumOff val="35000"/>
                  </a:schemeClr>
                </a:solidFill>
                <a:latin typeface="+mj-lt"/>
                <a:ea typeface="+mj-ea"/>
                <a:cs typeface="+mj-cs"/>
                <a:sym typeface="+mj-lt"/>
              </a:defRPr>
            </a:lvl1pPr>
          </a:lstStyle>
          <a:p>
            <a:pPr lvl="0"/>
            <a:r>
              <a:rPr lang="de-DE" dirty="0"/>
              <a:t>Click to add title</a:t>
            </a:r>
            <a:endParaRPr lang="en-IN" dirty="0"/>
          </a:p>
        </p:txBody>
      </p:sp>
      <p:sp>
        <p:nvSpPr>
          <p:cNvPr id="4" name="Foliennummernplatzhalter 5">
            <a:extLst>
              <a:ext uri="{FF2B5EF4-FFF2-40B4-BE49-F238E27FC236}">
                <a16:creationId xmlns:a16="http://schemas.microsoft.com/office/drawing/2014/main" id="{E6E098DC-7DB9-439A-BA8C-B9D4DFD485FB}"/>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cxnSp>
        <p:nvCxnSpPr>
          <p:cNvPr id="7" name="Straight Connector 6">
            <a:extLst>
              <a:ext uri="{FF2B5EF4-FFF2-40B4-BE49-F238E27FC236}">
                <a16:creationId xmlns:a16="http://schemas.microsoft.com/office/drawing/2014/main" id="{A5B271A6-69BE-454F-BB9B-96B219216AAF}"/>
              </a:ext>
            </a:extLst>
          </p:cNvPr>
          <p:cNvCxnSpPr/>
          <p:nvPr userDrawn="1"/>
        </p:nvCxnSpPr>
        <p:spPr>
          <a:xfrm>
            <a:off x="4570878" y="974318"/>
            <a:ext cx="0" cy="5112281"/>
          </a:xfrm>
          <a:prstGeom prst="line">
            <a:avLst/>
          </a:prstGeom>
          <a:ln w="12700" cmpd="sng">
            <a:solidFill>
              <a:srgbClr val="595959"/>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7510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ndidate Profile extended 1x">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0F7A986E-D7F2-4A29-9882-3D49DD37201B}"/>
              </a:ext>
            </a:extLst>
          </p:cNvPr>
          <p:cNvGraphicFramePr>
            <a:graphicFrameLocks noChangeAspect="1"/>
          </p:cNvGraphicFramePr>
          <p:nvPr userDrawn="1">
            <p:custDataLst>
              <p:tags r:id="rId1"/>
            </p:custDataLst>
            <p:extLst>
              <p:ext uri="{D42A27DB-BD31-4B8C-83A1-F6EECF244321}">
                <p14:modId xmlns:p14="http://schemas.microsoft.com/office/powerpoint/2010/main" val="17907013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13" name="Objekt 12" hidden="1">
                        <a:extLst>
                          <a:ext uri="{FF2B5EF4-FFF2-40B4-BE49-F238E27FC236}">
                            <a16:creationId xmlns:a16="http://schemas.microsoft.com/office/drawing/2014/main" id="{0F7A986E-D7F2-4A29-9882-3D49DD37201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4" name="Rechteck 13" hidden="1">
            <a:extLst>
              <a:ext uri="{FF2B5EF4-FFF2-40B4-BE49-F238E27FC236}">
                <a16:creationId xmlns:a16="http://schemas.microsoft.com/office/drawing/2014/main" id="{21073F11-2656-4DB4-B1AC-414BB5ADD31A}"/>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 name="Title 1"/>
          <p:cNvSpPr>
            <a:spLocks noGrp="1"/>
          </p:cNvSpPr>
          <p:nvPr>
            <p:ph type="title" hasCustomPrompt="1"/>
          </p:nvPr>
        </p:nvSpPr>
        <p:spPr>
          <a:xfrm>
            <a:off x="548641" y="451869"/>
            <a:ext cx="8069869" cy="410519"/>
          </a:xfrm>
        </p:spPr>
        <p:txBody>
          <a:bodyPr/>
          <a:lstStyle>
            <a:lvl1pPr>
              <a:defRPr>
                <a:latin typeface="+mj-lt"/>
                <a:ea typeface="+mj-ea"/>
                <a:cs typeface="+mj-cs"/>
                <a:sym typeface="+mj-lt"/>
              </a:defRPr>
            </a:lvl1pPr>
          </a:lstStyle>
          <a:p>
            <a:r>
              <a:rPr lang="en-US" dirty="0"/>
              <a:t>Click to add title</a:t>
            </a:r>
          </a:p>
        </p:txBody>
      </p:sp>
      <p:sp>
        <p:nvSpPr>
          <p:cNvPr id="4" name="Text Placeholder 6"/>
          <p:cNvSpPr>
            <a:spLocks noGrp="1"/>
          </p:cNvSpPr>
          <p:nvPr>
            <p:ph type="body" sz="quarter" idx="13" hasCustomPrompt="1"/>
          </p:nvPr>
        </p:nvSpPr>
        <p:spPr>
          <a:xfrm>
            <a:off x="2706674" y="1152170"/>
            <a:ext cx="5129212" cy="287101"/>
          </a:xfrm>
        </p:spPr>
        <p:txBody>
          <a:bodyPr/>
          <a:lstStyle>
            <a:lvl1pPr>
              <a:defRPr baseline="0">
                <a:latin typeface="+mn-lt"/>
                <a:ea typeface="+mn-ea"/>
                <a:cs typeface="+mn-cs"/>
                <a:sym typeface="+mn-lt"/>
              </a:defRPr>
            </a:lvl1pPr>
          </a:lstStyle>
          <a:p>
            <a:pPr lvl="0"/>
            <a:r>
              <a:rPr lang="en-US" dirty="0"/>
              <a:t>[Name goes here]</a:t>
            </a:r>
          </a:p>
        </p:txBody>
      </p:sp>
      <p:sp>
        <p:nvSpPr>
          <p:cNvPr id="5" name="Text Placeholder 6"/>
          <p:cNvSpPr>
            <a:spLocks noGrp="1"/>
          </p:cNvSpPr>
          <p:nvPr>
            <p:ph type="body" sz="quarter" idx="14" hasCustomPrompt="1"/>
          </p:nvPr>
        </p:nvSpPr>
        <p:spPr>
          <a:xfrm>
            <a:off x="2706688" y="1439744"/>
            <a:ext cx="5129212" cy="230115"/>
          </a:xfrm>
        </p:spPr>
        <p:txBody>
          <a:bodyPr anchor="ctr"/>
          <a:lstStyle>
            <a:lvl1pPr>
              <a:spcBef>
                <a:spcPts val="1200"/>
              </a:spcBef>
              <a:defRPr sz="1200" baseline="0">
                <a:latin typeface="+mn-lt"/>
                <a:ea typeface="+mn-ea"/>
                <a:cs typeface="+mn-cs"/>
                <a:sym typeface="+mn-lt"/>
              </a:defRPr>
            </a:lvl1pPr>
          </a:lstStyle>
          <a:p>
            <a:pPr lvl="0"/>
            <a:r>
              <a:rPr lang="en-US" dirty="0"/>
              <a:t>[Location]</a:t>
            </a:r>
          </a:p>
        </p:txBody>
      </p:sp>
      <p:sp>
        <p:nvSpPr>
          <p:cNvPr id="6" name="Text Placeholder 6"/>
          <p:cNvSpPr>
            <a:spLocks noGrp="1"/>
          </p:cNvSpPr>
          <p:nvPr>
            <p:ph type="body" sz="quarter" idx="15" hasCustomPrompt="1"/>
          </p:nvPr>
        </p:nvSpPr>
        <p:spPr>
          <a:xfrm>
            <a:off x="2706674" y="1860690"/>
            <a:ext cx="5129212" cy="445273"/>
          </a:xfrm>
        </p:spPr>
        <p:txBody>
          <a:bodyPr anchor="t"/>
          <a:lstStyle>
            <a:lvl1pPr>
              <a:spcBef>
                <a:spcPts val="0"/>
              </a:spcBef>
              <a:defRPr sz="1000" b="0" baseline="0">
                <a:solidFill>
                  <a:schemeClr val="tx1">
                    <a:lumMod val="65000"/>
                    <a:lumOff val="35000"/>
                  </a:schemeClr>
                </a:solidFill>
                <a:latin typeface="+mn-lt"/>
                <a:ea typeface="+mn-ea"/>
                <a:cs typeface="+mn-cs"/>
                <a:sym typeface="+mn-lt"/>
              </a:defRPr>
            </a:lvl1pPr>
          </a:lstStyle>
          <a:p>
            <a:pPr lvl="0"/>
            <a:r>
              <a:rPr lang="en-US" dirty="0"/>
              <a:t>Click to add text</a:t>
            </a:r>
          </a:p>
        </p:txBody>
      </p:sp>
      <p:sp>
        <p:nvSpPr>
          <p:cNvPr id="7" name="Text Placeholder 6"/>
          <p:cNvSpPr>
            <a:spLocks noGrp="1"/>
          </p:cNvSpPr>
          <p:nvPr>
            <p:ph type="body" sz="quarter" idx="16" hasCustomPrompt="1"/>
          </p:nvPr>
        </p:nvSpPr>
        <p:spPr>
          <a:xfrm>
            <a:off x="2706674" y="2560403"/>
            <a:ext cx="5129212" cy="882594"/>
          </a:xfrm>
        </p:spPr>
        <p:txBody>
          <a:bodyPr anchor="t"/>
          <a:lstStyle>
            <a:lvl1pPr>
              <a:spcBef>
                <a:spcPts val="0"/>
              </a:spcBef>
              <a:defRPr sz="1000" b="0" baseline="0">
                <a:solidFill>
                  <a:schemeClr val="tx1">
                    <a:lumMod val="65000"/>
                    <a:lumOff val="35000"/>
                  </a:schemeClr>
                </a:solidFill>
                <a:latin typeface="+mn-lt"/>
                <a:ea typeface="+mn-ea"/>
                <a:cs typeface="+mn-cs"/>
                <a:sym typeface="+mn-lt"/>
              </a:defRPr>
            </a:lvl1pPr>
          </a:lstStyle>
          <a:p>
            <a:pPr lvl="0"/>
            <a:r>
              <a:rPr lang="en-US" dirty="0"/>
              <a:t>Click to add text</a:t>
            </a:r>
          </a:p>
        </p:txBody>
      </p:sp>
      <p:sp>
        <p:nvSpPr>
          <p:cNvPr id="8" name="Text Placeholder 11"/>
          <p:cNvSpPr>
            <a:spLocks noGrp="1"/>
          </p:cNvSpPr>
          <p:nvPr>
            <p:ph type="body" sz="quarter" idx="17" hasCustomPrompt="1"/>
          </p:nvPr>
        </p:nvSpPr>
        <p:spPr>
          <a:xfrm>
            <a:off x="548641" y="3762377"/>
            <a:ext cx="7278688" cy="2316163"/>
          </a:xfrm>
        </p:spPr>
        <p:txBody>
          <a:bodyPr/>
          <a:lstStyle>
            <a:lvl1pPr>
              <a:defRPr sz="1000" b="0">
                <a:solidFill>
                  <a:schemeClr val="tx1">
                    <a:lumMod val="65000"/>
                    <a:lumOff val="35000"/>
                  </a:schemeClr>
                </a:solidFill>
                <a:latin typeface="+mn-lt"/>
                <a:ea typeface="+mn-ea"/>
                <a:cs typeface="+mn-cs"/>
                <a:sym typeface="+mn-lt"/>
              </a:defRPr>
            </a:lvl1pPr>
          </a:lstStyle>
          <a:p>
            <a:pPr lvl="0"/>
            <a:r>
              <a:rPr lang="en-US" dirty="0"/>
              <a:t>Click to add text</a:t>
            </a:r>
          </a:p>
        </p:txBody>
      </p:sp>
      <p:sp>
        <p:nvSpPr>
          <p:cNvPr id="9" name="TextBox 8"/>
          <p:cNvSpPr txBox="1"/>
          <p:nvPr userDrawn="1"/>
        </p:nvSpPr>
        <p:spPr>
          <a:xfrm>
            <a:off x="2706674" y="1669857"/>
            <a:ext cx="5120640" cy="199350"/>
          </a:xfrm>
          <a:prstGeom prst="rect">
            <a:avLst/>
          </a:prstGeom>
          <a:noFill/>
        </p:spPr>
        <p:txBody>
          <a:bodyPr wrap="square" lIns="0" tIns="0" rIns="0" bIns="0" rtlCol="0" anchor="b">
            <a:noAutofit/>
          </a:bodyPr>
          <a:lstStyle/>
          <a:p>
            <a:r>
              <a:rPr lang="en-GB" sz="1000" b="1" dirty="0">
                <a:solidFill>
                  <a:schemeClr val="tx1">
                    <a:lumMod val="65000"/>
                    <a:lumOff val="35000"/>
                  </a:schemeClr>
                </a:solidFill>
                <a:latin typeface="+mn-lt"/>
                <a:ea typeface="+mn-ea"/>
                <a:cs typeface="+mn-cs"/>
                <a:sym typeface="+mn-lt"/>
              </a:rPr>
              <a:t>Education</a:t>
            </a:r>
          </a:p>
        </p:txBody>
      </p:sp>
      <p:sp>
        <p:nvSpPr>
          <p:cNvPr id="10" name="TextBox 9"/>
          <p:cNvSpPr txBox="1"/>
          <p:nvPr userDrawn="1"/>
        </p:nvSpPr>
        <p:spPr>
          <a:xfrm>
            <a:off x="2706674" y="2362945"/>
            <a:ext cx="5120640" cy="199350"/>
          </a:xfrm>
          <a:prstGeom prst="rect">
            <a:avLst/>
          </a:prstGeom>
          <a:noFill/>
        </p:spPr>
        <p:txBody>
          <a:bodyPr wrap="square" lIns="0" tIns="0" rIns="0" bIns="0" rtlCol="0" anchor="b">
            <a:noAutofit/>
          </a:bodyPr>
          <a:lstStyle/>
          <a:p>
            <a:r>
              <a:rPr lang="en-GB" sz="1000" b="1" dirty="0">
                <a:solidFill>
                  <a:schemeClr val="tx1">
                    <a:lumMod val="65000"/>
                    <a:lumOff val="35000"/>
                  </a:schemeClr>
                </a:solidFill>
                <a:latin typeface="+mn-lt"/>
                <a:ea typeface="+mn-ea"/>
                <a:cs typeface="+mn-cs"/>
                <a:sym typeface="+mn-lt"/>
              </a:rPr>
              <a:t>Previous Experience</a:t>
            </a:r>
          </a:p>
        </p:txBody>
      </p:sp>
      <p:sp>
        <p:nvSpPr>
          <p:cNvPr id="12" name="Picture Placeholder 11"/>
          <p:cNvSpPr>
            <a:spLocks noGrp="1"/>
          </p:cNvSpPr>
          <p:nvPr>
            <p:ph type="pic" sz="quarter" idx="18"/>
          </p:nvPr>
        </p:nvSpPr>
        <p:spPr>
          <a:xfrm>
            <a:off x="548641" y="1152170"/>
            <a:ext cx="1828800" cy="2286000"/>
          </a:xfrm>
        </p:spPr>
        <p:txBody>
          <a:bodyPr/>
          <a:lstStyle>
            <a:lvl1pPr>
              <a:defRPr>
                <a:latin typeface="+mn-lt"/>
                <a:ea typeface="+mn-ea"/>
                <a:cs typeface="+mn-cs"/>
                <a:sym typeface="+mn-lt"/>
              </a:defRPr>
            </a:lvl1pPr>
          </a:lstStyle>
          <a:p>
            <a:r>
              <a:rPr lang="en-US"/>
              <a:t>Click icon to add picture</a:t>
            </a:r>
            <a:endParaRPr lang="en-US" dirty="0"/>
          </a:p>
        </p:txBody>
      </p:sp>
      <p:sp>
        <p:nvSpPr>
          <p:cNvPr id="3" name="Foliennummernplatzhalter 2">
            <a:extLst>
              <a:ext uri="{FF2B5EF4-FFF2-40B4-BE49-F238E27FC236}">
                <a16:creationId xmlns:a16="http://schemas.microsoft.com/office/drawing/2014/main" id="{DD7765BD-3B5A-4C27-8A92-B2D81F686A97}"/>
              </a:ext>
            </a:extLst>
          </p:cNvPr>
          <p:cNvSpPr>
            <a:spLocks noGrp="1"/>
          </p:cNvSpPr>
          <p:nvPr>
            <p:ph type="sldNum" sz="quarter" idx="19"/>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2971764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up Tombstone Company Credentials">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BA589944-AF41-4856-A7D2-5F714AB008AD}"/>
              </a:ext>
            </a:extLst>
          </p:cNvPr>
          <p:cNvGraphicFramePr>
            <a:graphicFrameLocks noChangeAspect="1"/>
          </p:cNvGraphicFramePr>
          <p:nvPr userDrawn="1">
            <p:custDataLst>
              <p:tags r:id="rId1"/>
            </p:custDataLst>
            <p:extLst>
              <p:ext uri="{D42A27DB-BD31-4B8C-83A1-F6EECF244321}">
                <p14:modId xmlns:p14="http://schemas.microsoft.com/office/powerpoint/2010/main" val="19549132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BA589944-AF41-4856-A7D2-5F714AB008AD}"/>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8FF139EE-79C8-45BF-B4D5-36AF4E8A504F}"/>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FBFD9231-B62D-4413-BA2D-C6B0F9A9D879}"/>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
            <a:ext cx="9143999" cy="6858001"/>
          </a:xfrm>
          <a:prstGeom prst="rect">
            <a:avLst/>
          </a:prstGeom>
        </p:spPr>
      </p:pic>
      <p:sp>
        <p:nvSpPr>
          <p:cNvPr id="4" name="Title 3"/>
          <p:cNvSpPr>
            <a:spLocks noGrp="1"/>
          </p:cNvSpPr>
          <p:nvPr userDrawn="1">
            <p:ph type="title" hasCustomPrompt="1"/>
          </p:nvPr>
        </p:nvSpPr>
        <p:spPr>
          <a:xfrm>
            <a:off x="549453" y="451869"/>
            <a:ext cx="8069869" cy="410519"/>
          </a:xfrm>
        </p:spPr>
        <p:txBody>
          <a:bodyPr/>
          <a:lstStyle>
            <a:lvl1pPr>
              <a:defRPr>
                <a:latin typeface="+mj-lt"/>
                <a:ea typeface="+mj-ea"/>
                <a:cs typeface="+mj-cs"/>
                <a:sym typeface="+mj-lt"/>
              </a:defRPr>
            </a:lvl1pPr>
          </a:lstStyle>
          <a:p>
            <a:r>
              <a:rPr lang="en-US" dirty="0"/>
              <a:t>Click to add title</a:t>
            </a:r>
          </a:p>
        </p:txBody>
      </p:sp>
      <p:sp>
        <p:nvSpPr>
          <p:cNvPr id="45" name="Rectangle 4"/>
          <p:cNvSpPr>
            <a:spLocks noChangeArrowheads="1"/>
          </p:cNvSpPr>
          <p:nvPr/>
        </p:nvSpPr>
        <p:spPr bwMode="gray">
          <a:xfrm>
            <a:off x="699378"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46" name="Straight Connector 45"/>
          <p:cNvCxnSpPr/>
          <p:nvPr/>
        </p:nvCxnSpPr>
        <p:spPr>
          <a:xfrm>
            <a:off x="815251"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8" name="Rectangle 4"/>
          <p:cNvSpPr>
            <a:spLocks noChangeArrowheads="1"/>
          </p:cNvSpPr>
          <p:nvPr/>
        </p:nvSpPr>
        <p:spPr bwMode="gray">
          <a:xfrm>
            <a:off x="2829582"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mn-lt"/>
              <a:ea typeface="+mn-ea"/>
              <a:cs typeface="+mn-cs"/>
              <a:sym typeface="+mn-lt"/>
            </a:endParaRPr>
          </a:p>
        </p:txBody>
      </p:sp>
      <p:cxnSp>
        <p:nvCxnSpPr>
          <p:cNvPr id="49" name="Straight Connector 48"/>
          <p:cNvCxnSpPr/>
          <p:nvPr/>
        </p:nvCxnSpPr>
        <p:spPr>
          <a:xfrm>
            <a:off x="2945455"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4" name="Rectangle 4"/>
          <p:cNvSpPr>
            <a:spLocks noChangeArrowheads="1"/>
          </p:cNvSpPr>
          <p:nvPr/>
        </p:nvSpPr>
        <p:spPr bwMode="gray">
          <a:xfrm>
            <a:off x="4959786"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5" name="Straight Connector 54"/>
          <p:cNvCxnSpPr/>
          <p:nvPr/>
        </p:nvCxnSpPr>
        <p:spPr>
          <a:xfrm>
            <a:off x="5075659"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7" name="Rectangle 4"/>
          <p:cNvSpPr>
            <a:spLocks noChangeArrowheads="1"/>
          </p:cNvSpPr>
          <p:nvPr userDrawn="1"/>
        </p:nvSpPr>
        <p:spPr bwMode="gray">
          <a:xfrm>
            <a:off x="7089989"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58" name="Straight Connector 57"/>
          <p:cNvCxnSpPr/>
          <p:nvPr userDrawn="1"/>
        </p:nvCxnSpPr>
        <p:spPr>
          <a:xfrm>
            <a:off x="7205862"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0" name="Rectangle 4"/>
          <p:cNvSpPr>
            <a:spLocks noChangeArrowheads="1"/>
          </p:cNvSpPr>
          <p:nvPr/>
        </p:nvSpPr>
        <p:spPr bwMode="gray">
          <a:xfrm>
            <a:off x="699378"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1" name="Straight Connector 60"/>
          <p:cNvCxnSpPr/>
          <p:nvPr/>
        </p:nvCxnSpPr>
        <p:spPr>
          <a:xfrm>
            <a:off x="815251"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3" name="Rectangle 4"/>
          <p:cNvSpPr>
            <a:spLocks noChangeArrowheads="1"/>
          </p:cNvSpPr>
          <p:nvPr/>
        </p:nvSpPr>
        <p:spPr bwMode="gray">
          <a:xfrm>
            <a:off x="2829582"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4" name="Straight Connector 63"/>
          <p:cNvCxnSpPr/>
          <p:nvPr/>
        </p:nvCxnSpPr>
        <p:spPr>
          <a:xfrm>
            <a:off x="2945455"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9" name="Rectangle 4"/>
          <p:cNvSpPr>
            <a:spLocks noChangeArrowheads="1"/>
          </p:cNvSpPr>
          <p:nvPr/>
        </p:nvSpPr>
        <p:spPr bwMode="gray">
          <a:xfrm>
            <a:off x="4959786"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0" name="Straight Connector 69"/>
          <p:cNvCxnSpPr/>
          <p:nvPr/>
        </p:nvCxnSpPr>
        <p:spPr>
          <a:xfrm>
            <a:off x="5075659"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4"/>
          <p:cNvSpPr>
            <a:spLocks noChangeArrowheads="1"/>
          </p:cNvSpPr>
          <p:nvPr/>
        </p:nvSpPr>
        <p:spPr bwMode="gray">
          <a:xfrm>
            <a:off x="7089989"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3" name="Straight Connector 72"/>
          <p:cNvCxnSpPr/>
          <p:nvPr/>
        </p:nvCxnSpPr>
        <p:spPr>
          <a:xfrm>
            <a:off x="7205862"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4" name="Text Placeholder 10"/>
          <p:cNvSpPr>
            <a:spLocks noGrp="1"/>
          </p:cNvSpPr>
          <p:nvPr userDrawn="1">
            <p:ph type="body" sz="quarter" idx="48" hasCustomPrompt="1"/>
          </p:nvPr>
        </p:nvSpPr>
        <p:spPr>
          <a:xfrm>
            <a:off x="767928"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5" name="Text Placeholder 12"/>
          <p:cNvSpPr>
            <a:spLocks noGrp="1"/>
          </p:cNvSpPr>
          <p:nvPr userDrawn="1">
            <p:ph type="body" sz="quarter" idx="49" hasCustomPrompt="1"/>
          </p:nvPr>
        </p:nvSpPr>
        <p:spPr>
          <a:xfrm>
            <a:off x="767928"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6" name="Text Placeholder 10"/>
          <p:cNvSpPr>
            <a:spLocks noGrp="1"/>
          </p:cNvSpPr>
          <p:nvPr userDrawn="1">
            <p:ph type="body" sz="quarter" idx="50" hasCustomPrompt="1"/>
          </p:nvPr>
        </p:nvSpPr>
        <p:spPr>
          <a:xfrm>
            <a:off x="767928"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7" name="Text Placeholder 12"/>
          <p:cNvSpPr>
            <a:spLocks noGrp="1"/>
          </p:cNvSpPr>
          <p:nvPr userDrawn="1">
            <p:ph type="body" sz="quarter" idx="51" hasCustomPrompt="1"/>
          </p:nvPr>
        </p:nvSpPr>
        <p:spPr>
          <a:xfrm>
            <a:off x="767928" y="5095515"/>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8" name="Text Placeholder 10"/>
          <p:cNvSpPr>
            <a:spLocks noGrp="1"/>
          </p:cNvSpPr>
          <p:nvPr userDrawn="1">
            <p:ph type="body" sz="quarter" idx="52" hasCustomPrompt="1"/>
          </p:nvPr>
        </p:nvSpPr>
        <p:spPr>
          <a:xfrm>
            <a:off x="2898132"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9" name="Text Placeholder 12"/>
          <p:cNvSpPr>
            <a:spLocks noGrp="1"/>
          </p:cNvSpPr>
          <p:nvPr userDrawn="1">
            <p:ph type="body" sz="quarter" idx="53" hasCustomPrompt="1"/>
          </p:nvPr>
        </p:nvSpPr>
        <p:spPr>
          <a:xfrm>
            <a:off x="2898132"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0" name="Text Placeholder 10"/>
          <p:cNvSpPr>
            <a:spLocks noGrp="1"/>
          </p:cNvSpPr>
          <p:nvPr userDrawn="1">
            <p:ph type="body" sz="quarter" idx="54" hasCustomPrompt="1"/>
          </p:nvPr>
        </p:nvSpPr>
        <p:spPr>
          <a:xfrm>
            <a:off x="2898132"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81" name="Text Placeholder 12"/>
          <p:cNvSpPr>
            <a:spLocks noGrp="1"/>
          </p:cNvSpPr>
          <p:nvPr userDrawn="1">
            <p:ph type="body" sz="quarter" idx="55" hasCustomPrompt="1"/>
          </p:nvPr>
        </p:nvSpPr>
        <p:spPr>
          <a:xfrm>
            <a:off x="2898132"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2" name="Text Placeholder 10"/>
          <p:cNvSpPr>
            <a:spLocks noGrp="1"/>
          </p:cNvSpPr>
          <p:nvPr userDrawn="1">
            <p:ph type="body" sz="quarter" idx="60" hasCustomPrompt="1"/>
          </p:nvPr>
        </p:nvSpPr>
        <p:spPr>
          <a:xfrm>
            <a:off x="5028336"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97" name="Text Placeholder 12"/>
          <p:cNvSpPr>
            <a:spLocks noGrp="1"/>
          </p:cNvSpPr>
          <p:nvPr userDrawn="1">
            <p:ph type="body" sz="quarter" idx="61" hasCustomPrompt="1"/>
          </p:nvPr>
        </p:nvSpPr>
        <p:spPr>
          <a:xfrm>
            <a:off x="5028336"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8" name="Text Placeholder 10"/>
          <p:cNvSpPr>
            <a:spLocks noGrp="1"/>
          </p:cNvSpPr>
          <p:nvPr userDrawn="1">
            <p:ph type="body" sz="quarter" idx="62" hasCustomPrompt="1"/>
          </p:nvPr>
        </p:nvSpPr>
        <p:spPr>
          <a:xfrm>
            <a:off x="5028336"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99" name="Text Placeholder 12"/>
          <p:cNvSpPr>
            <a:spLocks noGrp="1"/>
          </p:cNvSpPr>
          <p:nvPr userDrawn="1">
            <p:ph type="body" sz="quarter" idx="63" hasCustomPrompt="1"/>
          </p:nvPr>
        </p:nvSpPr>
        <p:spPr>
          <a:xfrm>
            <a:off x="5028336"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0" name="Text Placeholder 10"/>
          <p:cNvSpPr>
            <a:spLocks noGrp="1"/>
          </p:cNvSpPr>
          <p:nvPr userDrawn="1">
            <p:ph type="body" sz="quarter" idx="64" hasCustomPrompt="1"/>
          </p:nvPr>
        </p:nvSpPr>
        <p:spPr>
          <a:xfrm>
            <a:off x="7158539"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101" name="Text Placeholder 12"/>
          <p:cNvSpPr>
            <a:spLocks noGrp="1"/>
          </p:cNvSpPr>
          <p:nvPr userDrawn="1">
            <p:ph type="body" sz="quarter" idx="65" hasCustomPrompt="1"/>
          </p:nvPr>
        </p:nvSpPr>
        <p:spPr>
          <a:xfrm>
            <a:off x="7158539"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2" name="Text Placeholder 10"/>
          <p:cNvSpPr>
            <a:spLocks noGrp="1"/>
          </p:cNvSpPr>
          <p:nvPr userDrawn="1">
            <p:ph type="body" sz="quarter" idx="66" hasCustomPrompt="1"/>
          </p:nvPr>
        </p:nvSpPr>
        <p:spPr>
          <a:xfrm>
            <a:off x="7158539"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103" name="Text Placeholder 12"/>
          <p:cNvSpPr>
            <a:spLocks noGrp="1"/>
          </p:cNvSpPr>
          <p:nvPr userDrawn="1">
            <p:ph type="body" sz="quarter" idx="67" hasCustomPrompt="1"/>
          </p:nvPr>
        </p:nvSpPr>
        <p:spPr>
          <a:xfrm>
            <a:off x="7158539"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 name="Foliennummernplatzhalter 1">
            <a:extLst>
              <a:ext uri="{FF2B5EF4-FFF2-40B4-BE49-F238E27FC236}">
                <a16:creationId xmlns:a16="http://schemas.microsoft.com/office/drawing/2014/main" id="{5C79F15E-BBD5-4A88-8206-58E32C880D3B}"/>
              </a:ext>
            </a:extLst>
          </p:cNvPr>
          <p:cNvSpPr>
            <a:spLocks noGrp="1"/>
          </p:cNvSpPr>
          <p:nvPr userDrawn="1">
            <p:ph type="sldNum" sz="quarter" idx="68"/>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65" name="Picture 9">
            <a:extLst>
              <a:ext uri="{FF2B5EF4-FFF2-40B4-BE49-F238E27FC236}">
                <a16:creationId xmlns:a16="http://schemas.microsoft.com/office/drawing/2014/main" id="{7AAAD30D-28D8-479D-82FB-E451E89D905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66" name="Text Placeholder 9">
            <a:extLst>
              <a:ext uri="{FF2B5EF4-FFF2-40B4-BE49-F238E27FC236}">
                <a16:creationId xmlns:a16="http://schemas.microsoft.com/office/drawing/2014/main" id="{A8639C96-48BC-4D96-BF89-1616F8A742B4}"/>
              </a:ext>
            </a:extLst>
          </p:cNvPr>
          <p:cNvSpPr txBox="1">
            <a:spLocks/>
          </p:cNvSpPr>
          <p:nvPr userDrawn="1"/>
        </p:nvSpPr>
        <p:spPr>
          <a:xfrm>
            <a:off x="1491276" y="6522718"/>
            <a:ext cx="407163"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2023</a:t>
            </a:r>
            <a:endParaRPr lang="en-GB" sz="1000" b="0" dirty="0">
              <a:solidFill>
                <a:schemeClr val="tx1">
                  <a:lumMod val="65000"/>
                  <a:lumOff val="35000"/>
                </a:schemeClr>
              </a:solidFill>
              <a:latin typeface="+mn-lt"/>
              <a:ea typeface="+mn-ea"/>
              <a:cs typeface="+mn-cs"/>
              <a:sym typeface="+mn-lt"/>
            </a:endParaRPr>
          </a:p>
        </p:txBody>
      </p:sp>
    </p:spTree>
    <p:extLst>
      <p:ext uri="{BB962C8B-B14F-4D97-AF65-F5344CB8AC3E}">
        <p14:creationId xmlns:p14="http://schemas.microsoft.com/office/powerpoint/2010/main" val="1797557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up Tombstone Company Credentials">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BA589944-AF41-4856-A7D2-5F714AB008AD}"/>
              </a:ext>
            </a:extLst>
          </p:cNvPr>
          <p:cNvGraphicFramePr>
            <a:graphicFrameLocks noChangeAspect="1"/>
          </p:cNvGraphicFramePr>
          <p:nvPr userDrawn="1">
            <p:custDataLst>
              <p:tags r:id="rId1"/>
            </p:custDataLst>
            <p:extLst>
              <p:ext uri="{D42A27DB-BD31-4B8C-83A1-F6EECF244321}">
                <p14:modId xmlns:p14="http://schemas.microsoft.com/office/powerpoint/2010/main" val="28606535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BA589944-AF41-4856-A7D2-5F714AB008AD}"/>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F5B914FB-B5A7-4A18-8B3E-C7CF435E6AA7}"/>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FBFD9231-B62D-4413-BA2D-C6B0F9A9D879}"/>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
            <a:ext cx="9143999" cy="6858001"/>
          </a:xfrm>
          <a:prstGeom prst="rect">
            <a:avLst/>
          </a:prstGeom>
        </p:spPr>
      </p:pic>
      <p:sp>
        <p:nvSpPr>
          <p:cNvPr id="4" name="Title 3"/>
          <p:cNvSpPr>
            <a:spLocks noGrp="1"/>
          </p:cNvSpPr>
          <p:nvPr userDrawn="1">
            <p:ph type="title" hasCustomPrompt="1"/>
          </p:nvPr>
        </p:nvSpPr>
        <p:spPr>
          <a:xfrm>
            <a:off x="549453" y="451869"/>
            <a:ext cx="8069869" cy="410519"/>
          </a:xfrm>
        </p:spPr>
        <p:txBody>
          <a:bodyPr/>
          <a:lstStyle>
            <a:lvl1pPr>
              <a:defRPr>
                <a:latin typeface="+mj-lt"/>
                <a:ea typeface="+mj-ea"/>
                <a:cs typeface="+mj-cs"/>
                <a:sym typeface="+mj-lt"/>
              </a:defRPr>
            </a:lvl1pPr>
          </a:lstStyle>
          <a:p>
            <a:r>
              <a:rPr lang="en-US" dirty="0"/>
              <a:t>Click to add title</a:t>
            </a:r>
          </a:p>
        </p:txBody>
      </p:sp>
      <p:sp>
        <p:nvSpPr>
          <p:cNvPr id="45" name="Rectangle 4"/>
          <p:cNvSpPr>
            <a:spLocks noChangeArrowheads="1"/>
          </p:cNvSpPr>
          <p:nvPr/>
        </p:nvSpPr>
        <p:spPr bwMode="gray">
          <a:xfrm>
            <a:off x="699378"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46" name="Straight Connector 45"/>
          <p:cNvCxnSpPr/>
          <p:nvPr/>
        </p:nvCxnSpPr>
        <p:spPr>
          <a:xfrm>
            <a:off x="815251"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8" name="Rectangle 4"/>
          <p:cNvSpPr>
            <a:spLocks noChangeArrowheads="1"/>
          </p:cNvSpPr>
          <p:nvPr/>
        </p:nvSpPr>
        <p:spPr bwMode="gray">
          <a:xfrm>
            <a:off x="2297031"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mn-lt"/>
              <a:ea typeface="+mn-ea"/>
              <a:cs typeface="+mn-cs"/>
              <a:sym typeface="+mn-lt"/>
            </a:endParaRPr>
          </a:p>
        </p:txBody>
      </p:sp>
      <p:cxnSp>
        <p:nvCxnSpPr>
          <p:cNvPr id="49" name="Straight Connector 48"/>
          <p:cNvCxnSpPr/>
          <p:nvPr/>
        </p:nvCxnSpPr>
        <p:spPr>
          <a:xfrm>
            <a:off x="2412904"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4" name="Rectangle 4"/>
          <p:cNvSpPr>
            <a:spLocks noChangeArrowheads="1"/>
          </p:cNvSpPr>
          <p:nvPr/>
        </p:nvSpPr>
        <p:spPr bwMode="gray">
          <a:xfrm>
            <a:off x="3894684"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5" name="Straight Connector 54"/>
          <p:cNvCxnSpPr/>
          <p:nvPr/>
        </p:nvCxnSpPr>
        <p:spPr>
          <a:xfrm>
            <a:off x="4010557"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7" name="Rectangle 4"/>
          <p:cNvSpPr>
            <a:spLocks noChangeArrowheads="1"/>
          </p:cNvSpPr>
          <p:nvPr userDrawn="1"/>
        </p:nvSpPr>
        <p:spPr bwMode="gray">
          <a:xfrm>
            <a:off x="7089989"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58" name="Straight Connector 57"/>
          <p:cNvCxnSpPr/>
          <p:nvPr userDrawn="1"/>
        </p:nvCxnSpPr>
        <p:spPr>
          <a:xfrm>
            <a:off x="7205862"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0" name="Rectangle 4"/>
          <p:cNvSpPr>
            <a:spLocks noChangeArrowheads="1"/>
          </p:cNvSpPr>
          <p:nvPr/>
        </p:nvSpPr>
        <p:spPr bwMode="gray">
          <a:xfrm>
            <a:off x="699378"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1" name="Straight Connector 60"/>
          <p:cNvCxnSpPr/>
          <p:nvPr/>
        </p:nvCxnSpPr>
        <p:spPr>
          <a:xfrm>
            <a:off x="815251"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3" name="Rectangle 4"/>
          <p:cNvSpPr>
            <a:spLocks noChangeArrowheads="1"/>
          </p:cNvSpPr>
          <p:nvPr/>
        </p:nvSpPr>
        <p:spPr bwMode="gray">
          <a:xfrm>
            <a:off x="2297031"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4" name="Straight Connector 63"/>
          <p:cNvCxnSpPr/>
          <p:nvPr/>
        </p:nvCxnSpPr>
        <p:spPr>
          <a:xfrm>
            <a:off x="2412904"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9" name="Rectangle 4"/>
          <p:cNvSpPr>
            <a:spLocks noChangeArrowheads="1"/>
          </p:cNvSpPr>
          <p:nvPr/>
        </p:nvSpPr>
        <p:spPr bwMode="gray">
          <a:xfrm>
            <a:off x="3894684"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0" name="Straight Connector 69"/>
          <p:cNvCxnSpPr/>
          <p:nvPr/>
        </p:nvCxnSpPr>
        <p:spPr>
          <a:xfrm>
            <a:off x="4010557"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4"/>
          <p:cNvSpPr>
            <a:spLocks noChangeArrowheads="1"/>
          </p:cNvSpPr>
          <p:nvPr/>
        </p:nvSpPr>
        <p:spPr bwMode="gray">
          <a:xfrm>
            <a:off x="7089989"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3" name="Straight Connector 72"/>
          <p:cNvCxnSpPr/>
          <p:nvPr/>
        </p:nvCxnSpPr>
        <p:spPr>
          <a:xfrm>
            <a:off x="7205862"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4" name="Text Placeholder 10"/>
          <p:cNvSpPr>
            <a:spLocks noGrp="1"/>
          </p:cNvSpPr>
          <p:nvPr userDrawn="1">
            <p:ph type="body" sz="quarter" idx="48" hasCustomPrompt="1"/>
          </p:nvPr>
        </p:nvSpPr>
        <p:spPr>
          <a:xfrm>
            <a:off x="767928"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5" name="Text Placeholder 12"/>
          <p:cNvSpPr>
            <a:spLocks noGrp="1"/>
          </p:cNvSpPr>
          <p:nvPr userDrawn="1">
            <p:ph type="body" sz="quarter" idx="49" hasCustomPrompt="1"/>
          </p:nvPr>
        </p:nvSpPr>
        <p:spPr>
          <a:xfrm>
            <a:off x="767928"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6" name="Text Placeholder 10"/>
          <p:cNvSpPr>
            <a:spLocks noGrp="1"/>
          </p:cNvSpPr>
          <p:nvPr userDrawn="1">
            <p:ph type="body" sz="quarter" idx="50" hasCustomPrompt="1"/>
          </p:nvPr>
        </p:nvSpPr>
        <p:spPr>
          <a:xfrm>
            <a:off x="767928"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7" name="Text Placeholder 12"/>
          <p:cNvSpPr>
            <a:spLocks noGrp="1"/>
          </p:cNvSpPr>
          <p:nvPr userDrawn="1">
            <p:ph type="body" sz="quarter" idx="51" hasCustomPrompt="1"/>
          </p:nvPr>
        </p:nvSpPr>
        <p:spPr>
          <a:xfrm>
            <a:off x="767928" y="5095515"/>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8" name="Text Placeholder 10"/>
          <p:cNvSpPr>
            <a:spLocks noGrp="1"/>
          </p:cNvSpPr>
          <p:nvPr userDrawn="1">
            <p:ph type="body" sz="quarter" idx="52" hasCustomPrompt="1"/>
          </p:nvPr>
        </p:nvSpPr>
        <p:spPr>
          <a:xfrm>
            <a:off x="2365581"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79" name="Text Placeholder 12"/>
          <p:cNvSpPr>
            <a:spLocks noGrp="1"/>
          </p:cNvSpPr>
          <p:nvPr userDrawn="1">
            <p:ph type="body" sz="quarter" idx="53" hasCustomPrompt="1"/>
          </p:nvPr>
        </p:nvSpPr>
        <p:spPr>
          <a:xfrm>
            <a:off x="2365581"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0" name="Text Placeholder 10"/>
          <p:cNvSpPr>
            <a:spLocks noGrp="1"/>
          </p:cNvSpPr>
          <p:nvPr userDrawn="1">
            <p:ph type="body" sz="quarter" idx="54" hasCustomPrompt="1"/>
          </p:nvPr>
        </p:nvSpPr>
        <p:spPr>
          <a:xfrm>
            <a:off x="2365581"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81" name="Text Placeholder 12"/>
          <p:cNvSpPr>
            <a:spLocks noGrp="1"/>
          </p:cNvSpPr>
          <p:nvPr userDrawn="1">
            <p:ph type="body" sz="quarter" idx="55" hasCustomPrompt="1"/>
          </p:nvPr>
        </p:nvSpPr>
        <p:spPr>
          <a:xfrm>
            <a:off x="2365581"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2" name="Text Placeholder 10"/>
          <p:cNvSpPr>
            <a:spLocks noGrp="1"/>
          </p:cNvSpPr>
          <p:nvPr userDrawn="1">
            <p:ph type="body" sz="quarter" idx="60" hasCustomPrompt="1"/>
          </p:nvPr>
        </p:nvSpPr>
        <p:spPr>
          <a:xfrm>
            <a:off x="3963234"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97" name="Text Placeholder 12"/>
          <p:cNvSpPr>
            <a:spLocks noGrp="1"/>
          </p:cNvSpPr>
          <p:nvPr userDrawn="1">
            <p:ph type="body" sz="quarter" idx="61" hasCustomPrompt="1"/>
          </p:nvPr>
        </p:nvSpPr>
        <p:spPr>
          <a:xfrm>
            <a:off x="3963234"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8" name="Text Placeholder 10"/>
          <p:cNvSpPr>
            <a:spLocks noGrp="1"/>
          </p:cNvSpPr>
          <p:nvPr userDrawn="1">
            <p:ph type="body" sz="quarter" idx="62" hasCustomPrompt="1"/>
          </p:nvPr>
        </p:nvSpPr>
        <p:spPr>
          <a:xfrm>
            <a:off x="3963234"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99" name="Text Placeholder 12"/>
          <p:cNvSpPr>
            <a:spLocks noGrp="1"/>
          </p:cNvSpPr>
          <p:nvPr userDrawn="1">
            <p:ph type="body" sz="quarter" idx="63" hasCustomPrompt="1"/>
          </p:nvPr>
        </p:nvSpPr>
        <p:spPr>
          <a:xfrm>
            <a:off x="3963234"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0" name="Text Placeholder 10"/>
          <p:cNvSpPr>
            <a:spLocks noGrp="1"/>
          </p:cNvSpPr>
          <p:nvPr userDrawn="1">
            <p:ph type="body" sz="quarter" idx="64" hasCustomPrompt="1"/>
          </p:nvPr>
        </p:nvSpPr>
        <p:spPr>
          <a:xfrm>
            <a:off x="7158539"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101" name="Text Placeholder 12"/>
          <p:cNvSpPr>
            <a:spLocks noGrp="1"/>
          </p:cNvSpPr>
          <p:nvPr userDrawn="1">
            <p:ph type="body" sz="quarter" idx="65" hasCustomPrompt="1"/>
          </p:nvPr>
        </p:nvSpPr>
        <p:spPr>
          <a:xfrm>
            <a:off x="7158539"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2" name="Text Placeholder 10"/>
          <p:cNvSpPr>
            <a:spLocks noGrp="1"/>
          </p:cNvSpPr>
          <p:nvPr userDrawn="1">
            <p:ph type="body" sz="quarter" idx="66" hasCustomPrompt="1"/>
          </p:nvPr>
        </p:nvSpPr>
        <p:spPr>
          <a:xfrm>
            <a:off x="7158539"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103" name="Text Placeholder 12"/>
          <p:cNvSpPr>
            <a:spLocks noGrp="1"/>
          </p:cNvSpPr>
          <p:nvPr userDrawn="1">
            <p:ph type="body" sz="quarter" idx="67" hasCustomPrompt="1"/>
          </p:nvPr>
        </p:nvSpPr>
        <p:spPr>
          <a:xfrm>
            <a:off x="7158539"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 name="Foliennummernplatzhalter 1">
            <a:extLst>
              <a:ext uri="{FF2B5EF4-FFF2-40B4-BE49-F238E27FC236}">
                <a16:creationId xmlns:a16="http://schemas.microsoft.com/office/drawing/2014/main" id="{5C79F15E-BBD5-4A88-8206-58E32C880D3B}"/>
              </a:ext>
            </a:extLst>
          </p:cNvPr>
          <p:cNvSpPr>
            <a:spLocks noGrp="1"/>
          </p:cNvSpPr>
          <p:nvPr userDrawn="1">
            <p:ph type="sldNum" sz="quarter" idx="68"/>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65" name="Picture 9">
            <a:extLst>
              <a:ext uri="{FF2B5EF4-FFF2-40B4-BE49-F238E27FC236}">
                <a16:creationId xmlns:a16="http://schemas.microsoft.com/office/drawing/2014/main" id="{7AAAD30D-28D8-479D-82FB-E451E89D905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66" name="Text Placeholder 9">
            <a:extLst>
              <a:ext uri="{FF2B5EF4-FFF2-40B4-BE49-F238E27FC236}">
                <a16:creationId xmlns:a16="http://schemas.microsoft.com/office/drawing/2014/main" id="{A8639C96-48BC-4D96-BF89-1616F8A742B4}"/>
              </a:ext>
            </a:extLst>
          </p:cNvPr>
          <p:cNvSpPr txBox="1">
            <a:spLocks/>
          </p:cNvSpPr>
          <p:nvPr userDrawn="1"/>
        </p:nvSpPr>
        <p:spPr>
          <a:xfrm>
            <a:off x="1491276" y="6522718"/>
            <a:ext cx="407163"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2023</a:t>
            </a:r>
            <a:endParaRPr lang="en-GB" sz="1000" b="0" dirty="0">
              <a:solidFill>
                <a:schemeClr val="tx1">
                  <a:lumMod val="65000"/>
                  <a:lumOff val="35000"/>
                </a:schemeClr>
              </a:solidFill>
              <a:latin typeface="+mn-lt"/>
              <a:ea typeface="+mn-ea"/>
              <a:cs typeface="+mn-cs"/>
              <a:sym typeface="+mn-lt"/>
            </a:endParaRPr>
          </a:p>
        </p:txBody>
      </p:sp>
      <p:sp>
        <p:nvSpPr>
          <p:cNvPr id="50" name="Rectangle 4">
            <a:extLst>
              <a:ext uri="{FF2B5EF4-FFF2-40B4-BE49-F238E27FC236}">
                <a16:creationId xmlns:a16="http://schemas.microsoft.com/office/drawing/2014/main" id="{35ECCFB1-595A-4699-8E79-971C140807F6}"/>
              </a:ext>
            </a:extLst>
          </p:cNvPr>
          <p:cNvSpPr>
            <a:spLocks noChangeArrowheads="1"/>
          </p:cNvSpPr>
          <p:nvPr userDrawn="1"/>
        </p:nvSpPr>
        <p:spPr bwMode="gray">
          <a:xfrm>
            <a:off x="5500011"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1" name="Straight Connector 54">
            <a:extLst>
              <a:ext uri="{FF2B5EF4-FFF2-40B4-BE49-F238E27FC236}">
                <a16:creationId xmlns:a16="http://schemas.microsoft.com/office/drawing/2014/main" id="{C19FE447-2AF9-4283-AC05-B66835D9F0D9}"/>
              </a:ext>
            </a:extLst>
          </p:cNvPr>
          <p:cNvCxnSpPr/>
          <p:nvPr userDrawn="1"/>
        </p:nvCxnSpPr>
        <p:spPr>
          <a:xfrm>
            <a:off x="5615884"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2" name="Rectangle 4">
            <a:extLst>
              <a:ext uri="{FF2B5EF4-FFF2-40B4-BE49-F238E27FC236}">
                <a16:creationId xmlns:a16="http://schemas.microsoft.com/office/drawing/2014/main" id="{8DAAF90A-D5A3-4173-ABD2-02E51F37D153}"/>
              </a:ext>
            </a:extLst>
          </p:cNvPr>
          <p:cNvSpPr>
            <a:spLocks noChangeArrowheads="1"/>
          </p:cNvSpPr>
          <p:nvPr userDrawn="1"/>
        </p:nvSpPr>
        <p:spPr bwMode="gray">
          <a:xfrm>
            <a:off x="5500011"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3" name="Straight Connector 69">
            <a:extLst>
              <a:ext uri="{FF2B5EF4-FFF2-40B4-BE49-F238E27FC236}">
                <a16:creationId xmlns:a16="http://schemas.microsoft.com/office/drawing/2014/main" id="{7BF905F6-B1FA-4A2F-974A-06153BCE2415}"/>
              </a:ext>
            </a:extLst>
          </p:cNvPr>
          <p:cNvCxnSpPr/>
          <p:nvPr userDrawn="1"/>
        </p:nvCxnSpPr>
        <p:spPr>
          <a:xfrm>
            <a:off x="5615884"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6" name="Text Placeholder 10">
            <a:extLst>
              <a:ext uri="{FF2B5EF4-FFF2-40B4-BE49-F238E27FC236}">
                <a16:creationId xmlns:a16="http://schemas.microsoft.com/office/drawing/2014/main" id="{65C9F495-1F19-4CF6-AC10-1EF3A14A0706}"/>
              </a:ext>
            </a:extLst>
          </p:cNvPr>
          <p:cNvSpPr>
            <a:spLocks noGrp="1"/>
          </p:cNvSpPr>
          <p:nvPr>
            <p:ph type="body" sz="quarter" idx="77" hasCustomPrompt="1"/>
          </p:nvPr>
        </p:nvSpPr>
        <p:spPr>
          <a:xfrm>
            <a:off x="5568561"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59" name="Text Placeholder 12">
            <a:extLst>
              <a:ext uri="{FF2B5EF4-FFF2-40B4-BE49-F238E27FC236}">
                <a16:creationId xmlns:a16="http://schemas.microsoft.com/office/drawing/2014/main" id="{53335D2A-D047-4F44-91FE-BBBE91657574}"/>
              </a:ext>
            </a:extLst>
          </p:cNvPr>
          <p:cNvSpPr>
            <a:spLocks noGrp="1"/>
          </p:cNvSpPr>
          <p:nvPr>
            <p:ph type="body" sz="quarter" idx="78" hasCustomPrompt="1"/>
          </p:nvPr>
        </p:nvSpPr>
        <p:spPr>
          <a:xfrm>
            <a:off x="5568561"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62" name="Text Placeholder 10">
            <a:extLst>
              <a:ext uri="{FF2B5EF4-FFF2-40B4-BE49-F238E27FC236}">
                <a16:creationId xmlns:a16="http://schemas.microsoft.com/office/drawing/2014/main" id="{50E6F7CB-5F6F-42BB-8148-C21271A52813}"/>
              </a:ext>
            </a:extLst>
          </p:cNvPr>
          <p:cNvSpPr>
            <a:spLocks noGrp="1"/>
          </p:cNvSpPr>
          <p:nvPr>
            <p:ph type="body" sz="quarter" idx="79" hasCustomPrompt="1"/>
          </p:nvPr>
        </p:nvSpPr>
        <p:spPr>
          <a:xfrm>
            <a:off x="5568561"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company</a:t>
            </a:r>
          </a:p>
        </p:txBody>
      </p:sp>
      <p:sp>
        <p:nvSpPr>
          <p:cNvPr id="68" name="Text Placeholder 12">
            <a:extLst>
              <a:ext uri="{FF2B5EF4-FFF2-40B4-BE49-F238E27FC236}">
                <a16:creationId xmlns:a16="http://schemas.microsoft.com/office/drawing/2014/main" id="{1A54CF4D-BFB0-4A04-9909-EA72C34A4DC9}"/>
              </a:ext>
            </a:extLst>
          </p:cNvPr>
          <p:cNvSpPr>
            <a:spLocks noGrp="1"/>
          </p:cNvSpPr>
          <p:nvPr>
            <p:ph type="body" sz="quarter" idx="80" hasCustomPrompt="1"/>
          </p:nvPr>
        </p:nvSpPr>
        <p:spPr>
          <a:xfrm>
            <a:off x="5568561"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Tree>
    <p:extLst>
      <p:ext uri="{BB962C8B-B14F-4D97-AF65-F5344CB8AC3E}">
        <p14:creationId xmlns:p14="http://schemas.microsoft.com/office/powerpoint/2010/main" val="3884965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up Tombstone Candidates Credential">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BA589944-AF41-4856-A7D2-5F714AB008AD}"/>
              </a:ext>
            </a:extLst>
          </p:cNvPr>
          <p:cNvGraphicFramePr>
            <a:graphicFrameLocks noChangeAspect="1"/>
          </p:cNvGraphicFramePr>
          <p:nvPr userDrawn="1">
            <p:custDataLst>
              <p:tags r:id="rId1"/>
            </p:custDataLst>
            <p:extLst>
              <p:ext uri="{D42A27DB-BD31-4B8C-83A1-F6EECF244321}">
                <p14:modId xmlns:p14="http://schemas.microsoft.com/office/powerpoint/2010/main" val="16990245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BA589944-AF41-4856-A7D2-5F714AB008AD}"/>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8083E772-8E84-4675-A57B-EF73862E7F03}"/>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FBFD9231-B62D-4413-BA2D-C6B0F9A9D879}"/>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
            <a:ext cx="9143999" cy="6858001"/>
          </a:xfrm>
          <a:prstGeom prst="rect">
            <a:avLst/>
          </a:prstGeom>
        </p:spPr>
      </p:pic>
      <p:sp>
        <p:nvSpPr>
          <p:cNvPr id="4" name="Title 3"/>
          <p:cNvSpPr>
            <a:spLocks noGrp="1"/>
          </p:cNvSpPr>
          <p:nvPr userDrawn="1">
            <p:ph type="title" hasCustomPrompt="1"/>
          </p:nvPr>
        </p:nvSpPr>
        <p:spPr>
          <a:xfrm>
            <a:off x="549453" y="451869"/>
            <a:ext cx="8069869" cy="410519"/>
          </a:xfrm>
        </p:spPr>
        <p:txBody>
          <a:bodyPr/>
          <a:lstStyle>
            <a:lvl1pPr>
              <a:defRPr>
                <a:latin typeface="+mj-lt"/>
                <a:ea typeface="+mj-ea"/>
                <a:cs typeface="+mj-cs"/>
                <a:sym typeface="+mj-lt"/>
              </a:defRPr>
            </a:lvl1pPr>
          </a:lstStyle>
          <a:p>
            <a:r>
              <a:rPr lang="en-US" dirty="0"/>
              <a:t>Click to add title</a:t>
            </a:r>
          </a:p>
        </p:txBody>
      </p:sp>
      <p:sp>
        <p:nvSpPr>
          <p:cNvPr id="45" name="Rectangle 4"/>
          <p:cNvSpPr>
            <a:spLocks noChangeArrowheads="1"/>
          </p:cNvSpPr>
          <p:nvPr/>
        </p:nvSpPr>
        <p:spPr bwMode="gray">
          <a:xfrm>
            <a:off x="699378"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46" name="Straight Connector 45"/>
          <p:cNvCxnSpPr/>
          <p:nvPr/>
        </p:nvCxnSpPr>
        <p:spPr>
          <a:xfrm>
            <a:off x="815251"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8" name="Rectangle 4"/>
          <p:cNvSpPr>
            <a:spLocks noChangeArrowheads="1"/>
          </p:cNvSpPr>
          <p:nvPr/>
        </p:nvSpPr>
        <p:spPr bwMode="gray">
          <a:xfrm>
            <a:off x="2829582"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mn-lt"/>
              <a:ea typeface="+mn-ea"/>
              <a:cs typeface="+mn-cs"/>
              <a:sym typeface="+mn-lt"/>
            </a:endParaRPr>
          </a:p>
        </p:txBody>
      </p:sp>
      <p:cxnSp>
        <p:nvCxnSpPr>
          <p:cNvPr id="49" name="Straight Connector 48"/>
          <p:cNvCxnSpPr/>
          <p:nvPr/>
        </p:nvCxnSpPr>
        <p:spPr>
          <a:xfrm>
            <a:off x="2945455"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4" name="Rectangle 4"/>
          <p:cNvSpPr>
            <a:spLocks noChangeArrowheads="1"/>
          </p:cNvSpPr>
          <p:nvPr/>
        </p:nvSpPr>
        <p:spPr bwMode="gray">
          <a:xfrm>
            <a:off x="4959786"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5" name="Straight Connector 54"/>
          <p:cNvCxnSpPr/>
          <p:nvPr/>
        </p:nvCxnSpPr>
        <p:spPr>
          <a:xfrm>
            <a:off x="5075659"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7" name="Rectangle 4"/>
          <p:cNvSpPr>
            <a:spLocks noChangeArrowheads="1"/>
          </p:cNvSpPr>
          <p:nvPr userDrawn="1"/>
        </p:nvSpPr>
        <p:spPr bwMode="gray">
          <a:xfrm>
            <a:off x="7089989"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58" name="Straight Connector 57"/>
          <p:cNvCxnSpPr/>
          <p:nvPr userDrawn="1"/>
        </p:nvCxnSpPr>
        <p:spPr>
          <a:xfrm>
            <a:off x="7205862"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0" name="Rectangle 4"/>
          <p:cNvSpPr>
            <a:spLocks noChangeArrowheads="1"/>
          </p:cNvSpPr>
          <p:nvPr/>
        </p:nvSpPr>
        <p:spPr bwMode="gray">
          <a:xfrm>
            <a:off x="699378"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1" name="Straight Connector 60"/>
          <p:cNvCxnSpPr/>
          <p:nvPr/>
        </p:nvCxnSpPr>
        <p:spPr>
          <a:xfrm>
            <a:off x="815251"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3" name="Rectangle 4"/>
          <p:cNvSpPr>
            <a:spLocks noChangeArrowheads="1"/>
          </p:cNvSpPr>
          <p:nvPr/>
        </p:nvSpPr>
        <p:spPr bwMode="gray">
          <a:xfrm>
            <a:off x="2829582"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4" name="Straight Connector 63"/>
          <p:cNvCxnSpPr/>
          <p:nvPr/>
        </p:nvCxnSpPr>
        <p:spPr>
          <a:xfrm>
            <a:off x="2945455"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9" name="Rectangle 4"/>
          <p:cNvSpPr>
            <a:spLocks noChangeArrowheads="1"/>
          </p:cNvSpPr>
          <p:nvPr/>
        </p:nvSpPr>
        <p:spPr bwMode="gray">
          <a:xfrm>
            <a:off x="4959786"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0" name="Straight Connector 69"/>
          <p:cNvCxnSpPr/>
          <p:nvPr/>
        </p:nvCxnSpPr>
        <p:spPr>
          <a:xfrm>
            <a:off x="5075659"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4"/>
          <p:cNvSpPr>
            <a:spLocks noChangeArrowheads="1"/>
          </p:cNvSpPr>
          <p:nvPr/>
        </p:nvSpPr>
        <p:spPr bwMode="gray">
          <a:xfrm>
            <a:off x="7089989"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3" name="Straight Connector 72"/>
          <p:cNvCxnSpPr/>
          <p:nvPr/>
        </p:nvCxnSpPr>
        <p:spPr>
          <a:xfrm>
            <a:off x="7205862"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4" name="Text Placeholder 10"/>
          <p:cNvSpPr>
            <a:spLocks noGrp="1"/>
          </p:cNvSpPr>
          <p:nvPr userDrawn="1">
            <p:ph type="body" sz="quarter" idx="48" hasCustomPrompt="1"/>
          </p:nvPr>
        </p:nvSpPr>
        <p:spPr>
          <a:xfrm>
            <a:off x="767928"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5" name="Text Placeholder 12"/>
          <p:cNvSpPr>
            <a:spLocks noGrp="1"/>
          </p:cNvSpPr>
          <p:nvPr userDrawn="1">
            <p:ph type="body" sz="quarter" idx="49" hasCustomPrompt="1"/>
          </p:nvPr>
        </p:nvSpPr>
        <p:spPr>
          <a:xfrm>
            <a:off x="767928"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6" name="Text Placeholder 10"/>
          <p:cNvSpPr>
            <a:spLocks noGrp="1"/>
          </p:cNvSpPr>
          <p:nvPr userDrawn="1">
            <p:ph type="body" sz="quarter" idx="50" hasCustomPrompt="1"/>
          </p:nvPr>
        </p:nvSpPr>
        <p:spPr>
          <a:xfrm>
            <a:off x="767928"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7" name="Text Placeholder 12"/>
          <p:cNvSpPr>
            <a:spLocks noGrp="1"/>
          </p:cNvSpPr>
          <p:nvPr userDrawn="1">
            <p:ph type="body" sz="quarter" idx="51" hasCustomPrompt="1"/>
          </p:nvPr>
        </p:nvSpPr>
        <p:spPr>
          <a:xfrm>
            <a:off x="767928" y="5095515"/>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8" name="Text Placeholder 10"/>
          <p:cNvSpPr>
            <a:spLocks noGrp="1"/>
          </p:cNvSpPr>
          <p:nvPr userDrawn="1">
            <p:ph type="body" sz="quarter" idx="52" hasCustomPrompt="1"/>
          </p:nvPr>
        </p:nvSpPr>
        <p:spPr>
          <a:xfrm>
            <a:off x="2898132"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9" name="Text Placeholder 12"/>
          <p:cNvSpPr>
            <a:spLocks noGrp="1"/>
          </p:cNvSpPr>
          <p:nvPr userDrawn="1">
            <p:ph type="body" sz="quarter" idx="53" hasCustomPrompt="1"/>
          </p:nvPr>
        </p:nvSpPr>
        <p:spPr>
          <a:xfrm>
            <a:off x="2898132"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0" name="Text Placeholder 10"/>
          <p:cNvSpPr>
            <a:spLocks noGrp="1"/>
          </p:cNvSpPr>
          <p:nvPr userDrawn="1">
            <p:ph type="body" sz="quarter" idx="54" hasCustomPrompt="1"/>
          </p:nvPr>
        </p:nvSpPr>
        <p:spPr>
          <a:xfrm>
            <a:off x="2898132"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81" name="Text Placeholder 12"/>
          <p:cNvSpPr>
            <a:spLocks noGrp="1"/>
          </p:cNvSpPr>
          <p:nvPr userDrawn="1">
            <p:ph type="body" sz="quarter" idx="55" hasCustomPrompt="1"/>
          </p:nvPr>
        </p:nvSpPr>
        <p:spPr>
          <a:xfrm>
            <a:off x="2898132"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2" name="Text Placeholder 10"/>
          <p:cNvSpPr>
            <a:spLocks noGrp="1"/>
          </p:cNvSpPr>
          <p:nvPr userDrawn="1">
            <p:ph type="body" sz="quarter" idx="60" hasCustomPrompt="1"/>
          </p:nvPr>
        </p:nvSpPr>
        <p:spPr>
          <a:xfrm>
            <a:off x="5028336"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97" name="Text Placeholder 12"/>
          <p:cNvSpPr>
            <a:spLocks noGrp="1"/>
          </p:cNvSpPr>
          <p:nvPr userDrawn="1">
            <p:ph type="body" sz="quarter" idx="61" hasCustomPrompt="1"/>
          </p:nvPr>
        </p:nvSpPr>
        <p:spPr>
          <a:xfrm>
            <a:off x="5028336"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8" name="Text Placeholder 10"/>
          <p:cNvSpPr>
            <a:spLocks noGrp="1"/>
          </p:cNvSpPr>
          <p:nvPr userDrawn="1">
            <p:ph type="body" sz="quarter" idx="62" hasCustomPrompt="1"/>
          </p:nvPr>
        </p:nvSpPr>
        <p:spPr>
          <a:xfrm>
            <a:off x="5028336"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99" name="Text Placeholder 12"/>
          <p:cNvSpPr>
            <a:spLocks noGrp="1"/>
          </p:cNvSpPr>
          <p:nvPr userDrawn="1">
            <p:ph type="body" sz="quarter" idx="63" hasCustomPrompt="1"/>
          </p:nvPr>
        </p:nvSpPr>
        <p:spPr>
          <a:xfrm>
            <a:off x="5028336"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0" name="Text Placeholder 10"/>
          <p:cNvSpPr>
            <a:spLocks noGrp="1"/>
          </p:cNvSpPr>
          <p:nvPr userDrawn="1">
            <p:ph type="body" sz="quarter" idx="64" hasCustomPrompt="1"/>
          </p:nvPr>
        </p:nvSpPr>
        <p:spPr>
          <a:xfrm>
            <a:off x="7158539"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101" name="Text Placeholder 12"/>
          <p:cNvSpPr>
            <a:spLocks noGrp="1"/>
          </p:cNvSpPr>
          <p:nvPr userDrawn="1">
            <p:ph type="body" sz="quarter" idx="65" hasCustomPrompt="1"/>
          </p:nvPr>
        </p:nvSpPr>
        <p:spPr>
          <a:xfrm>
            <a:off x="7158539"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2" name="Text Placeholder 10"/>
          <p:cNvSpPr>
            <a:spLocks noGrp="1"/>
          </p:cNvSpPr>
          <p:nvPr userDrawn="1">
            <p:ph type="body" sz="quarter" idx="66" hasCustomPrompt="1"/>
          </p:nvPr>
        </p:nvSpPr>
        <p:spPr>
          <a:xfrm>
            <a:off x="7158539"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103" name="Text Placeholder 12"/>
          <p:cNvSpPr>
            <a:spLocks noGrp="1"/>
          </p:cNvSpPr>
          <p:nvPr userDrawn="1">
            <p:ph type="body" sz="quarter" idx="67" hasCustomPrompt="1"/>
          </p:nvPr>
        </p:nvSpPr>
        <p:spPr>
          <a:xfrm>
            <a:off x="7158539"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 name="Foliennummernplatzhalter 1">
            <a:extLst>
              <a:ext uri="{FF2B5EF4-FFF2-40B4-BE49-F238E27FC236}">
                <a16:creationId xmlns:a16="http://schemas.microsoft.com/office/drawing/2014/main" id="{5C79F15E-BBD5-4A88-8206-58E32C880D3B}"/>
              </a:ext>
            </a:extLst>
          </p:cNvPr>
          <p:cNvSpPr>
            <a:spLocks noGrp="1"/>
          </p:cNvSpPr>
          <p:nvPr userDrawn="1">
            <p:ph type="sldNum" sz="quarter" idx="68"/>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65" name="Picture 9">
            <a:extLst>
              <a:ext uri="{FF2B5EF4-FFF2-40B4-BE49-F238E27FC236}">
                <a16:creationId xmlns:a16="http://schemas.microsoft.com/office/drawing/2014/main" id="{7AAAD30D-28D8-479D-82FB-E451E89D905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66" name="Text Placeholder 9">
            <a:extLst>
              <a:ext uri="{FF2B5EF4-FFF2-40B4-BE49-F238E27FC236}">
                <a16:creationId xmlns:a16="http://schemas.microsoft.com/office/drawing/2014/main" id="{A8639C96-48BC-4D96-BF89-1616F8A742B4}"/>
              </a:ext>
            </a:extLst>
          </p:cNvPr>
          <p:cNvSpPr txBox="1">
            <a:spLocks/>
          </p:cNvSpPr>
          <p:nvPr userDrawn="1"/>
        </p:nvSpPr>
        <p:spPr>
          <a:xfrm>
            <a:off x="1491276" y="6522718"/>
            <a:ext cx="407163"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2023</a:t>
            </a:r>
            <a:endParaRPr lang="en-GB" sz="1000" b="0" dirty="0">
              <a:solidFill>
                <a:schemeClr val="tx1">
                  <a:lumMod val="65000"/>
                  <a:lumOff val="35000"/>
                </a:schemeClr>
              </a:solidFill>
              <a:latin typeface="+mn-lt"/>
              <a:ea typeface="+mn-ea"/>
              <a:cs typeface="+mn-cs"/>
              <a:sym typeface="+mn-lt"/>
            </a:endParaRPr>
          </a:p>
        </p:txBody>
      </p:sp>
      <p:sp>
        <p:nvSpPr>
          <p:cNvPr id="6" name="Bildplatzhalter 5">
            <a:extLst>
              <a:ext uri="{FF2B5EF4-FFF2-40B4-BE49-F238E27FC236}">
                <a16:creationId xmlns:a16="http://schemas.microsoft.com/office/drawing/2014/main" id="{CB465B95-DBC7-4470-A988-FC1A96E83E61}"/>
              </a:ext>
            </a:extLst>
          </p:cNvPr>
          <p:cNvSpPr>
            <a:spLocks noGrp="1"/>
          </p:cNvSpPr>
          <p:nvPr>
            <p:ph type="pic" sz="quarter" idx="69" hasCustomPrompt="1"/>
          </p:nvPr>
        </p:nvSpPr>
        <p:spPr>
          <a:xfrm>
            <a:off x="1036266"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67" name="Bildplatzhalter 5">
            <a:extLst>
              <a:ext uri="{FF2B5EF4-FFF2-40B4-BE49-F238E27FC236}">
                <a16:creationId xmlns:a16="http://schemas.microsoft.com/office/drawing/2014/main" id="{D1ACB0B5-5F8A-41BD-8349-E8FF36172DE4}"/>
              </a:ext>
            </a:extLst>
          </p:cNvPr>
          <p:cNvSpPr>
            <a:spLocks noGrp="1"/>
          </p:cNvSpPr>
          <p:nvPr>
            <p:ph type="pic" sz="quarter" idx="70" hasCustomPrompt="1"/>
          </p:nvPr>
        </p:nvSpPr>
        <p:spPr>
          <a:xfrm>
            <a:off x="3166470"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2" name="Bildplatzhalter 5">
            <a:extLst>
              <a:ext uri="{FF2B5EF4-FFF2-40B4-BE49-F238E27FC236}">
                <a16:creationId xmlns:a16="http://schemas.microsoft.com/office/drawing/2014/main" id="{E52DFABD-E63B-4812-9D66-E923E2F3C9A6}"/>
              </a:ext>
            </a:extLst>
          </p:cNvPr>
          <p:cNvSpPr>
            <a:spLocks noGrp="1"/>
          </p:cNvSpPr>
          <p:nvPr>
            <p:ph type="pic" sz="quarter" idx="71" hasCustomPrompt="1"/>
          </p:nvPr>
        </p:nvSpPr>
        <p:spPr>
          <a:xfrm>
            <a:off x="5296674"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3" name="Bildplatzhalter 5">
            <a:extLst>
              <a:ext uri="{FF2B5EF4-FFF2-40B4-BE49-F238E27FC236}">
                <a16:creationId xmlns:a16="http://schemas.microsoft.com/office/drawing/2014/main" id="{71AE6249-E4B5-4B84-8825-7375A0CD63D5}"/>
              </a:ext>
            </a:extLst>
          </p:cNvPr>
          <p:cNvSpPr>
            <a:spLocks noGrp="1"/>
          </p:cNvSpPr>
          <p:nvPr>
            <p:ph type="pic" sz="quarter" idx="72" hasCustomPrompt="1"/>
          </p:nvPr>
        </p:nvSpPr>
        <p:spPr>
          <a:xfrm>
            <a:off x="7426877"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4" name="Bildplatzhalter 5">
            <a:extLst>
              <a:ext uri="{FF2B5EF4-FFF2-40B4-BE49-F238E27FC236}">
                <a16:creationId xmlns:a16="http://schemas.microsoft.com/office/drawing/2014/main" id="{9105F56B-6AF9-4E16-8E7C-10A1376D3447}"/>
              </a:ext>
            </a:extLst>
          </p:cNvPr>
          <p:cNvSpPr>
            <a:spLocks noGrp="1"/>
          </p:cNvSpPr>
          <p:nvPr>
            <p:ph type="pic" sz="quarter" idx="73" hasCustomPrompt="1"/>
          </p:nvPr>
        </p:nvSpPr>
        <p:spPr>
          <a:xfrm>
            <a:off x="1036266"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5" name="Bildplatzhalter 5">
            <a:extLst>
              <a:ext uri="{FF2B5EF4-FFF2-40B4-BE49-F238E27FC236}">
                <a16:creationId xmlns:a16="http://schemas.microsoft.com/office/drawing/2014/main" id="{10356FBD-B2FA-4C08-9850-2193562E29E2}"/>
              </a:ext>
            </a:extLst>
          </p:cNvPr>
          <p:cNvSpPr>
            <a:spLocks noGrp="1"/>
          </p:cNvSpPr>
          <p:nvPr>
            <p:ph type="pic" sz="quarter" idx="74" hasCustomPrompt="1"/>
          </p:nvPr>
        </p:nvSpPr>
        <p:spPr>
          <a:xfrm>
            <a:off x="3166470"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6" name="Bildplatzhalter 5">
            <a:extLst>
              <a:ext uri="{FF2B5EF4-FFF2-40B4-BE49-F238E27FC236}">
                <a16:creationId xmlns:a16="http://schemas.microsoft.com/office/drawing/2014/main" id="{CB4FA7B8-AE05-4DCB-9040-6B2679968CC9}"/>
              </a:ext>
            </a:extLst>
          </p:cNvPr>
          <p:cNvSpPr>
            <a:spLocks noGrp="1"/>
          </p:cNvSpPr>
          <p:nvPr>
            <p:ph type="pic" sz="quarter" idx="75" hasCustomPrompt="1"/>
          </p:nvPr>
        </p:nvSpPr>
        <p:spPr>
          <a:xfrm>
            <a:off x="5296674"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7" name="Bildplatzhalter 5">
            <a:extLst>
              <a:ext uri="{FF2B5EF4-FFF2-40B4-BE49-F238E27FC236}">
                <a16:creationId xmlns:a16="http://schemas.microsoft.com/office/drawing/2014/main" id="{25325F9B-9CA0-47DF-88C2-095ABA911A4C}"/>
              </a:ext>
            </a:extLst>
          </p:cNvPr>
          <p:cNvSpPr>
            <a:spLocks noGrp="1"/>
          </p:cNvSpPr>
          <p:nvPr>
            <p:ph type="pic" sz="quarter" idx="76" hasCustomPrompt="1"/>
          </p:nvPr>
        </p:nvSpPr>
        <p:spPr>
          <a:xfrm>
            <a:off x="7426877"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Tree>
    <p:extLst>
      <p:ext uri="{BB962C8B-B14F-4D97-AF65-F5344CB8AC3E}">
        <p14:creationId xmlns:p14="http://schemas.microsoft.com/office/powerpoint/2010/main" val="345906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up Tombstone Candidates Credential">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BA589944-AF41-4856-A7D2-5F714AB008AD}"/>
              </a:ext>
            </a:extLst>
          </p:cNvPr>
          <p:cNvGraphicFramePr>
            <a:graphicFrameLocks noChangeAspect="1"/>
          </p:cNvGraphicFramePr>
          <p:nvPr userDrawn="1">
            <p:custDataLst>
              <p:tags r:id="rId1"/>
            </p:custDataLst>
            <p:extLst>
              <p:ext uri="{D42A27DB-BD31-4B8C-83A1-F6EECF244321}">
                <p14:modId xmlns:p14="http://schemas.microsoft.com/office/powerpoint/2010/main" val="14983586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BA589944-AF41-4856-A7D2-5F714AB008AD}"/>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337CF79A-C5CE-4D31-BD92-B0B643134D33}"/>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FBFD9231-B62D-4413-BA2D-C6B0F9A9D879}"/>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
            <a:ext cx="9143999" cy="6858001"/>
          </a:xfrm>
          <a:prstGeom prst="rect">
            <a:avLst/>
          </a:prstGeom>
        </p:spPr>
      </p:pic>
      <p:sp>
        <p:nvSpPr>
          <p:cNvPr id="4" name="Title 3"/>
          <p:cNvSpPr>
            <a:spLocks noGrp="1"/>
          </p:cNvSpPr>
          <p:nvPr userDrawn="1">
            <p:ph type="title" hasCustomPrompt="1"/>
          </p:nvPr>
        </p:nvSpPr>
        <p:spPr>
          <a:xfrm>
            <a:off x="549453" y="451869"/>
            <a:ext cx="8069869" cy="410519"/>
          </a:xfrm>
        </p:spPr>
        <p:txBody>
          <a:bodyPr/>
          <a:lstStyle>
            <a:lvl1pPr>
              <a:defRPr>
                <a:latin typeface="+mj-lt"/>
                <a:ea typeface="+mj-ea"/>
                <a:cs typeface="+mj-cs"/>
                <a:sym typeface="+mj-lt"/>
              </a:defRPr>
            </a:lvl1pPr>
          </a:lstStyle>
          <a:p>
            <a:r>
              <a:rPr lang="en-US" dirty="0"/>
              <a:t>Click to add title</a:t>
            </a:r>
          </a:p>
        </p:txBody>
      </p:sp>
      <p:sp>
        <p:nvSpPr>
          <p:cNvPr id="45" name="Rectangle 4"/>
          <p:cNvSpPr>
            <a:spLocks noChangeArrowheads="1"/>
          </p:cNvSpPr>
          <p:nvPr/>
        </p:nvSpPr>
        <p:spPr bwMode="gray">
          <a:xfrm>
            <a:off x="699378"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46" name="Straight Connector 45"/>
          <p:cNvCxnSpPr/>
          <p:nvPr/>
        </p:nvCxnSpPr>
        <p:spPr>
          <a:xfrm>
            <a:off x="815251"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8" name="Rectangle 4"/>
          <p:cNvSpPr>
            <a:spLocks noChangeArrowheads="1"/>
          </p:cNvSpPr>
          <p:nvPr/>
        </p:nvSpPr>
        <p:spPr bwMode="gray">
          <a:xfrm>
            <a:off x="2297031"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mn-lt"/>
              <a:ea typeface="+mn-ea"/>
              <a:cs typeface="+mn-cs"/>
              <a:sym typeface="+mn-lt"/>
            </a:endParaRPr>
          </a:p>
        </p:txBody>
      </p:sp>
      <p:cxnSp>
        <p:nvCxnSpPr>
          <p:cNvPr id="49" name="Straight Connector 48"/>
          <p:cNvCxnSpPr/>
          <p:nvPr/>
        </p:nvCxnSpPr>
        <p:spPr>
          <a:xfrm>
            <a:off x="2412904"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4" name="Rectangle 4"/>
          <p:cNvSpPr>
            <a:spLocks noChangeArrowheads="1"/>
          </p:cNvSpPr>
          <p:nvPr/>
        </p:nvSpPr>
        <p:spPr bwMode="gray">
          <a:xfrm>
            <a:off x="3894684"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5" name="Straight Connector 54"/>
          <p:cNvCxnSpPr/>
          <p:nvPr/>
        </p:nvCxnSpPr>
        <p:spPr>
          <a:xfrm>
            <a:off x="4010557"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7" name="Rectangle 4"/>
          <p:cNvSpPr>
            <a:spLocks noChangeArrowheads="1"/>
          </p:cNvSpPr>
          <p:nvPr userDrawn="1"/>
        </p:nvSpPr>
        <p:spPr bwMode="gray">
          <a:xfrm>
            <a:off x="7089989"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58" name="Straight Connector 57"/>
          <p:cNvCxnSpPr/>
          <p:nvPr userDrawn="1"/>
        </p:nvCxnSpPr>
        <p:spPr>
          <a:xfrm>
            <a:off x="7205862"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0" name="Rectangle 4"/>
          <p:cNvSpPr>
            <a:spLocks noChangeArrowheads="1"/>
          </p:cNvSpPr>
          <p:nvPr/>
        </p:nvSpPr>
        <p:spPr bwMode="gray">
          <a:xfrm>
            <a:off x="699378"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1" name="Straight Connector 60"/>
          <p:cNvCxnSpPr/>
          <p:nvPr/>
        </p:nvCxnSpPr>
        <p:spPr>
          <a:xfrm>
            <a:off x="815251"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3" name="Rectangle 4"/>
          <p:cNvSpPr>
            <a:spLocks noChangeArrowheads="1"/>
          </p:cNvSpPr>
          <p:nvPr/>
        </p:nvSpPr>
        <p:spPr bwMode="gray">
          <a:xfrm>
            <a:off x="2297031"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mn-lt"/>
              <a:ea typeface="+mn-ea"/>
              <a:cs typeface="+mn-cs"/>
              <a:sym typeface="+mn-lt"/>
            </a:endParaRPr>
          </a:p>
        </p:txBody>
      </p:sp>
      <p:cxnSp>
        <p:nvCxnSpPr>
          <p:cNvPr id="64" name="Straight Connector 63"/>
          <p:cNvCxnSpPr/>
          <p:nvPr/>
        </p:nvCxnSpPr>
        <p:spPr>
          <a:xfrm>
            <a:off x="2412904"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69" name="Rectangle 4"/>
          <p:cNvSpPr>
            <a:spLocks noChangeArrowheads="1"/>
          </p:cNvSpPr>
          <p:nvPr/>
        </p:nvSpPr>
        <p:spPr bwMode="gray">
          <a:xfrm>
            <a:off x="3894684"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0" name="Straight Connector 69"/>
          <p:cNvCxnSpPr/>
          <p:nvPr/>
        </p:nvCxnSpPr>
        <p:spPr>
          <a:xfrm>
            <a:off x="4010557"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4"/>
          <p:cNvSpPr>
            <a:spLocks noChangeArrowheads="1"/>
          </p:cNvSpPr>
          <p:nvPr/>
        </p:nvSpPr>
        <p:spPr bwMode="gray">
          <a:xfrm>
            <a:off x="7089989"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73" name="Straight Connector 72"/>
          <p:cNvCxnSpPr/>
          <p:nvPr/>
        </p:nvCxnSpPr>
        <p:spPr>
          <a:xfrm>
            <a:off x="7205862"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4" name="Text Placeholder 10"/>
          <p:cNvSpPr>
            <a:spLocks noGrp="1"/>
          </p:cNvSpPr>
          <p:nvPr userDrawn="1">
            <p:ph type="body" sz="quarter" idx="48" hasCustomPrompt="1"/>
          </p:nvPr>
        </p:nvSpPr>
        <p:spPr>
          <a:xfrm>
            <a:off x="767928" y="2466533"/>
            <a:ext cx="1256676" cy="158039"/>
          </a:xfrm>
        </p:spPr>
        <p:txBody>
          <a:bodyPr/>
          <a:lstStyle>
            <a:lvl1pPr algn="ctr">
              <a:defRPr sz="900" b="1" baseline="0">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5" name="Text Placeholder 12"/>
          <p:cNvSpPr>
            <a:spLocks noGrp="1"/>
          </p:cNvSpPr>
          <p:nvPr userDrawn="1">
            <p:ph type="body" sz="quarter" idx="49" hasCustomPrompt="1"/>
          </p:nvPr>
        </p:nvSpPr>
        <p:spPr>
          <a:xfrm>
            <a:off x="767928"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6" name="Text Placeholder 10"/>
          <p:cNvSpPr>
            <a:spLocks noGrp="1"/>
          </p:cNvSpPr>
          <p:nvPr userDrawn="1">
            <p:ph type="body" sz="quarter" idx="50" hasCustomPrompt="1"/>
          </p:nvPr>
        </p:nvSpPr>
        <p:spPr>
          <a:xfrm>
            <a:off x="767928"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7" name="Text Placeholder 12"/>
          <p:cNvSpPr>
            <a:spLocks noGrp="1"/>
          </p:cNvSpPr>
          <p:nvPr userDrawn="1">
            <p:ph type="body" sz="quarter" idx="51" hasCustomPrompt="1"/>
          </p:nvPr>
        </p:nvSpPr>
        <p:spPr>
          <a:xfrm>
            <a:off x="767928" y="5095515"/>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8" name="Text Placeholder 10"/>
          <p:cNvSpPr>
            <a:spLocks noGrp="1"/>
          </p:cNvSpPr>
          <p:nvPr userDrawn="1">
            <p:ph type="body" sz="quarter" idx="52" hasCustomPrompt="1"/>
          </p:nvPr>
        </p:nvSpPr>
        <p:spPr>
          <a:xfrm>
            <a:off x="2365581"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79" name="Text Placeholder 12"/>
          <p:cNvSpPr>
            <a:spLocks noGrp="1"/>
          </p:cNvSpPr>
          <p:nvPr userDrawn="1">
            <p:ph type="body" sz="quarter" idx="53" hasCustomPrompt="1"/>
          </p:nvPr>
        </p:nvSpPr>
        <p:spPr>
          <a:xfrm>
            <a:off x="2365581"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80" name="Text Placeholder 10"/>
          <p:cNvSpPr>
            <a:spLocks noGrp="1"/>
          </p:cNvSpPr>
          <p:nvPr userDrawn="1">
            <p:ph type="body" sz="quarter" idx="54" hasCustomPrompt="1"/>
          </p:nvPr>
        </p:nvSpPr>
        <p:spPr>
          <a:xfrm>
            <a:off x="2365581"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81" name="Text Placeholder 12"/>
          <p:cNvSpPr>
            <a:spLocks noGrp="1"/>
          </p:cNvSpPr>
          <p:nvPr userDrawn="1">
            <p:ph type="body" sz="quarter" idx="55" hasCustomPrompt="1"/>
          </p:nvPr>
        </p:nvSpPr>
        <p:spPr>
          <a:xfrm>
            <a:off x="2365581"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2" name="Text Placeholder 10"/>
          <p:cNvSpPr>
            <a:spLocks noGrp="1"/>
          </p:cNvSpPr>
          <p:nvPr userDrawn="1">
            <p:ph type="body" sz="quarter" idx="60" hasCustomPrompt="1"/>
          </p:nvPr>
        </p:nvSpPr>
        <p:spPr>
          <a:xfrm>
            <a:off x="3963234"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97" name="Text Placeholder 12"/>
          <p:cNvSpPr>
            <a:spLocks noGrp="1"/>
          </p:cNvSpPr>
          <p:nvPr userDrawn="1">
            <p:ph type="body" sz="quarter" idx="61" hasCustomPrompt="1"/>
          </p:nvPr>
        </p:nvSpPr>
        <p:spPr>
          <a:xfrm>
            <a:off x="3963234"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98" name="Text Placeholder 10"/>
          <p:cNvSpPr>
            <a:spLocks noGrp="1"/>
          </p:cNvSpPr>
          <p:nvPr userDrawn="1">
            <p:ph type="body" sz="quarter" idx="62" hasCustomPrompt="1"/>
          </p:nvPr>
        </p:nvSpPr>
        <p:spPr>
          <a:xfrm>
            <a:off x="3963234"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99" name="Text Placeholder 12"/>
          <p:cNvSpPr>
            <a:spLocks noGrp="1"/>
          </p:cNvSpPr>
          <p:nvPr userDrawn="1">
            <p:ph type="body" sz="quarter" idx="63" hasCustomPrompt="1"/>
          </p:nvPr>
        </p:nvSpPr>
        <p:spPr>
          <a:xfrm>
            <a:off x="3963234"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0" name="Text Placeholder 10"/>
          <p:cNvSpPr>
            <a:spLocks noGrp="1"/>
          </p:cNvSpPr>
          <p:nvPr userDrawn="1">
            <p:ph type="body" sz="quarter" idx="64" hasCustomPrompt="1"/>
          </p:nvPr>
        </p:nvSpPr>
        <p:spPr>
          <a:xfrm>
            <a:off x="7158539"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101" name="Text Placeholder 12"/>
          <p:cNvSpPr>
            <a:spLocks noGrp="1"/>
          </p:cNvSpPr>
          <p:nvPr userDrawn="1">
            <p:ph type="body" sz="quarter" idx="65" hasCustomPrompt="1"/>
          </p:nvPr>
        </p:nvSpPr>
        <p:spPr>
          <a:xfrm>
            <a:off x="7158539"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102" name="Text Placeholder 10"/>
          <p:cNvSpPr>
            <a:spLocks noGrp="1"/>
          </p:cNvSpPr>
          <p:nvPr userDrawn="1">
            <p:ph type="body" sz="quarter" idx="66" hasCustomPrompt="1"/>
          </p:nvPr>
        </p:nvSpPr>
        <p:spPr>
          <a:xfrm>
            <a:off x="7158539"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103" name="Text Placeholder 12"/>
          <p:cNvSpPr>
            <a:spLocks noGrp="1"/>
          </p:cNvSpPr>
          <p:nvPr userDrawn="1">
            <p:ph type="body" sz="quarter" idx="67" hasCustomPrompt="1"/>
          </p:nvPr>
        </p:nvSpPr>
        <p:spPr>
          <a:xfrm>
            <a:off x="7158539"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2" name="Foliennummernplatzhalter 1">
            <a:extLst>
              <a:ext uri="{FF2B5EF4-FFF2-40B4-BE49-F238E27FC236}">
                <a16:creationId xmlns:a16="http://schemas.microsoft.com/office/drawing/2014/main" id="{5C79F15E-BBD5-4A88-8206-58E32C880D3B}"/>
              </a:ext>
            </a:extLst>
          </p:cNvPr>
          <p:cNvSpPr>
            <a:spLocks noGrp="1"/>
          </p:cNvSpPr>
          <p:nvPr userDrawn="1">
            <p:ph type="sldNum" sz="quarter" idx="68"/>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65" name="Picture 9">
            <a:extLst>
              <a:ext uri="{FF2B5EF4-FFF2-40B4-BE49-F238E27FC236}">
                <a16:creationId xmlns:a16="http://schemas.microsoft.com/office/drawing/2014/main" id="{7AAAD30D-28D8-479D-82FB-E451E89D905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66" name="Text Placeholder 9">
            <a:extLst>
              <a:ext uri="{FF2B5EF4-FFF2-40B4-BE49-F238E27FC236}">
                <a16:creationId xmlns:a16="http://schemas.microsoft.com/office/drawing/2014/main" id="{A8639C96-48BC-4D96-BF89-1616F8A742B4}"/>
              </a:ext>
            </a:extLst>
          </p:cNvPr>
          <p:cNvSpPr txBox="1">
            <a:spLocks/>
          </p:cNvSpPr>
          <p:nvPr userDrawn="1"/>
        </p:nvSpPr>
        <p:spPr>
          <a:xfrm>
            <a:off x="1491276" y="6522718"/>
            <a:ext cx="407163"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2023</a:t>
            </a:r>
            <a:endParaRPr lang="en-GB" sz="1000" b="0" dirty="0">
              <a:solidFill>
                <a:schemeClr val="tx1">
                  <a:lumMod val="65000"/>
                  <a:lumOff val="35000"/>
                </a:schemeClr>
              </a:solidFill>
              <a:latin typeface="+mn-lt"/>
              <a:ea typeface="+mn-ea"/>
              <a:cs typeface="+mn-cs"/>
              <a:sym typeface="+mn-lt"/>
            </a:endParaRPr>
          </a:p>
        </p:txBody>
      </p:sp>
      <p:sp>
        <p:nvSpPr>
          <p:cNvPr id="6" name="Bildplatzhalter 5">
            <a:extLst>
              <a:ext uri="{FF2B5EF4-FFF2-40B4-BE49-F238E27FC236}">
                <a16:creationId xmlns:a16="http://schemas.microsoft.com/office/drawing/2014/main" id="{CB465B95-DBC7-4470-A988-FC1A96E83E61}"/>
              </a:ext>
            </a:extLst>
          </p:cNvPr>
          <p:cNvSpPr>
            <a:spLocks noGrp="1"/>
          </p:cNvSpPr>
          <p:nvPr>
            <p:ph type="pic" sz="quarter" idx="69" hasCustomPrompt="1"/>
          </p:nvPr>
        </p:nvSpPr>
        <p:spPr>
          <a:xfrm>
            <a:off x="1036266"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67" name="Bildplatzhalter 5">
            <a:extLst>
              <a:ext uri="{FF2B5EF4-FFF2-40B4-BE49-F238E27FC236}">
                <a16:creationId xmlns:a16="http://schemas.microsoft.com/office/drawing/2014/main" id="{D1ACB0B5-5F8A-41BD-8349-E8FF36172DE4}"/>
              </a:ext>
            </a:extLst>
          </p:cNvPr>
          <p:cNvSpPr>
            <a:spLocks noGrp="1"/>
          </p:cNvSpPr>
          <p:nvPr>
            <p:ph type="pic" sz="quarter" idx="70" hasCustomPrompt="1"/>
          </p:nvPr>
        </p:nvSpPr>
        <p:spPr>
          <a:xfrm>
            <a:off x="2633919"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2" name="Bildplatzhalter 5">
            <a:extLst>
              <a:ext uri="{FF2B5EF4-FFF2-40B4-BE49-F238E27FC236}">
                <a16:creationId xmlns:a16="http://schemas.microsoft.com/office/drawing/2014/main" id="{E52DFABD-E63B-4812-9D66-E923E2F3C9A6}"/>
              </a:ext>
            </a:extLst>
          </p:cNvPr>
          <p:cNvSpPr>
            <a:spLocks noGrp="1"/>
          </p:cNvSpPr>
          <p:nvPr>
            <p:ph type="pic" sz="quarter" idx="71" hasCustomPrompt="1"/>
          </p:nvPr>
        </p:nvSpPr>
        <p:spPr>
          <a:xfrm>
            <a:off x="4231572"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3" name="Bildplatzhalter 5">
            <a:extLst>
              <a:ext uri="{FF2B5EF4-FFF2-40B4-BE49-F238E27FC236}">
                <a16:creationId xmlns:a16="http://schemas.microsoft.com/office/drawing/2014/main" id="{71AE6249-E4B5-4B84-8825-7375A0CD63D5}"/>
              </a:ext>
            </a:extLst>
          </p:cNvPr>
          <p:cNvSpPr>
            <a:spLocks noGrp="1"/>
          </p:cNvSpPr>
          <p:nvPr>
            <p:ph type="pic" sz="quarter" idx="72" hasCustomPrompt="1"/>
          </p:nvPr>
        </p:nvSpPr>
        <p:spPr>
          <a:xfrm>
            <a:off x="7426877"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4" name="Bildplatzhalter 5">
            <a:extLst>
              <a:ext uri="{FF2B5EF4-FFF2-40B4-BE49-F238E27FC236}">
                <a16:creationId xmlns:a16="http://schemas.microsoft.com/office/drawing/2014/main" id="{9105F56B-6AF9-4E16-8E7C-10A1376D3447}"/>
              </a:ext>
            </a:extLst>
          </p:cNvPr>
          <p:cNvSpPr>
            <a:spLocks noGrp="1"/>
          </p:cNvSpPr>
          <p:nvPr>
            <p:ph type="pic" sz="quarter" idx="73" hasCustomPrompt="1"/>
          </p:nvPr>
        </p:nvSpPr>
        <p:spPr>
          <a:xfrm>
            <a:off x="1036266"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5" name="Bildplatzhalter 5">
            <a:extLst>
              <a:ext uri="{FF2B5EF4-FFF2-40B4-BE49-F238E27FC236}">
                <a16:creationId xmlns:a16="http://schemas.microsoft.com/office/drawing/2014/main" id="{10356FBD-B2FA-4C08-9850-2193562E29E2}"/>
              </a:ext>
            </a:extLst>
          </p:cNvPr>
          <p:cNvSpPr>
            <a:spLocks noGrp="1"/>
          </p:cNvSpPr>
          <p:nvPr>
            <p:ph type="pic" sz="quarter" idx="74" hasCustomPrompt="1"/>
          </p:nvPr>
        </p:nvSpPr>
        <p:spPr>
          <a:xfrm>
            <a:off x="2633919"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6" name="Bildplatzhalter 5">
            <a:extLst>
              <a:ext uri="{FF2B5EF4-FFF2-40B4-BE49-F238E27FC236}">
                <a16:creationId xmlns:a16="http://schemas.microsoft.com/office/drawing/2014/main" id="{CB4FA7B8-AE05-4DCB-9040-6B2679968CC9}"/>
              </a:ext>
            </a:extLst>
          </p:cNvPr>
          <p:cNvSpPr>
            <a:spLocks noGrp="1"/>
          </p:cNvSpPr>
          <p:nvPr>
            <p:ph type="pic" sz="quarter" idx="75" hasCustomPrompt="1"/>
          </p:nvPr>
        </p:nvSpPr>
        <p:spPr>
          <a:xfrm>
            <a:off x="4231572"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7" name="Bildplatzhalter 5">
            <a:extLst>
              <a:ext uri="{FF2B5EF4-FFF2-40B4-BE49-F238E27FC236}">
                <a16:creationId xmlns:a16="http://schemas.microsoft.com/office/drawing/2014/main" id="{25325F9B-9CA0-47DF-88C2-095ABA911A4C}"/>
              </a:ext>
            </a:extLst>
          </p:cNvPr>
          <p:cNvSpPr>
            <a:spLocks noGrp="1"/>
          </p:cNvSpPr>
          <p:nvPr>
            <p:ph type="pic" sz="quarter" idx="76" hasCustomPrompt="1"/>
          </p:nvPr>
        </p:nvSpPr>
        <p:spPr>
          <a:xfrm>
            <a:off x="7426877"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50" name="Rectangle 4">
            <a:extLst>
              <a:ext uri="{FF2B5EF4-FFF2-40B4-BE49-F238E27FC236}">
                <a16:creationId xmlns:a16="http://schemas.microsoft.com/office/drawing/2014/main" id="{35ECCFB1-595A-4699-8E79-971C140807F6}"/>
              </a:ext>
            </a:extLst>
          </p:cNvPr>
          <p:cNvSpPr>
            <a:spLocks noChangeArrowheads="1"/>
          </p:cNvSpPr>
          <p:nvPr userDrawn="1"/>
        </p:nvSpPr>
        <p:spPr bwMode="gray">
          <a:xfrm>
            <a:off x="5500011" y="1457325"/>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1" name="Straight Connector 54">
            <a:extLst>
              <a:ext uri="{FF2B5EF4-FFF2-40B4-BE49-F238E27FC236}">
                <a16:creationId xmlns:a16="http://schemas.microsoft.com/office/drawing/2014/main" id="{C19FE447-2AF9-4283-AC05-B66835D9F0D9}"/>
              </a:ext>
            </a:extLst>
          </p:cNvPr>
          <p:cNvCxnSpPr/>
          <p:nvPr userDrawn="1"/>
        </p:nvCxnSpPr>
        <p:spPr>
          <a:xfrm>
            <a:off x="5615884" y="2354007"/>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2" name="Rectangle 4">
            <a:extLst>
              <a:ext uri="{FF2B5EF4-FFF2-40B4-BE49-F238E27FC236}">
                <a16:creationId xmlns:a16="http://schemas.microsoft.com/office/drawing/2014/main" id="{8DAAF90A-D5A3-4173-ABD2-02E51F37D153}"/>
              </a:ext>
            </a:extLst>
          </p:cNvPr>
          <p:cNvSpPr>
            <a:spLocks noChangeArrowheads="1"/>
          </p:cNvSpPr>
          <p:nvPr userDrawn="1"/>
        </p:nvSpPr>
        <p:spPr bwMode="gray">
          <a:xfrm>
            <a:off x="5500011" y="3764037"/>
            <a:ext cx="1393776" cy="2073041"/>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mn-lt"/>
              <a:ea typeface="+mn-ea"/>
              <a:cs typeface="+mn-cs"/>
              <a:sym typeface="+mn-lt"/>
            </a:endParaRPr>
          </a:p>
        </p:txBody>
      </p:sp>
      <p:cxnSp>
        <p:nvCxnSpPr>
          <p:cNvPr id="53" name="Straight Connector 69">
            <a:extLst>
              <a:ext uri="{FF2B5EF4-FFF2-40B4-BE49-F238E27FC236}">
                <a16:creationId xmlns:a16="http://schemas.microsoft.com/office/drawing/2014/main" id="{7BF905F6-B1FA-4A2F-974A-06153BCE2415}"/>
              </a:ext>
            </a:extLst>
          </p:cNvPr>
          <p:cNvCxnSpPr/>
          <p:nvPr userDrawn="1"/>
        </p:nvCxnSpPr>
        <p:spPr>
          <a:xfrm>
            <a:off x="5615884" y="4660719"/>
            <a:ext cx="1162031"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56" name="Text Placeholder 10">
            <a:extLst>
              <a:ext uri="{FF2B5EF4-FFF2-40B4-BE49-F238E27FC236}">
                <a16:creationId xmlns:a16="http://schemas.microsoft.com/office/drawing/2014/main" id="{65C9F495-1F19-4CF6-AC10-1EF3A14A0706}"/>
              </a:ext>
            </a:extLst>
          </p:cNvPr>
          <p:cNvSpPr>
            <a:spLocks noGrp="1"/>
          </p:cNvSpPr>
          <p:nvPr>
            <p:ph type="body" sz="quarter" idx="77" hasCustomPrompt="1"/>
          </p:nvPr>
        </p:nvSpPr>
        <p:spPr>
          <a:xfrm>
            <a:off x="5568561" y="2466533"/>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59" name="Text Placeholder 12">
            <a:extLst>
              <a:ext uri="{FF2B5EF4-FFF2-40B4-BE49-F238E27FC236}">
                <a16:creationId xmlns:a16="http://schemas.microsoft.com/office/drawing/2014/main" id="{53335D2A-D047-4F44-91FE-BBBE91657574}"/>
              </a:ext>
            </a:extLst>
          </p:cNvPr>
          <p:cNvSpPr>
            <a:spLocks noGrp="1"/>
          </p:cNvSpPr>
          <p:nvPr>
            <p:ph type="body" sz="quarter" idx="78" hasCustomPrompt="1"/>
          </p:nvPr>
        </p:nvSpPr>
        <p:spPr>
          <a:xfrm>
            <a:off x="5568561" y="28023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62" name="Text Placeholder 10">
            <a:extLst>
              <a:ext uri="{FF2B5EF4-FFF2-40B4-BE49-F238E27FC236}">
                <a16:creationId xmlns:a16="http://schemas.microsoft.com/office/drawing/2014/main" id="{50E6F7CB-5F6F-42BB-8148-C21271A52813}"/>
              </a:ext>
            </a:extLst>
          </p:cNvPr>
          <p:cNvSpPr>
            <a:spLocks noGrp="1"/>
          </p:cNvSpPr>
          <p:nvPr>
            <p:ph type="body" sz="quarter" idx="79" hasCustomPrompt="1"/>
          </p:nvPr>
        </p:nvSpPr>
        <p:spPr>
          <a:xfrm>
            <a:off x="5568561" y="4755708"/>
            <a:ext cx="1256676" cy="158039"/>
          </a:xfrm>
        </p:spPr>
        <p:txBody>
          <a:bodyPr/>
          <a:lstStyle>
            <a:lvl1pPr algn="ctr">
              <a:defRPr sz="900" b="1">
                <a:solidFill>
                  <a:schemeClr val="tx1">
                    <a:lumMod val="65000"/>
                    <a:lumOff val="35000"/>
                  </a:schemeClr>
                </a:solidFill>
                <a:latin typeface="+mn-lt"/>
                <a:ea typeface="+mn-ea"/>
                <a:cs typeface="+mn-cs"/>
                <a:sym typeface="+mn-lt"/>
              </a:defRPr>
            </a:lvl1pPr>
          </a:lstStyle>
          <a:p>
            <a:pPr lvl="0"/>
            <a:r>
              <a:rPr lang="en-US" dirty="0"/>
              <a:t>Click to add name</a:t>
            </a:r>
          </a:p>
        </p:txBody>
      </p:sp>
      <p:sp>
        <p:nvSpPr>
          <p:cNvPr id="68" name="Text Placeholder 12">
            <a:extLst>
              <a:ext uri="{FF2B5EF4-FFF2-40B4-BE49-F238E27FC236}">
                <a16:creationId xmlns:a16="http://schemas.microsoft.com/office/drawing/2014/main" id="{1A54CF4D-BFB0-4A04-9909-EA72C34A4DC9}"/>
              </a:ext>
            </a:extLst>
          </p:cNvPr>
          <p:cNvSpPr>
            <a:spLocks noGrp="1"/>
          </p:cNvSpPr>
          <p:nvPr>
            <p:ph type="body" sz="quarter" idx="80" hasCustomPrompt="1"/>
          </p:nvPr>
        </p:nvSpPr>
        <p:spPr>
          <a:xfrm>
            <a:off x="5568561" y="5101036"/>
            <a:ext cx="1256676" cy="123111"/>
          </a:xfrm>
        </p:spPr>
        <p:txBody>
          <a:bodyPr>
            <a:spAutoFit/>
          </a:bodyPr>
          <a:lstStyle>
            <a:lvl1pPr algn="ctr">
              <a:spcBef>
                <a:spcPts val="0"/>
              </a:spcBef>
              <a:defRPr sz="800" b="0">
                <a:solidFill>
                  <a:schemeClr val="tx1">
                    <a:lumMod val="65000"/>
                    <a:lumOff val="35000"/>
                  </a:schemeClr>
                </a:solidFill>
                <a:latin typeface="+mn-lt"/>
                <a:ea typeface="+mn-ea"/>
                <a:cs typeface="+mn-cs"/>
                <a:sym typeface="+mn-lt"/>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a:t>Click to add assignment</a:t>
            </a:r>
          </a:p>
        </p:txBody>
      </p:sp>
      <p:sp>
        <p:nvSpPr>
          <p:cNvPr id="71" name="Bildplatzhalter 5">
            <a:extLst>
              <a:ext uri="{FF2B5EF4-FFF2-40B4-BE49-F238E27FC236}">
                <a16:creationId xmlns:a16="http://schemas.microsoft.com/office/drawing/2014/main" id="{67188855-A50E-4337-AAA2-4A2BE64E5455}"/>
              </a:ext>
            </a:extLst>
          </p:cNvPr>
          <p:cNvSpPr>
            <a:spLocks noGrp="1"/>
          </p:cNvSpPr>
          <p:nvPr>
            <p:ph type="pic" sz="quarter" idx="81" hasCustomPrompt="1"/>
          </p:nvPr>
        </p:nvSpPr>
        <p:spPr>
          <a:xfrm>
            <a:off x="5836899" y="1523753"/>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
        <p:nvSpPr>
          <p:cNvPr id="88" name="Bildplatzhalter 5">
            <a:extLst>
              <a:ext uri="{FF2B5EF4-FFF2-40B4-BE49-F238E27FC236}">
                <a16:creationId xmlns:a16="http://schemas.microsoft.com/office/drawing/2014/main" id="{608DB0CF-9FF2-4850-83C1-96F8D234B8B3}"/>
              </a:ext>
            </a:extLst>
          </p:cNvPr>
          <p:cNvSpPr>
            <a:spLocks noGrp="1"/>
          </p:cNvSpPr>
          <p:nvPr>
            <p:ph type="pic" sz="quarter" idx="82" hasCustomPrompt="1"/>
          </p:nvPr>
        </p:nvSpPr>
        <p:spPr>
          <a:xfrm>
            <a:off x="5836899" y="3810897"/>
            <a:ext cx="720000" cy="720000"/>
          </a:xfrm>
          <a:prstGeom prst="ellipse">
            <a:avLst/>
          </a:prstGeom>
          <a:pattFill prst="ltUpDiag">
            <a:fgClr>
              <a:schemeClr val="bg2">
                <a:lumMod val="75000"/>
              </a:schemeClr>
            </a:fgClr>
            <a:bgClr>
              <a:schemeClr val="bg1"/>
            </a:bgClr>
          </a:pattFill>
        </p:spPr>
        <p:txBody>
          <a:bodyPr vert="horz" lIns="0" tIns="0" rIns="0" bIns="0" rtlCol="0">
            <a:noAutofit/>
          </a:bodyPr>
          <a:lstStyle>
            <a:lvl1pPr algn="ctr">
              <a:defRPr lang="en-US" sz="1050" dirty="0">
                <a:solidFill>
                  <a:schemeClr val="tx1"/>
                </a:solidFill>
                <a:latin typeface="+mn-lt"/>
                <a:ea typeface="+mn-ea"/>
                <a:cs typeface="+mn-cs"/>
                <a:sym typeface="+mn-lt"/>
              </a:defRPr>
            </a:lvl1pPr>
          </a:lstStyle>
          <a:p>
            <a:pPr lvl="0"/>
            <a:r>
              <a:rPr lang="en-US" dirty="0"/>
              <a:t>Picture</a:t>
            </a:r>
          </a:p>
        </p:txBody>
      </p:sp>
    </p:spTree>
    <p:extLst>
      <p:ext uri="{BB962C8B-B14F-4D97-AF65-F5344CB8AC3E}">
        <p14:creationId xmlns:p14="http://schemas.microsoft.com/office/powerpoint/2010/main" val="2712024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Cranberry">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1"/>
            </p:custDataLst>
            <p:extLst>
              <p:ext uri="{D42A27DB-BD31-4B8C-83A1-F6EECF244321}">
                <p14:modId xmlns:p14="http://schemas.microsoft.com/office/powerpoint/2010/main" val="23801242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186083A6-81F4-4B5D-B732-2A2D092560E8}"/>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000" b="0" i="0" baseline="0" dirty="0">
              <a:latin typeface="Coranto 2" panose="02000503070000020003" pitchFamily="50" charset="0"/>
              <a:ea typeface="+mj-ea"/>
              <a:cs typeface="+mj-cs"/>
              <a:sym typeface="Coranto 2" panose="02000503070000020003" pitchFamily="50" charset="0"/>
            </a:endParaRPr>
          </a:p>
        </p:txBody>
      </p:sp>
      <p:pic>
        <p:nvPicPr>
          <p:cNvPr id="6" name="Grafik 5">
            <a:extLst>
              <a:ext uri="{FF2B5EF4-FFF2-40B4-BE49-F238E27FC236}">
                <a16:creationId xmlns:a16="http://schemas.microsoft.com/office/drawing/2014/main" id="{60ECC50E-010E-45BB-81D7-55D65525BBD2}"/>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bg1"/>
                </a:solidFill>
                <a:latin typeface="+mj-lt"/>
                <a:ea typeface="+mj-ea"/>
                <a:cs typeface="+mj-cs"/>
                <a:sym typeface="+mj-lt"/>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bg1"/>
                </a:solidFill>
                <a:latin typeface="+mn-lt"/>
                <a:ea typeface="+mn-ea"/>
                <a:cs typeface="+mn-cs"/>
                <a:sym typeface="+mn-lt"/>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961929227"/>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Section Divider Gray">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1"/>
            </p:custDataLst>
            <p:extLst>
              <p:ext uri="{D42A27DB-BD31-4B8C-83A1-F6EECF244321}">
                <p14:modId xmlns:p14="http://schemas.microsoft.com/office/powerpoint/2010/main" val="114255527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87039032-2CB4-412A-95E4-A4426FF3EE16}"/>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000" b="0" i="0" baseline="0" dirty="0">
              <a:latin typeface="Coranto 2" panose="02000503070000020003" pitchFamily="50" charset="0"/>
              <a:ea typeface="+mj-ea"/>
              <a:cs typeface="+mj-cs"/>
              <a:sym typeface="Coranto 2" panose="02000503070000020003" pitchFamily="50" charset="0"/>
            </a:endParaRPr>
          </a:p>
        </p:txBody>
      </p:sp>
      <p:pic>
        <p:nvPicPr>
          <p:cNvPr id="6" name="Grafik 5">
            <a:extLst>
              <a:ext uri="{FF2B5EF4-FFF2-40B4-BE49-F238E27FC236}">
                <a16:creationId xmlns:a16="http://schemas.microsoft.com/office/drawing/2014/main" id="{99C907DA-E0DE-4781-840D-898AFBE2F6A8}"/>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tx2"/>
                </a:solidFill>
                <a:latin typeface="+mj-lt"/>
                <a:ea typeface="+mj-ea"/>
                <a:cs typeface="+mj-cs"/>
                <a:sym typeface="+mj-lt"/>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tx2"/>
                </a:solidFill>
                <a:latin typeface="+mn-lt"/>
                <a:ea typeface="+mn-ea"/>
                <a:cs typeface="+mn-cs"/>
                <a:sym typeface="+mn-lt"/>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2692888004"/>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ection Divider Turquoise">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1"/>
            </p:custDataLst>
            <p:extLst>
              <p:ext uri="{D42A27DB-BD31-4B8C-83A1-F6EECF244321}">
                <p14:modId xmlns:p14="http://schemas.microsoft.com/office/powerpoint/2010/main" val="13308584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4547ABE1-F635-4D1A-9F92-DDD2A1B2FED7}"/>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000" b="0" i="0" baseline="0" dirty="0">
              <a:latin typeface="Coranto 2" panose="02000503070000020003" pitchFamily="50" charset="0"/>
              <a:ea typeface="+mj-ea"/>
              <a:cs typeface="+mj-cs"/>
              <a:sym typeface="Coranto 2" panose="02000503070000020003" pitchFamily="50" charset="0"/>
            </a:endParaRPr>
          </a:p>
        </p:txBody>
      </p:sp>
      <p:pic>
        <p:nvPicPr>
          <p:cNvPr id="6" name="Grafik 5" descr="Ein Bild, das Elektronik enthält.&#10;&#10;Mit hoher Zuverlässigkeit generierte Beschreibung">
            <a:extLst>
              <a:ext uri="{FF2B5EF4-FFF2-40B4-BE49-F238E27FC236}">
                <a16:creationId xmlns:a16="http://schemas.microsoft.com/office/drawing/2014/main" id="{0EAE8CE1-E8C3-4FE8-83A7-ABD928382164}"/>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bg1"/>
                </a:solidFill>
                <a:latin typeface="+mj-lt"/>
                <a:ea typeface="+mj-ea"/>
                <a:cs typeface="+mj-cs"/>
                <a:sym typeface="+mj-lt"/>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bg1"/>
                </a:solidFill>
                <a:latin typeface="+mn-lt"/>
                <a:ea typeface="+mn-ea"/>
                <a:cs typeface="+mn-cs"/>
                <a:sym typeface="+mn-lt"/>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17736503"/>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Divider Blue">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1"/>
            </p:custDataLst>
            <p:extLst>
              <p:ext uri="{D42A27DB-BD31-4B8C-83A1-F6EECF244321}">
                <p14:modId xmlns:p14="http://schemas.microsoft.com/office/powerpoint/2010/main" val="10731182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B94850B9-3B56-4FAF-8436-A021693493AA}"/>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000" b="0" i="0" baseline="0" dirty="0">
              <a:latin typeface="Coranto 2" panose="02000503070000020003" pitchFamily="50" charset="0"/>
              <a:ea typeface="+mj-ea"/>
              <a:cs typeface="+mj-cs"/>
              <a:sym typeface="Coranto 2" panose="02000503070000020003" pitchFamily="50" charset="0"/>
            </a:endParaRPr>
          </a:p>
        </p:txBody>
      </p:sp>
      <p:pic>
        <p:nvPicPr>
          <p:cNvPr id="7" name="Grafik 6">
            <a:extLst>
              <a:ext uri="{FF2B5EF4-FFF2-40B4-BE49-F238E27FC236}">
                <a16:creationId xmlns:a16="http://schemas.microsoft.com/office/drawing/2014/main" id="{C15428FC-E2E2-49C2-97E9-C14983EF7876}"/>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bg1"/>
                </a:solidFill>
                <a:latin typeface="+mj-lt"/>
                <a:ea typeface="+mj-ea"/>
                <a:cs typeface="+mj-cs"/>
                <a:sym typeface="+mj-lt"/>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bg1"/>
                </a:solidFill>
                <a:latin typeface="+mn-lt"/>
                <a:ea typeface="+mn-ea"/>
                <a:cs typeface="+mn-cs"/>
                <a:sym typeface="+mn-lt"/>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52174943"/>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ITCH">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1631EF7A-B942-4B2F-AFA4-CB44EA781F3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2" name="Objekt 1" hidden="1">
                        <a:extLst>
                          <a:ext uri="{FF2B5EF4-FFF2-40B4-BE49-F238E27FC236}">
                            <a16:creationId xmlns:a16="http://schemas.microsoft.com/office/drawing/2014/main" id="{1631EF7A-B942-4B2F-AFA4-CB44EA781F3F}"/>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EA35B1EC-3D9F-4F92-A76E-6ABCFB6C6129}"/>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000" b="0" i="0" baseline="0" dirty="0">
              <a:latin typeface="Coranto 2" panose="02000503070000020003" pitchFamily="50" charset="0"/>
              <a:ea typeface="+mj-ea"/>
              <a:cs typeface="+mj-cs"/>
              <a:sym typeface="Coranto 2" panose="02000503070000020003" pitchFamily="50" charset="0"/>
            </a:endParaRPr>
          </a:p>
        </p:txBody>
      </p:sp>
      <p:pic>
        <p:nvPicPr>
          <p:cNvPr id="14" name="Grafik 13">
            <a:extLst>
              <a:ext uri="{FF2B5EF4-FFF2-40B4-BE49-F238E27FC236}">
                <a16:creationId xmlns:a16="http://schemas.microsoft.com/office/drawing/2014/main" id="{D9C3565A-073E-4385-9727-F8147305EBDA}"/>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0" y="0"/>
            <a:ext cx="9144000" cy="6858000"/>
          </a:xfrm>
          <a:prstGeom prst="rect">
            <a:avLst/>
          </a:prstGeom>
        </p:spPr>
      </p:pic>
      <p:pic>
        <p:nvPicPr>
          <p:cNvPr id="15" name="Grafik 14">
            <a:extLst>
              <a:ext uri="{FF2B5EF4-FFF2-40B4-BE49-F238E27FC236}">
                <a16:creationId xmlns:a16="http://schemas.microsoft.com/office/drawing/2014/main" id="{BC4661E4-5A8B-4DD1-A9D1-7B6655A5021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94381" y="3182403"/>
            <a:ext cx="3182400" cy="550191"/>
          </a:xfrm>
          <a:prstGeom prst="rect">
            <a:avLst/>
          </a:prstGeom>
        </p:spPr>
      </p:pic>
      <p:sp>
        <p:nvSpPr>
          <p:cNvPr id="5" name="Title 1"/>
          <p:cNvSpPr>
            <a:spLocks noGrp="1"/>
          </p:cNvSpPr>
          <p:nvPr>
            <p:ph type="title" hasCustomPrompt="1"/>
          </p:nvPr>
        </p:nvSpPr>
        <p:spPr>
          <a:xfrm>
            <a:off x="544313" y="741876"/>
            <a:ext cx="8069869" cy="307777"/>
          </a:xfrm>
        </p:spPr>
        <p:txBody>
          <a:bodyPr vert="horz" lIns="0" tIns="0" rIns="0" bIns="0" rtlCol="0">
            <a:spAutoFit/>
          </a:bodyPr>
          <a:lstStyle>
            <a:lvl1pPr>
              <a:defRPr lang="en-US" sz="2000" baseline="0">
                <a:solidFill>
                  <a:schemeClr val="tx2"/>
                </a:solidFill>
                <a:latin typeface="+mj-lt"/>
                <a:ea typeface="+mj-ea"/>
                <a:cs typeface="+mj-cs"/>
                <a:sym typeface="+mj-lt"/>
              </a:defRPr>
            </a:lvl1pPr>
          </a:lstStyle>
          <a:p>
            <a:pPr marL="0" lvl="0" indent="0">
              <a:spcBef>
                <a:spcPts val="0"/>
              </a:spcBef>
              <a:buFontTx/>
            </a:pPr>
            <a:r>
              <a:rPr lang="en-US" dirty="0"/>
              <a:t>Assignment line here</a:t>
            </a:r>
          </a:p>
        </p:txBody>
      </p:sp>
      <p:sp>
        <p:nvSpPr>
          <p:cNvPr id="4" name="Text Placeholder 3"/>
          <p:cNvSpPr>
            <a:spLocks noGrp="1"/>
          </p:cNvSpPr>
          <p:nvPr>
            <p:ph type="body" sz="quarter" idx="12" hasCustomPrompt="1"/>
          </p:nvPr>
        </p:nvSpPr>
        <p:spPr>
          <a:xfrm>
            <a:off x="544313" y="6184800"/>
            <a:ext cx="500137" cy="307777"/>
          </a:xfrm>
        </p:spPr>
        <p:txBody>
          <a:bodyPr wrap="none" anchor="b">
            <a:spAutoFit/>
          </a:bodyPr>
          <a:lstStyle>
            <a:lvl1pPr>
              <a:defRPr sz="2000" b="0">
                <a:solidFill>
                  <a:schemeClr val="tx1">
                    <a:lumMod val="65000"/>
                    <a:lumOff val="35000"/>
                  </a:schemeClr>
                </a:solidFill>
                <a:latin typeface="+mn-lt"/>
                <a:ea typeface="+mn-ea"/>
                <a:cs typeface="+mn-cs"/>
                <a:sym typeface="+mn-lt"/>
              </a:defRPr>
            </a:lvl1pPr>
          </a:lstStyle>
          <a:p>
            <a:pPr lvl="0"/>
            <a:r>
              <a:rPr lang="en-US" dirty="0"/>
              <a:t>date</a:t>
            </a:r>
            <a:endParaRPr lang="en-GB" dirty="0"/>
          </a:p>
        </p:txBody>
      </p:sp>
      <p:sp>
        <p:nvSpPr>
          <p:cNvPr id="9" name="TextBox 8"/>
          <p:cNvSpPr txBox="1"/>
          <p:nvPr userDrawn="1"/>
        </p:nvSpPr>
        <p:spPr>
          <a:xfrm>
            <a:off x="544313" y="507674"/>
            <a:ext cx="1351332" cy="18466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chemeClr val="tx1">
                    <a:lumMod val="65000"/>
                    <a:lumOff val="35000"/>
                  </a:schemeClr>
                </a:solidFill>
                <a:effectLst/>
                <a:uLnTx/>
                <a:uFillTx/>
                <a:latin typeface="+mn-lt"/>
                <a:ea typeface="+mn-ea"/>
                <a:cs typeface="+mn-cs"/>
                <a:sym typeface="+mn-lt"/>
              </a:rPr>
              <a:t>Strictly confidential</a:t>
            </a:r>
          </a:p>
        </p:txBody>
      </p:sp>
      <p:grpSp>
        <p:nvGrpSpPr>
          <p:cNvPr id="11" name="Group 5">
            <a:extLst>
              <a:ext uri="{FF2B5EF4-FFF2-40B4-BE49-F238E27FC236}">
                <a16:creationId xmlns:a16="http://schemas.microsoft.com/office/drawing/2014/main" id="{564814DE-6EA1-46D8-A9AC-C9A4EAE641A6}"/>
              </a:ext>
            </a:extLst>
          </p:cNvPr>
          <p:cNvGrpSpPr/>
          <p:nvPr userDrawn="1"/>
        </p:nvGrpSpPr>
        <p:grpSpPr>
          <a:xfrm>
            <a:off x="4376056" y="3233057"/>
            <a:ext cx="391888" cy="391886"/>
            <a:chOff x="5486400" y="1802674"/>
            <a:chExt cx="587829" cy="587829"/>
          </a:xfrm>
        </p:grpSpPr>
        <p:cxnSp>
          <p:nvCxnSpPr>
            <p:cNvPr id="12" name="Straight Connector 6">
              <a:extLst>
                <a:ext uri="{FF2B5EF4-FFF2-40B4-BE49-F238E27FC236}">
                  <a16:creationId xmlns:a16="http://schemas.microsoft.com/office/drawing/2014/main" id="{15F2FAB1-E391-4371-8EB5-826D94DAA441}"/>
                </a:ext>
              </a:extLst>
            </p:cNvPr>
            <p:cNvCxnSpPr/>
            <p:nvPr/>
          </p:nvCxnSpPr>
          <p:spPr>
            <a:xfrm>
              <a:off x="5486400" y="1802674"/>
              <a:ext cx="587829" cy="587829"/>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7">
              <a:extLst>
                <a:ext uri="{FF2B5EF4-FFF2-40B4-BE49-F238E27FC236}">
                  <a16:creationId xmlns:a16="http://schemas.microsoft.com/office/drawing/2014/main" id="{9B802B23-3B11-4CCE-B6F0-01A461EB6DFF}"/>
                </a:ext>
              </a:extLst>
            </p:cNvPr>
            <p:cNvCxnSpPr/>
            <p:nvPr/>
          </p:nvCxnSpPr>
          <p:spPr>
            <a:xfrm flipH="1">
              <a:off x="5486400" y="1802674"/>
              <a:ext cx="587829" cy="587829"/>
            </a:xfrm>
            <a:prstGeom prst="line">
              <a:avLst/>
            </a:prstGeom>
            <a:ln w="12700" cmpd="sng">
              <a:solidFill>
                <a:schemeClr val="tx2"/>
              </a:solidFill>
            </a:ln>
            <a:effectLst/>
          </p:spPr>
          <p:style>
            <a:lnRef idx="2">
              <a:schemeClr val="accent1"/>
            </a:lnRef>
            <a:fillRef idx="0">
              <a:schemeClr val="accent1"/>
            </a:fillRef>
            <a:effectRef idx="1">
              <a:schemeClr val="accent1"/>
            </a:effectRef>
            <a:fontRef idx="minor">
              <a:schemeClr val="tx1"/>
            </a:fontRef>
          </p:style>
        </p:cxnSp>
      </p:grpSp>
      <p:sp>
        <p:nvSpPr>
          <p:cNvPr id="7" name="Inhaltsplatzhalter 6"/>
          <p:cNvSpPr>
            <a:spLocks noGrp="1"/>
          </p:cNvSpPr>
          <p:nvPr>
            <p:ph sz="quarter" idx="13" hasCustomPrompt="1"/>
          </p:nvPr>
        </p:nvSpPr>
        <p:spPr>
          <a:xfrm>
            <a:off x="5188958" y="3083861"/>
            <a:ext cx="3396310" cy="696467"/>
          </a:xfrm>
        </p:spPr>
        <p:txBody>
          <a:bodyPr/>
          <a:lstStyle>
            <a:lvl1pPr>
              <a:defRPr sz="1400" u="none" baseline="0">
                <a:solidFill>
                  <a:schemeClr val="tx1">
                    <a:lumMod val="65000"/>
                    <a:lumOff val="35000"/>
                  </a:schemeClr>
                </a:solidFill>
              </a:defRPr>
            </a:lvl1pPr>
          </a:lstStyle>
          <a:p>
            <a:pPr lvl="0"/>
            <a:r>
              <a:rPr lang="de-DE" dirty="0" err="1"/>
              <a:t>Please</a:t>
            </a:r>
            <a:r>
              <a:rPr lang="de-DE" dirty="0"/>
              <a:t> </a:t>
            </a:r>
            <a:r>
              <a:rPr lang="de-DE" dirty="0" err="1"/>
              <a:t>place</a:t>
            </a:r>
            <a:r>
              <a:rPr lang="de-DE" dirty="0"/>
              <a:t> </a:t>
            </a:r>
            <a:r>
              <a:rPr lang="de-DE" dirty="0" err="1"/>
              <a:t>the</a:t>
            </a:r>
            <a:r>
              <a:rPr lang="de-DE" dirty="0"/>
              <a:t> </a:t>
            </a:r>
            <a:r>
              <a:rPr lang="de-DE" dirty="0" err="1"/>
              <a:t>client</a:t>
            </a:r>
            <a:r>
              <a:rPr lang="de-DE" dirty="0"/>
              <a:t> logo in </a:t>
            </a:r>
            <a:r>
              <a:rPr lang="de-DE" dirty="0" err="1"/>
              <a:t>color</a:t>
            </a:r>
            <a:r>
              <a:rPr lang="de-DE" dirty="0"/>
              <a:t> </a:t>
            </a:r>
            <a:r>
              <a:rPr lang="de-DE" dirty="0" err="1"/>
              <a:t>here</a:t>
            </a:r>
            <a:r>
              <a:rPr lang="de-DE" dirty="0"/>
              <a:t>; </a:t>
            </a:r>
            <a:r>
              <a:rPr lang="de-DE" dirty="0" err="1"/>
              <a:t>Alternatively</a:t>
            </a:r>
            <a:r>
              <a:rPr lang="de-DE" dirty="0"/>
              <a:t>, </a:t>
            </a:r>
            <a:r>
              <a:rPr lang="de-DE" dirty="0" err="1"/>
              <a:t>write</a:t>
            </a:r>
            <a:r>
              <a:rPr lang="de-DE" dirty="0"/>
              <a:t> </a:t>
            </a:r>
            <a:r>
              <a:rPr lang="de-DE" dirty="0" err="1"/>
              <a:t>the</a:t>
            </a:r>
            <a:r>
              <a:rPr lang="de-DE" dirty="0"/>
              <a:t> </a:t>
            </a:r>
            <a:r>
              <a:rPr lang="de-DE" dirty="0" err="1"/>
              <a:t>company</a:t>
            </a:r>
            <a:r>
              <a:rPr lang="de-DE" dirty="0"/>
              <a:t> </a:t>
            </a:r>
            <a:r>
              <a:rPr lang="de-DE" dirty="0" err="1"/>
              <a:t>name</a:t>
            </a:r>
            <a:r>
              <a:rPr lang="de-DE" dirty="0"/>
              <a:t> </a:t>
            </a:r>
            <a:r>
              <a:rPr lang="de-DE" dirty="0" err="1"/>
              <a:t>as</a:t>
            </a:r>
            <a:r>
              <a:rPr lang="de-DE" dirty="0"/>
              <a:t> </a:t>
            </a:r>
            <a:r>
              <a:rPr lang="de-DE" dirty="0" err="1"/>
              <a:t>text</a:t>
            </a:r>
            <a:endParaRPr lang="de-DE" dirty="0"/>
          </a:p>
        </p:txBody>
      </p:sp>
    </p:spTree>
    <p:extLst>
      <p:ext uri="{BB962C8B-B14F-4D97-AF65-F5344CB8AC3E}">
        <p14:creationId xmlns:p14="http://schemas.microsoft.com/office/powerpoint/2010/main" val="20870417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Orange">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6" name="Grafik 5">
            <a:extLst>
              <a:ext uri="{FF2B5EF4-FFF2-40B4-BE49-F238E27FC236}">
                <a16:creationId xmlns:a16="http://schemas.microsoft.com/office/drawing/2014/main" id="{88DD030D-088F-4F5F-8DE7-2D6F5B84ACF9}"/>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bg1"/>
                </a:solidFill>
                <a:ea typeface="+mn-ea"/>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bg1"/>
                </a:solidFill>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26588" y="6522718"/>
            <a:ext cx="291922" cy="153888"/>
          </a:xfrm>
        </p:spPr>
        <p:txBody>
          <a:bodyPr/>
          <a:lstStyle>
            <a:lvl1pPr>
              <a:defRPr>
                <a:latin typeface="Georgia"/>
                <a:cs typeface="Georgia"/>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038898351"/>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Divider Yellow">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C5CFE9A5-9321-4BB4-A93C-70D6196B0DD6}"/>
              </a:ext>
            </a:extLst>
          </p:cNvPr>
          <p:cNvGraphicFramePr>
            <a:graphicFrameLocks noChangeAspect="1"/>
          </p:cNvGraphicFramePr>
          <p:nvPr userDrawn="1">
            <p:custDataLst>
              <p:tags r:id="rId1"/>
            </p:custDataLst>
            <p:extLst>
              <p:ext uri="{D42A27DB-BD31-4B8C-83A1-F6EECF244321}">
                <p14:modId xmlns:p14="http://schemas.microsoft.com/office/powerpoint/2010/main" val="368377787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3" name="Objekt 2" hidden="1">
                        <a:extLst>
                          <a:ext uri="{FF2B5EF4-FFF2-40B4-BE49-F238E27FC236}">
                            <a16:creationId xmlns:a16="http://schemas.microsoft.com/office/drawing/2014/main" id="{C5CFE9A5-9321-4BB4-A93C-70D6196B0DD6}"/>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2" name="Grafik 11" descr="Ein Bild, das ClipArt enthält.&#10;&#10;Mit hoher Zuverlässigkeit generierte Beschreibung">
            <a:extLst>
              <a:ext uri="{FF2B5EF4-FFF2-40B4-BE49-F238E27FC236}">
                <a16:creationId xmlns:a16="http://schemas.microsoft.com/office/drawing/2014/main" id="{0B2F2746-FCC5-4CA8-8C7A-807639F14262}"/>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0" y="0"/>
            <a:ext cx="9144000" cy="6052556"/>
          </a:xfrm>
          <a:prstGeom prst="rect">
            <a:avLst/>
          </a:prstGeom>
        </p:spPr>
      </p:pic>
      <p:sp>
        <p:nvSpPr>
          <p:cNvPr id="5" name="Title 1"/>
          <p:cNvSpPr>
            <a:spLocks noGrp="1"/>
          </p:cNvSpPr>
          <p:nvPr>
            <p:ph type="title" hasCustomPrompt="1"/>
          </p:nvPr>
        </p:nvSpPr>
        <p:spPr>
          <a:xfrm>
            <a:off x="544513" y="2930617"/>
            <a:ext cx="8082000" cy="1510131"/>
          </a:xfrm>
        </p:spPr>
        <p:txBody>
          <a:bodyPr vert="horz" lIns="0" tIns="0" rIns="0" bIns="0" rtlCol="0">
            <a:noAutofit/>
          </a:bodyPr>
          <a:lstStyle>
            <a:lvl1pPr>
              <a:defRPr lang="en-US" sz="4000" baseline="0">
                <a:solidFill>
                  <a:schemeClr val="tx1">
                    <a:lumMod val="65000"/>
                    <a:lumOff val="35000"/>
                  </a:schemeClr>
                </a:solidFill>
                <a:ea typeface="+mn-ea"/>
              </a:defRPr>
            </a:lvl1pPr>
          </a:lstStyle>
          <a:p>
            <a:pPr marL="0" lvl="0" indent="0">
              <a:spcBef>
                <a:spcPts val="0"/>
              </a:spcBef>
              <a:buFontTx/>
            </a:pPr>
            <a:r>
              <a:rPr lang="en-US" dirty="0"/>
              <a:t>Section Title</a:t>
            </a:r>
          </a:p>
        </p:txBody>
      </p:sp>
      <p:sp>
        <p:nvSpPr>
          <p:cNvPr id="11" name="Content Placeholder 10"/>
          <p:cNvSpPr>
            <a:spLocks noGrp="1"/>
          </p:cNvSpPr>
          <p:nvPr>
            <p:ph sz="quarter" idx="10" hasCustomPrompt="1"/>
          </p:nvPr>
        </p:nvSpPr>
        <p:spPr>
          <a:xfrm>
            <a:off x="544513" y="2539276"/>
            <a:ext cx="8081962" cy="311150"/>
          </a:xfrm>
        </p:spPr>
        <p:txBody>
          <a:bodyPr/>
          <a:lstStyle>
            <a:lvl1pPr>
              <a:defRPr b="0">
                <a:solidFill>
                  <a:schemeClr val="tx1">
                    <a:lumMod val="65000"/>
                    <a:lumOff val="35000"/>
                  </a:schemeClr>
                </a:solidFill>
              </a:defRPr>
            </a:lvl1pPr>
          </a:lstStyle>
          <a:p>
            <a:pPr lvl="0"/>
            <a:r>
              <a:rPr lang="en-US" dirty="0"/>
              <a:t>Section</a:t>
            </a:r>
          </a:p>
        </p:txBody>
      </p:sp>
      <p:sp>
        <p:nvSpPr>
          <p:cNvPr id="2" name="Foliennummernplatzhalter 1">
            <a:extLst>
              <a:ext uri="{FF2B5EF4-FFF2-40B4-BE49-F238E27FC236}">
                <a16:creationId xmlns:a16="http://schemas.microsoft.com/office/drawing/2014/main" id="{971ACB6F-8CD1-479A-8E80-3F1A588DE9CF}"/>
              </a:ext>
            </a:extLst>
          </p:cNvPr>
          <p:cNvSpPr>
            <a:spLocks noGrp="1"/>
          </p:cNvSpPr>
          <p:nvPr>
            <p:ph type="sldNum" sz="quarter" idx="11"/>
          </p:nvPr>
        </p:nvSpPr>
        <p:spPr>
          <a:xfrm>
            <a:off x="8326588" y="6522718"/>
            <a:ext cx="291922" cy="153888"/>
          </a:xfrm>
        </p:spPr>
        <p:txBody>
          <a:bodyPr/>
          <a:lstStyle>
            <a:lvl1pPr>
              <a:defRPr>
                <a:latin typeface="Georgia"/>
                <a:cs typeface="Georgia"/>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2460810474"/>
      </p:ext>
    </p:extLst>
  </p:cSld>
  <p:clrMapOvr>
    <a:masterClrMapping/>
  </p:clrMapOvr>
  <p:extLst>
    <p:ext uri="{DCECCB84-F9BA-43D5-87BE-67443E8EF086}">
      <p15:sldGuideLst xmlns:p15="http://schemas.microsoft.com/office/powerpoint/2012/main">
        <p15:guide id="1" orient="horz" pos="3816">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textures_your challenge">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1"/>
            </p:custDataLst>
            <p:extLst>
              <p:ext uri="{D42A27DB-BD31-4B8C-83A1-F6EECF244321}">
                <p14:modId xmlns:p14="http://schemas.microsoft.com/office/powerpoint/2010/main" val="30359000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7CAE7E17-7D76-42F0-9FB4-B1939F9A9C5D}"/>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3" name="Picture 2">
            <a:extLst>
              <a:ext uri="{FF2B5EF4-FFF2-40B4-BE49-F238E27FC236}">
                <a16:creationId xmlns:a16="http://schemas.microsoft.com/office/drawing/2014/main" id="{AD35ECDE-AB4A-4542-9A12-413CBF83CC12}"/>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0"/>
            <a:ext cx="9142984" cy="6858000"/>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548640" y="2298700"/>
            <a:ext cx="3642359" cy="276999"/>
          </a:xfrm>
        </p:spPr>
        <p:txBody>
          <a:bodyPr wrap="square">
            <a:spAutoFit/>
          </a:bodyPr>
          <a:lstStyle>
            <a:lvl1pPr algn="l">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Your</a:t>
            </a:r>
            <a:r>
              <a:rPr lang="de-DE" dirty="0"/>
              <a:t> </a:t>
            </a:r>
            <a:r>
              <a:rPr lang="de-DE" dirty="0" err="1"/>
              <a:t>challenge</a:t>
            </a:r>
            <a:endParaRPr lang="de-DE" dirty="0"/>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548640" y="2857499"/>
            <a:ext cx="3642359" cy="2925026"/>
          </a:xfrm>
        </p:spPr>
        <p:txBody>
          <a:bodyPr/>
          <a:lstStyle>
            <a:lvl1pPr marL="180975" indent="-180975" algn="l">
              <a:buFont typeface="Arial" panose="020B0604020202020204" pitchFamily="34" charset="0"/>
              <a:buChar cha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4991101" y="2857499"/>
            <a:ext cx="3642359" cy="276999"/>
          </a:xfrm>
        </p:spPr>
        <p:txBody>
          <a:bodyPr wrap="square">
            <a:spAutoFit/>
          </a:bodyPr>
          <a:lstStyle>
            <a:lvl1pPr algn="l">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err="1"/>
              <a:t>Our</a:t>
            </a:r>
            <a:r>
              <a:rPr lang="de-DE" dirty="0"/>
              <a:t> </a:t>
            </a:r>
            <a:r>
              <a:rPr lang="de-DE" dirty="0" err="1"/>
              <a:t>solution</a:t>
            </a:r>
            <a:endParaRPr lang="de-DE" dirty="0"/>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4991101" y="3416298"/>
            <a:ext cx="3642359" cy="2925026"/>
          </a:xfrm>
        </p:spPr>
        <p:txBody>
          <a:bodyPr/>
          <a:lstStyle>
            <a:lvl1pPr marL="180975" indent="-180975" algn="l">
              <a:buFont typeface="Arial" panose="020B0604020202020204" pitchFamily="34" charset="0"/>
              <a:buChar cha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F34F9AE0-0B17-4AC1-9F68-A2A288F922F6}"/>
              </a:ext>
            </a:extLst>
          </p:cNvPr>
          <p:cNvSpPr>
            <a:spLocks noGrp="1"/>
          </p:cNvSpPr>
          <p:nvPr>
            <p:ph type="sldNum" sz="quarter" idx="17"/>
          </p:nvPr>
        </p:nvSpPr>
        <p:spPr>
          <a:xfrm>
            <a:off x="8379663" y="6522718"/>
            <a:ext cx="238847" cy="153888"/>
          </a:xfrm>
        </p:spPr>
        <p:txBody>
          <a:bodyPr/>
          <a:lstStyle>
            <a:lvl1pPr>
              <a:defRPr>
                <a:solidFill>
                  <a:schemeClr val="bg1"/>
                </a:solidFill>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6652049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textures_1">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1"/>
            </p:custDataLst>
            <p:extLst>
              <p:ext uri="{D42A27DB-BD31-4B8C-83A1-F6EECF244321}">
                <p14:modId xmlns:p14="http://schemas.microsoft.com/office/powerpoint/2010/main" val="87316147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Rechteck 9" hidden="1">
            <a:extLst>
              <a:ext uri="{FF2B5EF4-FFF2-40B4-BE49-F238E27FC236}">
                <a16:creationId xmlns:a16="http://schemas.microsoft.com/office/drawing/2014/main" id="{5B91C9E1-A770-48BD-AE37-5659091338BF}"/>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4" name="Picture 2">
            <a:extLst>
              <a:ext uri="{FF2B5EF4-FFF2-40B4-BE49-F238E27FC236}">
                <a16:creationId xmlns:a16="http://schemas.microsoft.com/office/drawing/2014/main" id="{6857BADE-A60C-45E3-A45E-C7E071D891E9}"/>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1982825"/>
            <a:ext cx="9144000" cy="4875175"/>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Foliennummernplatzhalter 2">
            <a:extLst>
              <a:ext uri="{FF2B5EF4-FFF2-40B4-BE49-F238E27FC236}">
                <a16:creationId xmlns:a16="http://schemas.microsoft.com/office/drawing/2014/main" id="{C8213CCF-BF41-43EE-877B-44DC50483414}"/>
              </a:ext>
            </a:extLst>
          </p:cNvPr>
          <p:cNvSpPr>
            <a:spLocks noGrp="1"/>
          </p:cNvSpPr>
          <p:nvPr>
            <p:ph type="sldNum" sz="quarter" idx="10"/>
          </p:nvPr>
        </p:nvSpPr>
        <p:spPr>
          <a:xfrm>
            <a:off x="8379663" y="6522718"/>
            <a:ext cx="238847" cy="153888"/>
          </a:xfrm>
        </p:spPr>
        <p:txBody>
          <a:bodyPr/>
          <a:lstStyle>
            <a:lvl1pPr>
              <a:defRPr>
                <a:solidFill>
                  <a:schemeClr val="bg1"/>
                </a:solidFill>
                <a:latin typeface="+mn-lt"/>
                <a:ea typeface="+mn-ea"/>
                <a:cs typeface="+mn-cs"/>
                <a:sym typeface="+mn-lt"/>
              </a:defRPr>
            </a:lvl1pPr>
          </a:lstStyle>
          <a:p>
            <a:fld id="{3E44B31D-349A-4FE6-9084-AC4DE21D68C6}" type="slidenum">
              <a:rPr lang="en-US" smtClean="0"/>
              <a:pPr/>
              <a:t>‹#›</a:t>
            </a:fld>
            <a:endParaRPr lang="en-US" dirty="0"/>
          </a:p>
        </p:txBody>
      </p:sp>
      <p:sp>
        <p:nvSpPr>
          <p:cNvPr id="6" name="Text Placeholder 9">
            <a:extLst>
              <a:ext uri="{FF2B5EF4-FFF2-40B4-BE49-F238E27FC236}">
                <a16:creationId xmlns:a16="http://schemas.microsoft.com/office/drawing/2014/main" id="{9945409E-35B0-483A-830D-2C5E7892E857}"/>
              </a:ext>
            </a:extLst>
          </p:cNvPr>
          <p:cNvSpPr txBox="1">
            <a:spLocks/>
          </p:cNvSpPr>
          <p:nvPr userDrawn="1"/>
        </p:nvSpPr>
        <p:spPr>
          <a:xfrm>
            <a:off x="1362915" y="6522718"/>
            <a:ext cx="1120559" cy="134973"/>
          </a:xfrm>
          <a:prstGeom prst="rect">
            <a:avLst/>
          </a:prstGeom>
        </p:spPr>
        <p:txBody>
          <a:bodyPr vert="horz" lIns="0" tIns="0" rIns="0" bIns="0" rtlCol="0">
            <a:no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bg1"/>
                </a:solidFill>
                <a:latin typeface="+mn-lt"/>
                <a:ea typeface="+mn-ea"/>
                <a:cs typeface="+mn-cs"/>
                <a:sym typeface="+mn-lt"/>
              </a:rPr>
              <a:t>© 2023</a:t>
            </a:r>
            <a:endParaRPr lang="en-GB" sz="1000" b="0" dirty="0">
              <a:solidFill>
                <a:schemeClr val="bg1"/>
              </a:solidFill>
              <a:latin typeface="+mn-lt"/>
              <a:ea typeface="+mn-ea"/>
              <a:cs typeface="+mn-cs"/>
              <a:sym typeface="+mn-lt"/>
            </a:endParaRPr>
          </a:p>
        </p:txBody>
      </p:sp>
      <p:pic>
        <p:nvPicPr>
          <p:cNvPr id="7" name="Picture 8">
            <a:extLst>
              <a:ext uri="{FF2B5EF4-FFF2-40B4-BE49-F238E27FC236}">
                <a16:creationId xmlns:a16="http://schemas.microsoft.com/office/drawing/2014/main" id="{B6FC547C-DBE5-4891-99D6-EF6447A9EE4F}"/>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20280" y="6533790"/>
            <a:ext cx="870065" cy="150421"/>
          </a:xfrm>
          <a:prstGeom prst="rect">
            <a:avLst/>
          </a:prstGeom>
        </p:spPr>
      </p:pic>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420688" y="2298700"/>
            <a:ext cx="2309812" cy="553998"/>
          </a:xfrm>
        </p:spPr>
        <p:txBody>
          <a:bodyPr>
            <a:spAutoFit/>
          </a:bodyPr>
          <a:lstStyle>
            <a:lvl1pP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a:t>
            </a:r>
            <a:br>
              <a:rPr lang="de-DE" dirty="0"/>
            </a:br>
            <a:r>
              <a:rPr lang="de-DE" dirty="0"/>
              <a:t>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420688" y="3428999"/>
            <a:ext cx="2309812" cy="2893409"/>
          </a:xfrm>
        </p:spPr>
        <p:txBody>
          <a:bodyPr/>
          <a:lstStyle>
            <a:lvl1pP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2" name="Textplatzhalter 8">
            <a:extLst>
              <a:ext uri="{FF2B5EF4-FFF2-40B4-BE49-F238E27FC236}">
                <a16:creationId xmlns:a16="http://schemas.microsoft.com/office/drawing/2014/main" id="{D012ED09-E0D1-45EC-BCDA-179C4BA6F5EB}"/>
              </a:ext>
            </a:extLst>
          </p:cNvPr>
          <p:cNvSpPr>
            <a:spLocks noGrp="1"/>
          </p:cNvSpPr>
          <p:nvPr>
            <p:ph type="body" sz="quarter" idx="13" hasCustomPrompt="1"/>
          </p:nvPr>
        </p:nvSpPr>
        <p:spPr>
          <a:xfrm>
            <a:off x="3417094" y="2298700"/>
            <a:ext cx="2309812" cy="553998"/>
          </a:xfrm>
        </p:spPr>
        <p:txBody>
          <a:bodyPr>
            <a:spAutoFit/>
          </a:bodyPr>
          <a:lstStyle>
            <a:lvl1pP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a:t>
            </a:r>
            <a:br>
              <a:rPr lang="de-DE" dirty="0"/>
            </a:br>
            <a:r>
              <a:rPr lang="de-DE" dirty="0"/>
              <a:t>title</a:t>
            </a:r>
          </a:p>
        </p:txBody>
      </p:sp>
      <p:sp>
        <p:nvSpPr>
          <p:cNvPr id="13" name="Textplatzhalter 10">
            <a:extLst>
              <a:ext uri="{FF2B5EF4-FFF2-40B4-BE49-F238E27FC236}">
                <a16:creationId xmlns:a16="http://schemas.microsoft.com/office/drawing/2014/main" id="{586D803F-50AD-4B6A-8EBC-905A67958165}"/>
              </a:ext>
            </a:extLst>
          </p:cNvPr>
          <p:cNvSpPr>
            <a:spLocks noGrp="1"/>
          </p:cNvSpPr>
          <p:nvPr>
            <p:ph type="body" sz="quarter" idx="14" hasCustomPrompt="1"/>
          </p:nvPr>
        </p:nvSpPr>
        <p:spPr>
          <a:xfrm>
            <a:off x="3417094" y="3428999"/>
            <a:ext cx="2309812" cy="2893409"/>
          </a:xfrm>
        </p:spPr>
        <p:txBody>
          <a:bodyPr/>
          <a:lstStyle>
            <a:lvl1pP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6413500" y="2298700"/>
            <a:ext cx="2309812" cy="553998"/>
          </a:xfrm>
        </p:spPr>
        <p:txBody>
          <a:bodyPr>
            <a:spAutoFit/>
          </a:bodyPr>
          <a:lstStyle>
            <a:lvl1pP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a:t>
            </a:r>
            <a:br>
              <a:rPr lang="de-DE" dirty="0"/>
            </a:br>
            <a:r>
              <a:rPr lang="de-DE" dirty="0"/>
              <a:t>title</a:t>
            </a:r>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6413500" y="3428999"/>
            <a:ext cx="2309812" cy="2893409"/>
          </a:xfrm>
        </p:spPr>
        <p:txBody>
          <a:bodyPr/>
          <a:lstStyle>
            <a:lvl1pP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17771117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textures_2">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1"/>
            </p:custDataLst>
            <p:extLst>
              <p:ext uri="{D42A27DB-BD31-4B8C-83A1-F6EECF244321}">
                <p14:modId xmlns:p14="http://schemas.microsoft.com/office/powerpoint/2010/main" val="236047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14934BD7-D008-411D-94C0-AA256D7DA06E}"/>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6" name="Picture 9">
            <a:extLst>
              <a:ext uri="{FF2B5EF4-FFF2-40B4-BE49-F238E27FC236}">
                <a16:creationId xmlns:a16="http://schemas.microsoft.com/office/drawing/2014/main" id="{2A4E342D-DC79-4E55-B085-45C16C2CFDDD}"/>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0"/>
            <a:ext cx="9142984" cy="6858000"/>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1079500" y="2241556"/>
            <a:ext cx="1651000" cy="246221"/>
          </a:xfrm>
        </p:spPr>
        <p:txBody>
          <a:bodyPr wrap="square">
            <a:spAutoFit/>
          </a:bodyPr>
          <a:lstStyle>
            <a:lvl1pP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145550" y="3067050"/>
            <a:ext cx="2584950" cy="1056952"/>
          </a:xfrm>
        </p:spPr>
        <p:txBody>
          <a:bodyPr/>
          <a:lstStyle>
            <a:lvl1pPr>
              <a:defRPr sz="14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52ABF36F-6A08-427B-B1A6-007865066E1D}"/>
              </a:ext>
            </a:extLst>
          </p:cNvPr>
          <p:cNvSpPr>
            <a:spLocks noGrp="1"/>
          </p:cNvSpPr>
          <p:nvPr>
            <p:ph type="sldNum" sz="quarter" idx="13"/>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17" name="Bildplatzhalter 16">
            <a:extLst>
              <a:ext uri="{FF2B5EF4-FFF2-40B4-BE49-F238E27FC236}">
                <a16:creationId xmlns:a16="http://schemas.microsoft.com/office/drawing/2014/main" id="{3920925C-8E0A-46E5-8D81-4A7B798A92E0}"/>
              </a:ext>
            </a:extLst>
          </p:cNvPr>
          <p:cNvSpPr>
            <a:spLocks noGrp="1"/>
          </p:cNvSpPr>
          <p:nvPr>
            <p:ph type="pic" sz="quarter" idx="14" hasCustomPrompt="1"/>
          </p:nvPr>
        </p:nvSpPr>
        <p:spPr>
          <a:xfrm>
            <a:off x="145550" y="2093577"/>
            <a:ext cx="788400" cy="788400"/>
          </a:xfrm>
          <a:prstGeom prst="ellipse">
            <a:avLst/>
          </a:prstGeom>
          <a:pattFill prst="ltUpDiag">
            <a:fgClr>
              <a:schemeClr val="bg2">
                <a:lumMod val="75000"/>
              </a:schemeClr>
            </a:fgClr>
            <a:bgClr>
              <a:schemeClr val="bg1"/>
            </a:bgClr>
          </a:pattFill>
        </p:spPr>
        <p:txBody>
          <a:bodyPr/>
          <a:lstStyle>
            <a:lvl1pPr>
              <a:defRPr sz="1200">
                <a:solidFill>
                  <a:schemeClr val="tx1"/>
                </a:solidFill>
                <a:latin typeface="+mn-lt"/>
                <a:ea typeface="+mn-ea"/>
                <a:cs typeface="+mn-cs"/>
                <a:sym typeface="+mn-lt"/>
              </a:defRPr>
            </a:lvl1pPr>
          </a:lstStyle>
          <a:p>
            <a:r>
              <a:rPr lang="en-US" dirty="0"/>
              <a:t>Picture</a:t>
            </a:r>
          </a:p>
        </p:txBody>
      </p:sp>
      <p:sp>
        <p:nvSpPr>
          <p:cNvPr id="18" name="Textplatzhalter 10">
            <a:extLst>
              <a:ext uri="{FF2B5EF4-FFF2-40B4-BE49-F238E27FC236}">
                <a16:creationId xmlns:a16="http://schemas.microsoft.com/office/drawing/2014/main" id="{BA3F5B20-DE46-4041-AEBD-626CCF851BF5}"/>
              </a:ext>
            </a:extLst>
          </p:cNvPr>
          <p:cNvSpPr>
            <a:spLocks noGrp="1"/>
          </p:cNvSpPr>
          <p:nvPr>
            <p:ph type="body" sz="quarter" idx="15" hasCustomPrompt="1"/>
          </p:nvPr>
        </p:nvSpPr>
        <p:spPr>
          <a:xfrm>
            <a:off x="145550" y="4409428"/>
            <a:ext cx="2584950" cy="1056952"/>
          </a:xfrm>
        </p:spPr>
        <p:txBody>
          <a:bodyPr/>
          <a:lstStyle>
            <a:lvl1pPr>
              <a:defRPr sz="1400">
                <a:solidFill>
                  <a:schemeClr val="tx1">
                    <a:lumMod val="65000"/>
                    <a:lumOff val="35000"/>
                  </a:schemeClr>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9" name="Textplatzhalter 8">
            <a:extLst>
              <a:ext uri="{FF2B5EF4-FFF2-40B4-BE49-F238E27FC236}">
                <a16:creationId xmlns:a16="http://schemas.microsoft.com/office/drawing/2014/main" id="{5698FAA8-FEB6-4F1A-BF65-288DFC9E37AA}"/>
              </a:ext>
            </a:extLst>
          </p:cNvPr>
          <p:cNvSpPr>
            <a:spLocks noGrp="1"/>
          </p:cNvSpPr>
          <p:nvPr>
            <p:ph type="body" sz="quarter" idx="16" hasCustomPrompt="1"/>
          </p:nvPr>
        </p:nvSpPr>
        <p:spPr>
          <a:xfrm>
            <a:off x="4117975" y="2741457"/>
            <a:ext cx="1651000" cy="246221"/>
          </a:xfrm>
        </p:spPr>
        <p:txBody>
          <a:bodyPr wrap="square">
            <a:spAutoFit/>
          </a:bodyPr>
          <a:lstStyle>
            <a:lvl1pP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20" name="Textplatzhalter 10">
            <a:extLst>
              <a:ext uri="{FF2B5EF4-FFF2-40B4-BE49-F238E27FC236}">
                <a16:creationId xmlns:a16="http://schemas.microsoft.com/office/drawing/2014/main" id="{4EB7A800-EEB0-44FD-8575-506FD51B854D}"/>
              </a:ext>
            </a:extLst>
          </p:cNvPr>
          <p:cNvSpPr>
            <a:spLocks noGrp="1"/>
          </p:cNvSpPr>
          <p:nvPr>
            <p:ph type="body" sz="quarter" idx="17" hasCustomPrompt="1"/>
          </p:nvPr>
        </p:nvSpPr>
        <p:spPr>
          <a:xfrm>
            <a:off x="3184025" y="3566951"/>
            <a:ext cx="2584950" cy="1056952"/>
          </a:xfrm>
        </p:spPr>
        <p:txBody>
          <a:bodyPr/>
          <a:lstStyle>
            <a:lvl1pPr>
              <a:defRPr sz="14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1" name="Bildplatzhalter 16">
            <a:extLst>
              <a:ext uri="{FF2B5EF4-FFF2-40B4-BE49-F238E27FC236}">
                <a16:creationId xmlns:a16="http://schemas.microsoft.com/office/drawing/2014/main" id="{2FE77F2B-EB67-4D11-8B3E-7FC80C56E1A5}"/>
              </a:ext>
            </a:extLst>
          </p:cNvPr>
          <p:cNvSpPr>
            <a:spLocks noGrp="1"/>
          </p:cNvSpPr>
          <p:nvPr>
            <p:ph type="pic" sz="quarter" idx="18" hasCustomPrompt="1"/>
          </p:nvPr>
        </p:nvSpPr>
        <p:spPr>
          <a:xfrm>
            <a:off x="3184025" y="2593478"/>
            <a:ext cx="788400" cy="788400"/>
          </a:xfrm>
          <a:prstGeom prst="ellipse">
            <a:avLst/>
          </a:prstGeom>
          <a:pattFill prst="ltUpDiag">
            <a:fgClr>
              <a:schemeClr val="bg2">
                <a:lumMod val="75000"/>
              </a:schemeClr>
            </a:fgClr>
            <a:bgClr>
              <a:schemeClr val="bg1"/>
            </a:bgClr>
          </a:pattFill>
        </p:spPr>
        <p:txBody>
          <a:bodyPr/>
          <a:lstStyle>
            <a:lvl1pPr>
              <a:defRPr sz="1200">
                <a:solidFill>
                  <a:schemeClr val="tx1"/>
                </a:solidFill>
                <a:latin typeface="+mn-lt"/>
                <a:ea typeface="+mn-ea"/>
                <a:cs typeface="+mn-cs"/>
                <a:sym typeface="+mn-lt"/>
              </a:defRPr>
            </a:lvl1pPr>
          </a:lstStyle>
          <a:p>
            <a:r>
              <a:rPr lang="en-US" dirty="0"/>
              <a:t>Picture</a:t>
            </a:r>
          </a:p>
        </p:txBody>
      </p:sp>
      <p:sp>
        <p:nvSpPr>
          <p:cNvPr id="22" name="Textplatzhalter 10">
            <a:extLst>
              <a:ext uri="{FF2B5EF4-FFF2-40B4-BE49-F238E27FC236}">
                <a16:creationId xmlns:a16="http://schemas.microsoft.com/office/drawing/2014/main" id="{E2F7B7BC-8AD2-4D95-B43C-704CDEB2AC13}"/>
              </a:ext>
            </a:extLst>
          </p:cNvPr>
          <p:cNvSpPr>
            <a:spLocks noGrp="1"/>
          </p:cNvSpPr>
          <p:nvPr>
            <p:ph type="body" sz="quarter" idx="19" hasCustomPrompt="1"/>
          </p:nvPr>
        </p:nvSpPr>
        <p:spPr>
          <a:xfrm>
            <a:off x="3184025" y="4909329"/>
            <a:ext cx="2584950" cy="1056952"/>
          </a:xfrm>
        </p:spPr>
        <p:txBody>
          <a:bodyPr/>
          <a:lstStyle>
            <a:lvl1pPr>
              <a:defRPr sz="1400">
                <a:solidFill>
                  <a:schemeClr val="tx1">
                    <a:lumMod val="65000"/>
                    <a:lumOff val="35000"/>
                  </a:schemeClr>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3" name="Textplatzhalter 8">
            <a:extLst>
              <a:ext uri="{FF2B5EF4-FFF2-40B4-BE49-F238E27FC236}">
                <a16:creationId xmlns:a16="http://schemas.microsoft.com/office/drawing/2014/main" id="{FF05F803-4AEC-4910-A178-9C1FEB3A7C3D}"/>
              </a:ext>
            </a:extLst>
          </p:cNvPr>
          <p:cNvSpPr>
            <a:spLocks noGrp="1"/>
          </p:cNvSpPr>
          <p:nvPr>
            <p:ph type="body" sz="quarter" idx="20" hasCustomPrompt="1"/>
          </p:nvPr>
        </p:nvSpPr>
        <p:spPr>
          <a:xfrm>
            <a:off x="7097454" y="3215029"/>
            <a:ext cx="1651000" cy="246221"/>
          </a:xfrm>
        </p:spPr>
        <p:txBody>
          <a:bodyPr wrap="square">
            <a:spAutoFit/>
          </a:bodyPr>
          <a:lstStyle>
            <a:lvl1pP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24" name="Textplatzhalter 10">
            <a:extLst>
              <a:ext uri="{FF2B5EF4-FFF2-40B4-BE49-F238E27FC236}">
                <a16:creationId xmlns:a16="http://schemas.microsoft.com/office/drawing/2014/main" id="{2C9EDAF4-D123-4902-A3E4-CF74DABE2BA9}"/>
              </a:ext>
            </a:extLst>
          </p:cNvPr>
          <p:cNvSpPr>
            <a:spLocks noGrp="1"/>
          </p:cNvSpPr>
          <p:nvPr>
            <p:ph type="body" sz="quarter" idx="21" hasCustomPrompt="1"/>
          </p:nvPr>
        </p:nvSpPr>
        <p:spPr>
          <a:xfrm>
            <a:off x="6163504" y="4040523"/>
            <a:ext cx="2584950" cy="1056952"/>
          </a:xfrm>
        </p:spPr>
        <p:txBody>
          <a:bodyPr/>
          <a:lstStyle>
            <a:lvl1pPr>
              <a:defRPr sz="14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5" name="Bildplatzhalter 16">
            <a:extLst>
              <a:ext uri="{FF2B5EF4-FFF2-40B4-BE49-F238E27FC236}">
                <a16:creationId xmlns:a16="http://schemas.microsoft.com/office/drawing/2014/main" id="{8E59C7BF-BBD2-4914-96A1-9BEC713CA4B2}"/>
              </a:ext>
            </a:extLst>
          </p:cNvPr>
          <p:cNvSpPr>
            <a:spLocks noGrp="1"/>
          </p:cNvSpPr>
          <p:nvPr>
            <p:ph type="pic" sz="quarter" idx="22" hasCustomPrompt="1"/>
          </p:nvPr>
        </p:nvSpPr>
        <p:spPr>
          <a:xfrm>
            <a:off x="6163504" y="3067050"/>
            <a:ext cx="788400" cy="788400"/>
          </a:xfrm>
          <a:prstGeom prst="ellipse">
            <a:avLst/>
          </a:prstGeom>
          <a:pattFill prst="ltUpDiag">
            <a:fgClr>
              <a:schemeClr val="bg2">
                <a:lumMod val="75000"/>
              </a:schemeClr>
            </a:fgClr>
            <a:bgClr>
              <a:schemeClr val="bg1"/>
            </a:bgClr>
          </a:pattFill>
        </p:spPr>
        <p:txBody>
          <a:bodyPr/>
          <a:lstStyle>
            <a:lvl1pPr>
              <a:defRPr sz="1200">
                <a:solidFill>
                  <a:schemeClr val="tx1"/>
                </a:solidFill>
                <a:latin typeface="+mn-lt"/>
                <a:ea typeface="+mn-ea"/>
                <a:cs typeface="+mn-cs"/>
                <a:sym typeface="+mn-lt"/>
              </a:defRPr>
            </a:lvl1pPr>
          </a:lstStyle>
          <a:p>
            <a:r>
              <a:rPr lang="en-US" dirty="0"/>
              <a:t>Picture</a:t>
            </a:r>
          </a:p>
        </p:txBody>
      </p:sp>
      <p:sp>
        <p:nvSpPr>
          <p:cNvPr id="26" name="Textplatzhalter 10">
            <a:extLst>
              <a:ext uri="{FF2B5EF4-FFF2-40B4-BE49-F238E27FC236}">
                <a16:creationId xmlns:a16="http://schemas.microsoft.com/office/drawing/2014/main" id="{945758D3-F050-4339-A0E4-2C33B5EA1311}"/>
              </a:ext>
            </a:extLst>
          </p:cNvPr>
          <p:cNvSpPr>
            <a:spLocks noGrp="1"/>
          </p:cNvSpPr>
          <p:nvPr>
            <p:ph type="body" sz="quarter" idx="23" hasCustomPrompt="1"/>
          </p:nvPr>
        </p:nvSpPr>
        <p:spPr>
          <a:xfrm>
            <a:off x="6163504" y="5382901"/>
            <a:ext cx="2584950" cy="1056952"/>
          </a:xfrm>
        </p:spPr>
        <p:txBody>
          <a:bodyPr/>
          <a:lstStyle>
            <a:lvl1pPr>
              <a:defRPr sz="1400">
                <a:solidFill>
                  <a:schemeClr val="tx1">
                    <a:lumMod val="65000"/>
                    <a:lumOff val="35000"/>
                  </a:schemeClr>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14243831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textures_1">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1"/>
            </p:custDataLst>
            <p:extLst>
              <p:ext uri="{D42A27DB-BD31-4B8C-83A1-F6EECF244321}">
                <p14:modId xmlns:p14="http://schemas.microsoft.com/office/powerpoint/2010/main" val="35993013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19F47561-3D95-4FD5-B51C-02DC54982F0D}"/>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6" name="Picture 12">
            <a:extLst>
              <a:ext uri="{FF2B5EF4-FFF2-40B4-BE49-F238E27FC236}">
                <a16:creationId xmlns:a16="http://schemas.microsoft.com/office/drawing/2014/main" id="{C627BDE7-008C-4638-9D16-E9AE24B2B18D}"/>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t="29075" b="29259"/>
          <a:stretch/>
        </p:blipFill>
        <p:spPr>
          <a:xfrm>
            <a:off x="0" y="1993900"/>
            <a:ext cx="9142984" cy="2857500"/>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548640" y="2298700"/>
            <a:ext cx="3642359" cy="276999"/>
          </a:xfrm>
        </p:spPr>
        <p:txBody>
          <a:bodyPr wrap="square">
            <a:spAutoFit/>
          </a:bodyPr>
          <a:lstStyle>
            <a:lvl1pPr algn="ct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548640" y="2857499"/>
            <a:ext cx="3642359" cy="1765301"/>
          </a:xfrm>
        </p:spPr>
        <p:txBody>
          <a:bodyPr/>
          <a:lstStyle>
            <a:lvl1pPr algn="ct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4953001" y="2298700"/>
            <a:ext cx="3642359" cy="276999"/>
          </a:xfrm>
        </p:spPr>
        <p:txBody>
          <a:bodyPr wrap="square">
            <a:spAutoFit/>
          </a:bodyPr>
          <a:lstStyle>
            <a:lvl1pPr algn="ct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4953001" y="2857499"/>
            <a:ext cx="3642359" cy="1765301"/>
          </a:xfrm>
        </p:spPr>
        <p:txBody>
          <a:bodyPr/>
          <a:lstStyle>
            <a:lvl1pPr algn="ct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F34F9AE0-0B17-4AC1-9F68-A2A288F922F6}"/>
              </a:ext>
            </a:extLst>
          </p:cNvPr>
          <p:cNvSpPr>
            <a:spLocks noGrp="1"/>
          </p:cNvSpPr>
          <p:nvPr>
            <p:ph type="sldNum" sz="quarter" idx="17"/>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17" name="Textplatzhalter 10">
            <a:extLst>
              <a:ext uri="{FF2B5EF4-FFF2-40B4-BE49-F238E27FC236}">
                <a16:creationId xmlns:a16="http://schemas.microsoft.com/office/drawing/2014/main" id="{CA36AE01-74EC-4F38-A2C2-1907D13C265B}"/>
              </a:ext>
            </a:extLst>
          </p:cNvPr>
          <p:cNvSpPr>
            <a:spLocks noGrp="1"/>
          </p:cNvSpPr>
          <p:nvPr>
            <p:ph type="body" sz="quarter" idx="18" hasCustomPrompt="1"/>
          </p:nvPr>
        </p:nvSpPr>
        <p:spPr>
          <a:xfrm>
            <a:off x="548640" y="5079999"/>
            <a:ext cx="3642359" cy="1092201"/>
          </a:xfrm>
        </p:spPr>
        <p:txBody>
          <a:bodyPr/>
          <a:lstStyle>
            <a:lvl1pPr algn="ctr">
              <a:defRPr sz="1400">
                <a:solidFill>
                  <a:schemeClr val="accent5"/>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8" name="Textplatzhalter 10">
            <a:extLst>
              <a:ext uri="{FF2B5EF4-FFF2-40B4-BE49-F238E27FC236}">
                <a16:creationId xmlns:a16="http://schemas.microsoft.com/office/drawing/2014/main" id="{54FDACED-9375-41F6-AEF9-22AC5B7B3284}"/>
              </a:ext>
            </a:extLst>
          </p:cNvPr>
          <p:cNvSpPr>
            <a:spLocks noGrp="1"/>
          </p:cNvSpPr>
          <p:nvPr>
            <p:ph type="body" sz="quarter" idx="19" hasCustomPrompt="1"/>
          </p:nvPr>
        </p:nvSpPr>
        <p:spPr>
          <a:xfrm>
            <a:off x="4953001" y="5079999"/>
            <a:ext cx="3642359" cy="1092201"/>
          </a:xfrm>
        </p:spPr>
        <p:txBody>
          <a:bodyPr/>
          <a:lstStyle>
            <a:lvl1pPr algn="ctr">
              <a:defRPr sz="1400">
                <a:solidFill>
                  <a:schemeClr val="tx2"/>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485280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textures_2">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1"/>
            </p:custDataLst>
            <p:extLst>
              <p:ext uri="{D42A27DB-BD31-4B8C-83A1-F6EECF244321}">
                <p14:modId xmlns:p14="http://schemas.microsoft.com/office/powerpoint/2010/main" val="29874622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2D7D654C-DA2C-4A1D-BDA7-7FD05C22E36A}"/>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2" name="Picture 18">
            <a:extLst>
              <a:ext uri="{FF2B5EF4-FFF2-40B4-BE49-F238E27FC236}">
                <a16:creationId xmlns:a16="http://schemas.microsoft.com/office/drawing/2014/main" id="{F9C68BCB-6A9C-4446-9DA9-DF1F6E5A7696}"/>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t="29074" b="27963"/>
          <a:stretch/>
        </p:blipFill>
        <p:spPr>
          <a:xfrm>
            <a:off x="0" y="1993900"/>
            <a:ext cx="9142984" cy="2946400"/>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548640" y="2298700"/>
            <a:ext cx="3642359" cy="276999"/>
          </a:xfrm>
        </p:spPr>
        <p:txBody>
          <a:bodyPr wrap="square">
            <a:spAutoFit/>
          </a:bodyPr>
          <a:lstStyle>
            <a:lvl1pPr algn="ct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548640" y="2857499"/>
            <a:ext cx="3642359" cy="1765301"/>
          </a:xfrm>
        </p:spPr>
        <p:txBody>
          <a:bodyPr/>
          <a:lstStyle>
            <a:lvl1pPr algn="ct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4953001" y="2298700"/>
            <a:ext cx="3642359" cy="276999"/>
          </a:xfrm>
        </p:spPr>
        <p:txBody>
          <a:bodyPr wrap="square">
            <a:spAutoFit/>
          </a:bodyPr>
          <a:lstStyle>
            <a:lvl1pPr algn="ctr">
              <a:defRPr>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4953001" y="2857499"/>
            <a:ext cx="3642359" cy="1765301"/>
          </a:xfrm>
        </p:spPr>
        <p:txBody>
          <a:bodyPr/>
          <a:lstStyle>
            <a:lvl1pPr algn="ctr">
              <a:defRPr sz="16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F34F9AE0-0B17-4AC1-9F68-A2A288F922F6}"/>
              </a:ext>
            </a:extLst>
          </p:cNvPr>
          <p:cNvSpPr>
            <a:spLocks noGrp="1"/>
          </p:cNvSpPr>
          <p:nvPr>
            <p:ph type="sldNum" sz="quarter" idx="17"/>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17" name="Textplatzhalter 10">
            <a:extLst>
              <a:ext uri="{FF2B5EF4-FFF2-40B4-BE49-F238E27FC236}">
                <a16:creationId xmlns:a16="http://schemas.microsoft.com/office/drawing/2014/main" id="{CA36AE01-74EC-4F38-A2C2-1907D13C265B}"/>
              </a:ext>
            </a:extLst>
          </p:cNvPr>
          <p:cNvSpPr>
            <a:spLocks noGrp="1"/>
          </p:cNvSpPr>
          <p:nvPr>
            <p:ph type="body" sz="quarter" idx="18" hasCustomPrompt="1"/>
          </p:nvPr>
        </p:nvSpPr>
        <p:spPr>
          <a:xfrm>
            <a:off x="548640" y="5079999"/>
            <a:ext cx="3642359" cy="1092201"/>
          </a:xfrm>
        </p:spPr>
        <p:txBody>
          <a:bodyPr/>
          <a:lstStyle>
            <a:lvl1pPr algn="ctr">
              <a:defRPr sz="1400">
                <a:solidFill>
                  <a:srgbClr val="3E5E8A"/>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8" name="Textplatzhalter 10">
            <a:extLst>
              <a:ext uri="{FF2B5EF4-FFF2-40B4-BE49-F238E27FC236}">
                <a16:creationId xmlns:a16="http://schemas.microsoft.com/office/drawing/2014/main" id="{54FDACED-9375-41F6-AEF9-22AC5B7B3284}"/>
              </a:ext>
            </a:extLst>
          </p:cNvPr>
          <p:cNvSpPr>
            <a:spLocks noGrp="1"/>
          </p:cNvSpPr>
          <p:nvPr>
            <p:ph type="body" sz="quarter" idx="19" hasCustomPrompt="1"/>
          </p:nvPr>
        </p:nvSpPr>
        <p:spPr>
          <a:xfrm>
            <a:off x="4953001" y="5079999"/>
            <a:ext cx="3642359" cy="1092201"/>
          </a:xfrm>
        </p:spPr>
        <p:txBody>
          <a:bodyPr/>
          <a:lstStyle>
            <a:lvl1pPr algn="ctr">
              <a:defRPr sz="1400">
                <a:solidFill>
                  <a:srgbClr val="F78F00"/>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2583145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 textures">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40B17F4-415D-4C75-8237-66B7DDDCE973}"/>
              </a:ext>
            </a:extLst>
          </p:cNvPr>
          <p:cNvGraphicFramePr>
            <a:graphicFrameLocks noChangeAspect="1"/>
          </p:cNvGraphicFramePr>
          <p:nvPr userDrawn="1">
            <p:custDataLst>
              <p:tags r:id="rId1"/>
            </p:custDataLst>
            <p:extLst>
              <p:ext uri="{D42A27DB-BD31-4B8C-83A1-F6EECF244321}">
                <p14:modId xmlns:p14="http://schemas.microsoft.com/office/powerpoint/2010/main" val="226210066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40B17F4-415D-4C75-8237-66B7DDDCE97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AA7CD251-326D-4413-8240-02B9E214EDA3}"/>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3" name="Picture 2">
            <a:extLst>
              <a:ext uri="{FF2B5EF4-FFF2-40B4-BE49-F238E27FC236}">
                <a16:creationId xmlns:a16="http://schemas.microsoft.com/office/drawing/2014/main" id="{5AFBBB8E-1655-47ED-B438-853424872F42}"/>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1979778"/>
            <a:ext cx="9144000" cy="4878222"/>
          </a:xfrm>
          <a:prstGeom prst="rect">
            <a:avLst/>
          </a:prstGeom>
        </p:spPr>
      </p:pic>
      <p:sp>
        <p:nvSpPr>
          <p:cNvPr id="2" name="Titel 1">
            <a:extLst>
              <a:ext uri="{FF2B5EF4-FFF2-40B4-BE49-F238E27FC236}">
                <a16:creationId xmlns:a16="http://schemas.microsoft.com/office/drawing/2014/main" id="{24C44A19-5373-4D99-B631-3BE34FDAABC0}"/>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9" name="Textplatzhalter 8">
            <a:extLst>
              <a:ext uri="{FF2B5EF4-FFF2-40B4-BE49-F238E27FC236}">
                <a16:creationId xmlns:a16="http://schemas.microsoft.com/office/drawing/2014/main" id="{DC4DE7C5-52A6-4168-925B-4C90F2D2C169}"/>
              </a:ext>
            </a:extLst>
          </p:cNvPr>
          <p:cNvSpPr>
            <a:spLocks noGrp="1"/>
          </p:cNvSpPr>
          <p:nvPr>
            <p:ph type="body" sz="quarter" idx="11" hasCustomPrompt="1"/>
          </p:nvPr>
        </p:nvSpPr>
        <p:spPr>
          <a:xfrm>
            <a:off x="548640" y="2298700"/>
            <a:ext cx="3642359" cy="246221"/>
          </a:xfrm>
        </p:spPr>
        <p:txBody>
          <a:bodyPr wrap="square">
            <a:spAutoFit/>
          </a:bodyPr>
          <a:lstStyle>
            <a:lvl1pPr algn="ct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1" name="Textplatzhalter 10">
            <a:extLst>
              <a:ext uri="{FF2B5EF4-FFF2-40B4-BE49-F238E27FC236}">
                <a16:creationId xmlns:a16="http://schemas.microsoft.com/office/drawing/2014/main" id="{96A224E8-604F-42EA-820C-C11764977F50}"/>
              </a:ext>
            </a:extLst>
          </p:cNvPr>
          <p:cNvSpPr>
            <a:spLocks noGrp="1"/>
          </p:cNvSpPr>
          <p:nvPr>
            <p:ph type="body" sz="quarter" idx="12" hasCustomPrompt="1"/>
          </p:nvPr>
        </p:nvSpPr>
        <p:spPr>
          <a:xfrm>
            <a:off x="548640" y="2819400"/>
            <a:ext cx="3642359" cy="1111618"/>
          </a:xfrm>
        </p:spPr>
        <p:txBody>
          <a:bodyPr/>
          <a:lstStyle>
            <a:lvl1pPr algn="ctr">
              <a:defRPr sz="12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4" name="Textplatzhalter 8">
            <a:extLst>
              <a:ext uri="{FF2B5EF4-FFF2-40B4-BE49-F238E27FC236}">
                <a16:creationId xmlns:a16="http://schemas.microsoft.com/office/drawing/2014/main" id="{3F0F25AA-0013-44C8-B7B2-D6F4F66E7452}"/>
              </a:ext>
            </a:extLst>
          </p:cNvPr>
          <p:cNvSpPr>
            <a:spLocks noGrp="1"/>
          </p:cNvSpPr>
          <p:nvPr>
            <p:ph type="body" sz="quarter" idx="15" hasCustomPrompt="1"/>
          </p:nvPr>
        </p:nvSpPr>
        <p:spPr>
          <a:xfrm>
            <a:off x="4953001" y="2298700"/>
            <a:ext cx="3642359" cy="246221"/>
          </a:xfrm>
        </p:spPr>
        <p:txBody>
          <a:bodyPr wrap="square">
            <a:spAutoFit/>
          </a:bodyPr>
          <a:lstStyle>
            <a:lvl1pPr algn="ct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15" name="Textplatzhalter 10">
            <a:extLst>
              <a:ext uri="{FF2B5EF4-FFF2-40B4-BE49-F238E27FC236}">
                <a16:creationId xmlns:a16="http://schemas.microsoft.com/office/drawing/2014/main" id="{38DC4174-6CBD-4B78-967C-2C3C2FFC5941}"/>
              </a:ext>
            </a:extLst>
          </p:cNvPr>
          <p:cNvSpPr>
            <a:spLocks noGrp="1"/>
          </p:cNvSpPr>
          <p:nvPr>
            <p:ph type="body" sz="quarter" idx="16" hasCustomPrompt="1"/>
          </p:nvPr>
        </p:nvSpPr>
        <p:spPr>
          <a:xfrm>
            <a:off x="4953001" y="2819400"/>
            <a:ext cx="3642359" cy="1111618"/>
          </a:xfrm>
        </p:spPr>
        <p:txBody>
          <a:bodyPr/>
          <a:lstStyle>
            <a:lvl1pPr algn="ctr">
              <a:defRPr sz="12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8" name="Foliennummernplatzhalter 7">
            <a:extLst>
              <a:ext uri="{FF2B5EF4-FFF2-40B4-BE49-F238E27FC236}">
                <a16:creationId xmlns:a16="http://schemas.microsoft.com/office/drawing/2014/main" id="{F34F9AE0-0B17-4AC1-9F68-A2A288F922F6}"/>
              </a:ext>
            </a:extLst>
          </p:cNvPr>
          <p:cNvSpPr>
            <a:spLocks noGrp="1"/>
          </p:cNvSpPr>
          <p:nvPr>
            <p:ph type="sldNum" sz="quarter" idx="17"/>
          </p:nvPr>
        </p:nvSpPr>
        <p:spPr>
          <a:xfrm>
            <a:off x="8379663" y="6522718"/>
            <a:ext cx="238847" cy="153888"/>
          </a:xfrm>
        </p:spPr>
        <p:txBody>
          <a:bodyPr/>
          <a:lstStyle>
            <a:lvl1pPr>
              <a:defRPr>
                <a:solidFill>
                  <a:schemeClr val="bg1"/>
                </a:solidFill>
                <a:latin typeface="+mn-lt"/>
                <a:ea typeface="+mn-ea"/>
                <a:cs typeface="+mn-cs"/>
                <a:sym typeface="+mn-lt"/>
              </a:defRPr>
            </a:lvl1pPr>
          </a:lstStyle>
          <a:p>
            <a:fld id="{3E44B31D-349A-4FE6-9084-AC4DE21D68C6}" type="slidenum">
              <a:rPr lang="en-US" smtClean="0"/>
              <a:pPr/>
              <a:t>‹#›</a:t>
            </a:fld>
            <a:endParaRPr lang="en-US" dirty="0"/>
          </a:p>
        </p:txBody>
      </p:sp>
      <p:sp>
        <p:nvSpPr>
          <p:cNvPr id="16" name="Text Placeholder 9">
            <a:extLst>
              <a:ext uri="{FF2B5EF4-FFF2-40B4-BE49-F238E27FC236}">
                <a16:creationId xmlns:a16="http://schemas.microsoft.com/office/drawing/2014/main" id="{B5A1AC7E-BB27-4BD3-9AA8-8453B46206EA}"/>
              </a:ext>
            </a:extLst>
          </p:cNvPr>
          <p:cNvSpPr txBox="1">
            <a:spLocks/>
          </p:cNvSpPr>
          <p:nvPr userDrawn="1"/>
        </p:nvSpPr>
        <p:spPr>
          <a:xfrm>
            <a:off x="1362915" y="6522718"/>
            <a:ext cx="1120559" cy="134973"/>
          </a:xfrm>
          <a:prstGeom prst="rect">
            <a:avLst/>
          </a:prstGeom>
        </p:spPr>
        <p:txBody>
          <a:bodyPr vert="horz" lIns="0" tIns="0" rIns="0" bIns="0" rtlCol="0">
            <a:no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bg1"/>
                </a:solidFill>
                <a:latin typeface="+mn-lt"/>
                <a:ea typeface="+mn-ea"/>
                <a:cs typeface="+mn-cs"/>
                <a:sym typeface="+mn-lt"/>
              </a:rPr>
              <a:t>© 2023</a:t>
            </a:r>
            <a:endParaRPr lang="en-GB" sz="1000" b="0" dirty="0">
              <a:solidFill>
                <a:schemeClr val="bg1"/>
              </a:solidFill>
              <a:latin typeface="+mn-lt"/>
              <a:ea typeface="+mn-ea"/>
              <a:cs typeface="+mn-cs"/>
              <a:sym typeface="+mn-lt"/>
            </a:endParaRPr>
          </a:p>
        </p:txBody>
      </p:sp>
      <p:pic>
        <p:nvPicPr>
          <p:cNvPr id="19" name="Picture 7">
            <a:extLst>
              <a:ext uri="{FF2B5EF4-FFF2-40B4-BE49-F238E27FC236}">
                <a16:creationId xmlns:a16="http://schemas.microsoft.com/office/drawing/2014/main" id="{1DDBE523-5293-4B68-820E-5A4669A08E34}"/>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20280" y="6533790"/>
            <a:ext cx="870065" cy="150421"/>
          </a:xfrm>
          <a:prstGeom prst="rect">
            <a:avLst/>
          </a:prstGeom>
        </p:spPr>
      </p:pic>
      <p:sp>
        <p:nvSpPr>
          <p:cNvPr id="20" name="Textplatzhalter 8">
            <a:extLst>
              <a:ext uri="{FF2B5EF4-FFF2-40B4-BE49-F238E27FC236}">
                <a16:creationId xmlns:a16="http://schemas.microsoft.com/office/drawing/2014/main" id="{3870C768-7CAF-444E-9A10-2147708C5474}"/>
              </a:ext>
            </a:extLst>
          </p:cNvPr>
          <p:cNvSpPr>
            <a:spLocks noGrp="1"/>
          </p:cNvSpPr>
          <p:nvPr>
            <p:ph type="body" sz="quarter" idx="18" hasCustomPrompt="1"/>
          </p:nvPr>
        </p:nvSpPr>
        <p:spPr>
          <a:xfrm>
            <a:off x="548640" y="4709007"/>
            <a:ext cx="3642359" cy="246221"/>
          </a:xfrm>
        </p:spPr>
        <p:txBody>
          <a:bodyPr wrap="square">
            <a:spAutoFit/>
          </a:bodyPr>
          <a:lstStyle>
            <a:lvl1pPr algn="ct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21" name="Textplatzhalter 10">
            <a:extLst>
              <a:ext uri="{FF2B5EF4-FFF2-40B4-BE49-F238E27FC236}">
                <a16:creationId xmlns:a16="http://schemas.microsoft.com/office/drawing/2014/main" id="{43A27B8F-F129-4C90-90DB-96322CD75FB5}"/>
              </a:ext>
            </a:extLst>
          </p:cNvPr>
          <p:cNvSpPr>
            <a:spLocks noGrp="1"/>
          </p:cNvSpPr>
          <p:nvPr>
            <p:ph type="body" sz="quarter" idx="19" hasCustomPrompt="1"/>
          </p:nvPr>
        </p:nvSpPr>
        <p:spPr>
          <a:xfrm>
            <a:off x="548640" y="5229707"/>
            <a:ext cx="3642359" cy="1111618"/>
          </a:xfrm>
        </p:spPr>
        <p:txBody>
          <a:bodyPr/>
          <a:lstStyle>
            <a:lvl1pPr algn="ctr">
              <a:defRPr sz="12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2" name="Textplatzhalter 8">
            <a:extLst>
              <a:ext uri="{FF2B5EF4-FFF2-40B4-BE49-F238E27FC236}">
                <a16:creationId xmlns:a16="http://schemas.microsoft.com/office/drawing/2014/main" id="{EC5EA7FB-29FE-40E2-ABBC-E63137CAD8B0}"/>
              </a:ext>
            </a:extLst>
          </p:cNvPr>
          <p:cNvSpPr>
            <a:spLocks noGrp="1"/>
          </p:cNvSpPr>
          <p:nvPr>
            <p:ph type="body" sz="quarter" idx="20" hasCustomPrompt="1"/>
          </p:nvPr>
        </p:nvSpPr>
        <p:spPr>
          <a:xfrm>
            <a:off x="4953001" y="4709007"/>
            <a:ext cx="3642359" cy="246221"/>
          </a:xfrm>
        </p:spPr>
        <p:txBody>
          <a:bodyPr wrap="square">
            <a:spAutoFit/>
          </a:bodyPr>
          <a:lstStyle>
            <a:lvl1pPr algn="ctr">
              <a:defRPr sz="16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e-DE" dirty="0"/>
              <a:t>Click </a:t>
            </a:r>
            <a:r>
              <a:rPr lang="de-DE" dirty="0" err="1"/>
              <a:t>to</a:t>
            </a:r>
            <a:r>
              <a:rPr lang="de-DE" dirty="0"/>
              <a:t> </a:t>
            </a:r>
            <a:r>
              <a:rPr lang="de-DE" dirty="0" err="1"/>
              <a:t>add</a:t>
            </a:r>
            <a:r>
              <a:rPr lang="de-DE" dirty="0"/>
              <a:t> title</a:t>
            </a:r>
          </a:p>
        </p:txBody>
      </p:sp>
      <p:sp>
        <p:nvSpPr>
          <p:cNvPr id="23" name="Textplatzhalter 10">
            <a:extLst>
              <a:ext uri="{FF2B5EF4-FFF2-40B4-BE49-F238E27FC236}">
                <a16:creationId xmlns:a16="http://schemas.microsoft.com/office/drawing/2014/main" id="{6747DABF-A4DD-427E-8BA2-C0B90889449F}"/>
              </a:ext>
            </a:extLst>
          </p:cNvPr>
          <p:cNvSpPr>
            <a:spLocks noGrp="1"/>
          </p:cNvSpPr>
          <p:nvPr>
            <p:ph type="body" sz="quarter" idx="21" hasCustomPrompt="1"/>
          </p:nvPr>
        </p:nvSpPr>
        <p:spPr>
          <a:xfrm>
            <a:off x="4953001" y="5229707"/>
            <a:ext cx="3642359" cy="1111618"/>
          </a:xfrm>
        </p:spPr>
        <p:txBody>
          <a:bodyPr/>
          <a:lstStyle>
            <a:lvl1pPr algn="ctr">
              <a:defRPr sz="1200">
                <a:solidFill>
                  <a:schemeClr val="bg1"/>
                </a:solidFill>
                <a:latin typeface="+mn-lt"/>
                <a:ea typeface="+mn-ea"/>
                <a:cs typeface="+mn-cs"/>
                <a:sym typeface="+mn-lt"/>
              </a:defRPr>
            </a:lvl1pPr>
            <a:lvl2pPr>
              <a:defRPr sz="1200">
                <a:solidFill>
                  <a:schemeClr val="bg1"/>
                </a:solidFill>
                <a:latin typeface="Arial" panose="020B0604020202020204" pitchFamily="34" charset="0"/>
                <a:cs typeface="Arial" panose="020B0604020202020204" pitchFamily="34" charset="0"/>
              </a:defRPr>
            </a:lvl2pPr>
            <a:lvl3pPr>
              <a:defRPr sz="1200">
                <a:solidFill>
                  <a:schemeClr val="bg1"/>
                </a:solidFill>
                <a:latin typeface="Arial" panose="020B0604020202020204" pitchFamily="34" charset="0"/>
                <a:cs typeface="Arial" panose="020B0604020202020204" pitchFamily="34" charset="0"/>
              </a:defRPr>
            </a:lvl3pPr>
            <a:lvl4pPr>
              <a:defRPr sz="1200">
                <a:solidFill>
                  <a:schemeClr val="bg1"/>
                </a:solidFill>
                <a:latin typeface="Arial" panose="020B0604020202020204" pitchFamily="34" charset="0"/>
                <a:cs typeface="Arial" panose="020B0604020202020204" pitchFamily="34" charset="0"/>
              </a:defRPr>
            </a:lvl4pPr>
            <a:lvl5pPr>
              <a:defRPr sz="1200">
                <a:solidFill>
                  <a:schemeClr val="bg1"/>
                </a:solidFill>
                <a:latin typeface="Arial" panose="020B0604020202020204" pitchFamily="34" charset="0"/>
                <a:cs typeface="Arial" panose="020B0604020202020204" pitchFamily="34" charset="0"/>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21274131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ranberry backgroun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D337E43D-8D65-479B-8F78-4BF144C08553}"/>
              </a:ext>
            </a:extLst>
          </p:cNvPr>
          <p:cNvGraphicFramePr>
            <a:graphicFrameLocks noChangeAspect="1"/>
          </p:cNvGraphicFramePr>
          <p:nvPr userDrawn="1">
            <p:custDataLst>
              <p:tags r:id="rId1"/>
            </p:custDataLst>
            <p:extLst>
              <p:ext uri="{D42A27DB-BD31-4B8C-83A1-F6EECF244321}">
                <p14:modId xmlns:p14="http://schemas.microsoft.com/office/powerpoint/2010/main" val="274386764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D337E43D-8D65-479B-8F78-4BF144C0855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9" name="Rechteck 8" hidden="1">
            <a:extLst>
              <a:ext uri="{FF2B5EF4-FFF2-40B4-BE49-F238E27FC236}">
                <a16:creationId xmlns:a16="http://schemas.microsoft.com/office/drawing/2014/main" id="{1C886B6B-35EB-4DEA-B552-FE07D219F3A4}"/>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4" name="Picture 1">
            <a:extLst>
              <a:ext uri="{FF2B5EF4-FFF2-40B4-BE49-F238E27FC236}">
                <a16:creationId xmlns:a16="http://schemas.microsoft.com/office/drawing/2014/main" id="{FF956A7F-F1AD-4A36-8C05-310E3C4ED948}"/>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0"/>
            <a:ext cx="9142984" cy="6858000"/>
          </a:xfrm>
          <a:prstGeom prst="rect">
            <a:avLst/>
          </a:prstGeom>
        </p:spPr>
      </p:pic>
      <p:sp>
        <p:nvSpPr>
          <p:cNvPr id="2" name="Titel 1">
            <a:extLst>
              <a:ext uri="{FF2B5EF4-FFF2-40B4-BE49-F238E27FC236}">
                <a16:creationId xmlns:a16="http://schemas.microsoft.com/office/drawing/2014/main" id="{30264208-0ED7-4406-99B1-F26A86B4A201}"/>
              </a:ext>
            </a:extLst>
          </p:cNvPr>
          <p:cNvSpPr>
            <a:spLocks noGrp="1"/>
          </p:cNvSpPr>
          <p:nvPr>
            <p:ph type="title" hasCustomPrompt="1"/>
          </p:nvPr>
        </p:nvSpPr>
        <p:spPr/>
        <p:txBody>
          <a:bodyPr/>
          <a:lstStyle>
            <a:lvl1pPr>
              <a:defRPr>
                <a:solidFill>
                  <a:schemeClr val="bg1"/>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Foliennummernplatzhalter 2">
            <a:extLst>
              <a:ext uri="{FF2B5EF4-FFF2-40B4-BE49-F238E27FC236}">
                <a16:creationId xmlns:a16="http://schemas.microsoft.com/office/drawing/2014/main" id="{C299FB43-B9BC-42EA-9C78-168CE4460129}"/>
              </a:ext>
            </a:extLst>
          </p:cNvPr>
          <p:cNvSpPr>
            <a:spLocks noGrp="1"/>
          </p:cNvSpPr>
          <p:nvPr>
            <p:ph type="sldNum" sz="quarter" idx="10"/>
          </p:nvPr>
        </p:nvSpPr>
        <p:spPr>
          <a:xfrm>
            <a:off x="8379663" y="6522718"/>
            <a:ext cx="238847" cy="153888"/>
          </a:xfrm>
        </p:spPr>
        <p:txBody>
          <a:bodyPr/>
          <a:lstStyle>
            <a:lvl1pPr>
              <a:defRPr>
                <a:solidFill>
                  <a:schemeClr val="bg1"/>
                </a:solidFill>
                <a:latin typeface="+mn-lt"/>
                <a:ea typeface="+mn-ea"/>
                <a:cs typeface="+mn-cs"/>
                <a:sym typeface="+mn-lt"/>
              </a:defRPr>
            </a:lvl1pPr>
          </a:lstStyle>
          <a:p>
            <a:fld id="{3E44B31D-349A-4FE6-9084-AC4DE21D68C6}" type="slidenum">
              <a:rPr lang="en-US" smtClean="0"/>
              <a:pPr/>
              <a:t>‹#›</a:t>
            </a:fld>
            <a:endParaRPr lang="en-US" dirty="0"/>
          </a:p>
        </p:txBody>
      </p:sp>
      <p:sp>
        <p:nvSpPr>
          <p:cNvPr id="6" name="Text Placeholder 9">
            <a:extLst>
              <a:ext uri="{FF2B5EF4-FFF2-40B4-BE49-F238E27FC236}">
                <a16:creationId xmlns:a16="http://schemas.microsoft.com/office/drawing/2014/main" id="{6784B40E-D996-4381-9C36-A56D948151AF}"/>
              </a:ext>
            </a:extLst>
          </p:cNvPr>
          <p:cNvSpPr txBox="1">
            <a:spLocks/>
          </p:cNvSpPr>
          <p:nvPr userDrawn="1"/>
        </p:nvSpPr>
        <p:spPr>
          <a:xfrm>
            <a:off x="1362915" y="6522718"/>
            <a:ext cx="1120559" cy="134973"/>
          </a:xfrm>
          <a:prstGeom prst="rect">
            <a:avLst/>
          </a:prstGeom>
        </p:spPr>
        <p:txBody>
          <a:bodyPr vert="horz" lIns="0" tIns="0" rIns="0" bIns="0" rtlCol="0">
            <a:no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bg1"/>
                </a:solidFill>
                <a:latin typeface="+mn-lt"/>
                <a:ea typeface="+mn-ea"/>
                <a:cs typeface="+mn-cs"/>
                <a:sym typeface="+mn-lt"/>
              </a:rPr>
              <a:t>© 2023</a:t>
            </a:r>
            <a:endParaRPr lang="en-GB" sz="1000" b="0" dirty="0">
              <a:solidFill>
                <a:schemeClr val="bg1"/>
              </a:solidFill>
              <a:latin typeface="+mn-lt"/>
              <a:ea typeface="+mn-ea"/>
              <a:cs typeface="+mn-cs"/>
              <a:sym typeface="+mn-lt"/>
            </a:endParaRPr>
          </a:p>
        </p:txBody>
      </p:sp>
      <p:pic>
        <p:nvPicPr>
          <p:cNvPr id="7" name="Picture 7">
            <a:extLst>
              <a:ext uri="{FF2B5EF4-FFF2-40B4-BE49-F238E27FC236}">
                <a16:creationId xmlns:a16="http://schemas.microsoft.com/office/drawing/2014/main" id="{6C07ADC3-3ED3-49EF-8F05-41A0655E9676}"/>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420280" y="6533790"/>
            <a:ext cx="870065" cy="150421"/>
          </a:xfrm>
          <a:prstGeom prst="rect">
            <a:avLst/>
          </a:prstGeom>
        </p:spPr>
      </p:pic>
    </p:spTree>
    <p:extLst>
      <p:ext uri="{BB962C8B-B14F-4D97-AF65-F5344CB8AC3E}">
        <p14:creationId xmlns:p14="http://schemas.microsoft.com/office/powerpoint/2010/main" val="19157567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ey backgroun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D337E43D-8D65-479B-8F78-4BF144C08553}"/>
              </a:ext>
            </a:extLst>
          </p:cNvPr>
          <p:cNvGraphicFramePr>
            <a:graphicFrameLocks noChangeAspect="1"/>
          </p:cNvGraphicFramePr>
          <p:nvPr userDrawn="1">
            <p:custDataLst>
              <p:tags r:id="rId1"/>
            </p:custDataLst>
            <p:extLst>
              <p:ext uri="{D42A27DB-BD31-4B8C-83A1-F6EECF244321}">
                <p14:modId xmlns:p14="http://schemas.microsoft.com/office/powerpoint/2010/main" val="33629947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D337E43D-8D65-479B-8F78-4BF144C08553}"/>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B2B68FE4-F501-4750-88E0-CC8E6950DA90}"/>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11" name="Grafik 10">
            <a:extLst>
              <a:ext uri="{FF2B5EF4-FFF2-40B4-BE49-F238E27FC236}">
                <a16:creationId xmlns:a16="http://schemas.microsoft.com/office/drawing/2014/main" id="{1098CA35-F3C1-467F-ACB9-0A2DBA82A686}"/>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15808" r="9162"/>
          <a:stretch/>
        </p:blipFill>
        <p:spPr>
          <a:xfrm>
            <a:off x="0" y="0"/>
            <a:ext cx="9144000" cy="6858000"/>
          </a:xfrm>
          <a:prstGeom prst="rect">
            <a:avLst/>
          </a:prstGeom>
        </p:spPr>
      </p:pic>
      <p:sp>
        <p:nvSpPr>
          <p:cNvPr id="2" name="Titel 1">
            <a:extLst>
              <a:ext uri="{FF2B5EF4-FFF2-40B4-BE49-F238E27FC236}">
                <a16:creationId xmlns:a16="http://schemas.microsoft.com/office/drawing/2014/main" id="{30264208-0ED7-4406-99B1-F26A86B4A201}"/>
              </a:ext>
            </a:extLst>
          </p:cNvPr>
          <p:cNvSpPr>
            <a:spLocks noGrp="1"/>
          </p:cNvSpPr>
          <p:nvPr>
            <p:ph type="title" hasCustomPrompt="1"/>
          </p:nvPr>
        </p:nvSpPr>
        <p:spPr/>
        <p:txBody>
          <a:bodyPr/>
          <a:lstStyle>
            <a:lvl1pPr>
              <a:defRPr>
                <a:solidFill>
                  <a:schemeClr val="tx1">
                    <a:lumMod val="65000"/>
                    <a:lumOff val="35000"/>
                  </a:schemeClr>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Foliennummernplatzhalter 2">
            <a:extLst>
              <a:ext uri="{FF2B5EF4-FFF2-40B4-BE49-F238E27FC236}">
                <a16:creationId xmlns:a16="http://schemas.microsoft.com/office/drawing/2014/main" id="{C299FB43-B9BC-42EA-9C78-168CE4460129}"/>
              </a:ext>
            </a:extLst>
          </p:cNvPr>
          <p:cNvSpPr>
            <a:spLocks noGrp="1"/>
          </p:cNvSpPr>
          <p:nvPr>
            <p:ph type="sldNum" sz="quarter" idx="10"/>
          </p:nvPr>
        </p:nvSpPr>
        <p:spPr>
          <a:xfrm>
            <a:off x="8379663" y="6522718"/>
            <a:ext cx="238847" cy="153888"/>
          </a:xfrm>
        </p:spPr>
        <p:txBody>
          <a:bodyPr/>
          <a:lstStyle>
            <a:lvl1pPr>
              <a:defRPr>
                <a:solidFill>
                  <a:schemeClr val="tx1">
                    <a:lumMod val="65000"/>
                    <a:lumOff val="35000"/>
                  </a:schemeClr>
                </a:solidFill>
                <a:latin typeface="+mn-lt"/>
                <a:ea typeface="+mn-ea"/>
                <a:cs typeface="+mn-cs"/>
                <a:sym typeface="+mn-lt"/>
              </a:defRPr>
            </a:lvl1pPr>
          </a:lstStyle>
          <a:p>
            <a:fld id="{3E44B31D-349A-4FE6-9084-AC4DE21D68C6}" type="slidenum">
              <a:rPr lang="en-US" smtClean="0"/>
              <a:pPr/>
              <a:t>‹#›</a:t>
            </a:fld>
            <a:endParaRPr lang="en-US" dirty="0"/>
          </a:p>
        </p:txBody>
      </p:sp>
      <p:pic>
        <p:nvPicPr>
          <p:cNvPr id="12" name="Picture 9">
            <a:extLst>
              <a:ext uri="{FF2B5EF4-FFF2-40B4-BE49-F238E27FC236}">
                <a16:creationId xmlns:a16="http://schemas.microsoft.com/office/drawing/2014/main" id="{8D2DB5A0-DF3F-4B64-8FA2-CAB964C1253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13" name="Text Placeholder 9">
            <a:extLst>
              <a:ext uri="{FF2B5EF4-FFF2-40B4-BE49-F238E27FC236}">
                <a16:creationId xmlns:a16="http://schemas.microsoft.com/office/drawing/2014/main" id="{C5ABEE9A-9599-483D-95FA-AC3DFCCB261A}"/>
              </a:ext>
            </a:extLst>
          </p:cNvPr>
          <p:cNvSpPr txBox="1">
            <a:spLocks/>
          </p:cNvSpPr>
          <p:nvPr userDrawn="1"/>
        </p:nvSpPr>
        <p:spPr>
          <a:xfrm>
            <a:off x="1491276" y="6522718"/>
            <a:ext cx="407163"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2023</a:t>
            </a:r>
            <a:endParaRPr lang="en-US" sz="1000" b="0" dirty="0">
              <a:solidFill>
                <a:schemeClr val="tx1">
                  <a:lumMod val="65000"/>
                  <a:lumOff val="35000"/>
                </a:schemeClr>
              </a:solidFill>
              <a:latin typeface="+mn-lt"/>
              <a:ea typeface="+mn-ea"/>
              <a:cs typeface="+mn-cs"/>
              <a:sym typeface="+mn-lt"/>
            </a:endParaRPr>
          </a:p>
        </p:txBody>
      </p:sp>
    </p:spTree>
    <p:extLst>
      <p:ext uri="{BB962C8B-B14F-4D97-AF65-F5344CB8AC3E}">
        <p14:creationId xmlns:p14="http://schemas.microsoft.com/office/powerpoint/2010/main" val="396902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userDrawn="1">
            <p:custDataLst>
              <p:tags r:id="rId1"/>
            </p:custDataLst>
            <p:extLst>
              <p:ext uri="{D42A27DB-BD31-4B8C-83A1-F6EECF244321}">
                <p14:modId xmlns:p14="http://schemas.microsoft.com/office/powerpoint/2010/main" val="20403523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B7E24843-266C-4C51-99FE-94DD190948A6}"/>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 name="Title 1"/>
          <p:cNvSpPr>
            <a:spLocks noGrp="1"/>
          </p:cNvSpPr>
          <p:nvPr>
            <p:ph type="title" hasCustomPrompt="1"/>
          </p:nvPr>
        </p:nvSpPr>
        <p:spPr/>
        <p:txBody>
          <a:bodyPr/>
          <a:lstStyle>
            <a:lvl1pPr>
              <a:defRPr>
                <a:latin typeface="+mj-lt"/>
                <a:ea typeface="+mj-ea"/>
                <a:cs typeface="+mj-cs"/>
                <a:sym typeface="+mj-lt"/>
              </a:defRPr>
            </a:lvl1pPr>
          </a:lstStyle>
          <a:p>
            <a:r>
              <a:rPr lang="en-US" dirty="0"/>
              <a:t>Click to add title</a:t>
            </a:r>
          </a:p>
        </p:txBody>
      </p:sp>
      <p:sp>
        <p:nvSpPr>
          <p:cNvPr id="3" name="Foliennummernplatzhalter 2">
            <a:extLst>
              <a:ext uri="{FF2B5EF4-FFF2-40B4-BE49-F238E27FC236}">
                <a16:creationId xmlns:a16="http://schemas.microsoft.com/office/drawing/2014/main" id="{8ECD7965-2C96-4620-ACE9-4FCE918E2847}"/>
              </a:ext>
            </a:extLst>
          </p:cNvPr>
          <p:cNvSpPr>
            <a:spLocks noGrp="1"/>
          </p:cNvSpPr>
          <p:nvPr>
            <p:ph type="sldNum" sz="quarter" idx="10"/>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13330850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icture Cranberry">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F297BDE-FA0A-4B56-913D-DBD16A8D1D75}"/>
              </a:ext>
            </a:extLst>
          </p:cNvPr>
          <p:cNvGraphicFramePr>
            <a:graphicFrameLocks noChangeAspect="1"/>
          </p:cNvGraphicFramePr>
          <p:nvPr userDrawn="1">
            <p:custDataLst>
              <p:tags r:id="rId1"/>
            </p:custDataLst>
            <p:extLst>
              <p:ext uri="{D42A27DB-BD31-4B8C-83A1-F6EECF244321}">
                <p14:modId xmlns:p14="http://schemas.microsoft.com/office/powerpoint/2010/main" val="31386771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6" name="Objekt 5" hidden="1">
                        <a:extLst>
                          <a:ext uri="{FF2B5EF4-FFF2-40B4-BE49-F238E27FC236}">
                            <a16:creationId xmlns:a16="http://schemas.microsoft.com/office/drawing/2014/main" id="{6F297BDE-FA0A-4B56-913D-DBD16A8D1D75}"/>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F65CE40F-2B0B-4F3E-85FC-B42BF7EF5804}"/>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800" b="0" i="0" baseline="0" dirty="0">
              <a:latin typeface="Coranto 2" panose="02000503070000020003" pitchFamily="50" charset="0"/>
              <a:ea typeface="+mj-ea"/>
              <a:cs typeface="+mj-cs"/>
              <a:sym typeface="Coranto 2" panose="02000503070000020003" pitchFamily="50" charset="0"/>
            </a:endParaRPr>
          </a:p>
        </p:txBody>
      </p:sp>
      <p:pic>
        <p:nvPicPr>
          <p:cNvPr id="4" name="Picture 6">
            <a:extLst>
              <a:ext uri="{FF2B5EF4-FFF2-40B4-BE49-F238E27FC236}">
                <a16:creationId xmlns:a16="http://schemas.microsoft.com/office/drawing/2014/main" id="{DD0A82AA-8C43-4DAF-9037-40C86AFF229D}"/>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0" y="0"/>
            <a:ext cx="7373257" cy="3504667"/>
          </a:xfrm>
          <a:prstGeom prst="rect">
            <a:avLst/>
          </a:prstGeom>
        </p:spPr>
      </p:pic>
      <p:sp>
        <p:nvSpPr>
          <p:cNvPr id="8" name="Bildplatzhalter 7">
            <a:extLst>
              <a:ext uri="{FF2B5EF4-FFF2-40B4-BE49-F238E27FC236}">
                <a16:creationId xmlns:a16="http://schemas.microsoft.com/office/drawing/2014/main" id="{ADCF629D-B348-40E0-A636-AEFFDE3DB8AC}"/>
              </a:ext>
            </a:extLst>
          </p:cNvPr>
          <p:cNvSpPr>
            <a:spLocks noGrp="1"/>
          </p:cNvSpPr>
          <p:nvPr>
            <p:ph type="pic" sz="quarter" idx="11" hasCustomPrompt="1"/>
          </p:nvPr>
        </p:nvSpPr>
        <p:spPr>
          <a:xfrm>
            <a:off x="2324100" y="1982788"/>
            <a:ext cx="6819900" cy="4875212"/>
          </a:xfrm>
          <a:pattFill prst="ltUpDiag">
            <a:fgClr>
              <a:schemeClr val="bg2">
                <a:lumMod val="75000"/>
              </a:schemeClr>
            </a:fgClr>
            <a:bgClr>
              <a:schemeClr val="bg1"/>
            </a:bgClr>
          </a:pattFill>
          <a:ln>
            <a:noFill/>
          </a:ln>
        </p:spPr>
        <p:txBody>
          <a:bodyPr vert="horz" lIns="0" tIns="0" rIns="0" bIns="0" rtlCol="0">
            <a:noAutofit/>
          </a:bodyPr>
          <a:lstStyle>
            <a:lvl1pPr>
              <a:defRPr lang="en-US" sz="1600" dirty="0">
                <a:solidFill>
                  <a:schemeClr val="tx1"/>
                </a:solidFill>
                <a:latin typeface="+mn-lt"/>
                <a:ea typeface="+mn-ea"/>
                <a:cs typeface="+mn-cs"/>
                <a:sym typeface="+mn-lt"/>
              </a:defRPr>
            </a:lvl1pPr>
          </a:lstStyle>
          <a:p>
            <a:pPr lvl="0"/>
            <a:r>
              <a:rPr lang="en-US" dirty="0"/>
              <a:t>Click to add picture</a:t>
            </a:r>
          </a:p>
        </p:txBody>
      </p:sp>
      <p:sp>
        <p:nvSpPr>
          <p:cNvPr id="2" name="Titel 1">
            <a:extLst>
              <a:ext uri="{FF2B5EF4-FFF2-40B4-BE49-F238E27FC236}">
                <a16:creationId xmlns:a16="http://schemas.microsoft.com/office/drawing/2014/main" id="{8DCF5A43-0DCA-4473-BD34-84D27820D8EE}"/>
              </a:ext>
            </a:extLst>
          </p:cNvPr>
          <p:cNvSpPr>
            <a:spLocks noGrp="1"/>
          </p:cNvSpPr>
          <p:nvPr>
            <p:ph type="title" hasCustomPrompt="1"/>
          </p:nvPr>
        </p:nvSpPr>
        <p:spPr>
          <a:xfrm>
            <a:off x="548641" y="845569"/>
            <a:ext cx="6017259" cy="430887"/>
          </a:xfrm>
        </p:spPr>
        <p:txBody>
          <a:bodyPr>
            <a:spAutoFit/>
          </a:bodyPr>
          <a:lstStyle>
            <a:lvl1pPr>
              <a:defRPr sz="2800">
                <a:solidFill>
                  <a:schemeClr val="bg1"/>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Tree>
    <p:extLst>
      <p:ext uri="{BB962C8B-B14F-4D97-AF65-F5344CB8AC3E}">
        <p14:creationId xmlns:p14="http://schemas.microsoft.com/office/powerpoint/2010/main" val="28401313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sultant Bio 1 per page">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CBCDD56C-D7CA-470D-BAA4-0AF72A4D2411}"/>
              </a:ext>
            </a:extLst>
          </p:cNvPr>
          <p:cNvGraphicFramePr>
            <a:graphicFrameLocks noChangeAspect="1"/>
          </p:cNvGraphicFramePr>
          <p:nvPr userDrawn="1">
            <p:custDataLst>
              <p:tags r:id="rId1"/>
            </p:custDataLst>
            <p:extLst>
              <p:ext uri="{D42A27DB-BD31-4B8C-83A1-F6EECF244321}">
                <p14:modId xmlns:p14="http://schemas.microsoft.com/office/powerpoint/2010/main" val="31030397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13" name="Objekt 12" hidden="1">
                        <a:extLst>
                          <a:ext uri="{FF2B5EF4-FFF2-40B4-BE49-F238E27FC236}">
                            <a16:creationId xmlns:a16="http://schemas.microsoft.com/office/drawing/2014/main" id="{CBCDD56C-D7CA-470D-BAA4-0AF72A4D2411}"/>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Bildplatzhalter 9">
            <a:extLst>
              <a:ext uri="{FF2B5EF4-FFF2-40B4-BE49-F238E27FC236}">
                <a16:creationId xmlns:a16="http://schemas.microsoft.com/office/drawing/2014/main" id="{FDA657E5-F09A-4214-BBF9-444F23FCED00}"/>
              </a:ext>
            </a:extLst>
          </p:cNvPr>
          <p:cNvSpPr>
            <a:spLocks noGrp="1"/>
          </p:cNvSpPr>
          <p:nvPr>
            <p:ph type="pic" sz="quarter" idx="12" hasCustomPrompt="1"/>
          </p:nvPr>
        </p:nvSpPr>
        <p:spPr>
          <a:xfrm>
            <a:off x="4557712" y="1668521"/>
            <a:ext cx="4586287" cy="4365941"/>
          </a:xfrm>
          <a:pattFill prst="ltUpDiag">
            <a:fgClr>
              <a:schemeClr val="bg2">
                <a:lumMod val="75000"/>
              </a:schemeClr>
            </a:fgClr>
            <a:bgClr>
              <a:schemeClr val="bg1"/>
            </a:bgClr>
          </a:pattFill>
        </p:spPr>
        <p:txBody>
          <a:bodyPr vert="horz" lIns="0" tIns="0" rIns="0" bIns="0" rtlCol="0">
            <a:noAutofit/>
          </a:bodyPr>
          <a:lstStyle>
            <a:lvl1pPr>
              <a:defRPr lang="en-US" sz="1600" dirty="0">
                <a:solidFill>
                  <a:schemeClr val="tx1"/>
                </a:solidFill>
                <a:latin typeface="+mn-lt"/>
                <a:ea typeface="+mn-ea"/>
                <a:cs typeface="+mn-cs"/>
                <a:sym typeface="+mn-lt"/>
              </a:defRPr>
            </a:lvl1pPr>
          </a:lstStyle>
          <a:p>
            <a:pPr lvl="0"/>
            <a:r>
              <a:rPr lang="en-US" dirty="0"/>
              <a:t>Click to add picture</a:t>
            </a:r>
          </a:p>
        </p:txBody>
      </p:sp>
      <p:sp>
        <p:nvSpPr>
          <p:cNvPr id="17" name="Textplatzhalter 4">
            <a:extLst>
              <a:ext uri="{FF2B5EF4-FFF2-40B4-BE49-F238E27FC236}">
                <a16:creationId xmlns:a16="http://schemas.microsoft.com/office/drawing/2014/main" id="{3247A8DA-0890-4AE8-9E5C-6A8D359560A1}"/>
              </a:ext>
            </a:extLst>
          </p:cNvPr>
          <p:cNvSpPr>
            <a:spLocks noGrp="1"/>
          </p:cNvSpPr>
          <p:nvPr>
            <p:ph type="body" sz="quarter" idx="16" hasCustomPrompt="1"/>
          </p:nvPr>
        </p:nvSpPr>
        <p:spPr>
          <a:xfrm>
            <a:off x="4792400" y="3805265"/>
            <a:ext cx="1683178" cy="2124883"/>
          </a:xfrm>
        </p:spPr>
        <p:txBody>
          <a:bodyPr/>
          <a:lstStyle>
            <a:lvl1pPr marL="0" indent="0" algn="l" defTabSz="457200" rtl="0" eaLnBrk="1" latinLnBrk="0" hangingPunct="1">
              <a:lnSpc>
                <a:spcPct val="100000"/>
              </a:lnSpc>
              <a:spcBef>
                <a:spcPts val="432"/>
              </a:spcBef>
              <a:buFontTx/>
              <a:buNone/>
              <a:defRPr lang="de-DE" sz="1200" b="0" kern="1200" dirty="0" smtClean="0">
                <a:solidFill>
                  <a:schemeClr val="tx1"/>
                </a:solidFill>
                <a:latin typeface="+mn-lt"/>
                <a:ea typeface="+mn-ea"/>
                <a:cs typeface="+mn-cs"/>
                <a:sym typeface="+mn-lt"/>
              </a:defRPr>
            </a:lvl1pPr>
            <a:lvl2pPr>
              <a:defRPr/>
            </a:lvl2pPr>
            <a:lvl3pPr>
              <a:defRPr/>
            </a:lvl3pPr>
            <a:lvl4pPr>
              <a:defRPr/>
            </a:lvl4pPr>
            <a:lvl5pPr>
              <a:defRPr/>
            </a:lvl5pPr>
          </a:lstStyle>
          <a:p>
            <a:pPr lvl="0"/>
            <a:r>
              <a:rPr lang="de-DE" dirty="0"/>
              <a:t>Quotation</a:t>
            </a:r>
          </a:p>
        </p:txBody>
      </p:sp>
      <p:sp>
        <p:nvSpPr>
          <p:cNvPr id="2" name="Titel 1">
            <a:extLst>
              <a:ext uri="{FF2B5EF4-FFF2-40B4-BE49-F238E27FC236}">
                <a16:creationId xmlns:a16="http://schemas.microsoft.com/office/drawing/2014/main" id="{E1862DA9-158F-4836-9781-D74C8BECFD0C}"/>
              </a:ext>
            </a:extLst>
          </p:cNvPr>
          <p:cNvSpPr>
            <a:spLocks noGrp="1"/>
          </p:cNvSpPr>
          <p:nvPr>
            <p:ph type="title" hasCustomPrompt="1"/>
          </p:nvPr>
        </p:nvSpPr>
        <p:spPr>
          <a:xfrm>
            <a:off x="548642" y="451869"/>
            <a:ext cx="3470276" cy="369332"/>
          </a:xfrm>
        </p:spPr>
        <p:txBody>
          <a:bodyPr>
            <a:spAutoFit/>
          </a:bodyPr>
          <a:lstStyle>
            <a:lvl1pPr>
              <a:spcBef>
                <a:spcPts val="0"/>
              </a:spcBef>
              <a:defRPr>
                <a:solidFill>
                  <a:schemeClr val="tx2"/>
                </a:solidFill>
                <a:latin typeface="+mj-lt"/>
                <a:ea typeface="+mj-ea"/>
                <a:cs typeface="+mj-cs"/>
                <a:sym typeface="+mj-lt"/>
              </a:defRPr>
            </a:lvl1pPr>
          </a:lstStyle>
          <a:p>
            <a:r>
              <a:rPr lang="de-DE" dirty="0"/>
              <a:t>Name</a:t>
            </a:r>
            <a:endParaRPr lang="en-US" dirty="0"/>
          </a:p>
        </p:txBody>
      </p:sp>
      <p:sp>
        <p:nvSpPr>
          <p:cNvPr id="3" name="Foliennummernplatzhalter 2">
            <a:extLst>
              <a:ext uri="{FF2B5EF4-FFF2-40B4-BE49-F238E27FC236}">
                <a16:creationId xmlns:a16="http://schemas.microsoft.com/office/drawing/2014/main" id="{9494373C-172F-4341-9EB4-BD1C969B7C6C}"/>
              </a:ext>
            </a:extLst>
          </p:cNvPr>
          <p:cNvSpPr>
            <a:spLocks noGrp="1"/>
          </p:cNvSpPr>
          <p:nvPr>
            <p:ph type="sldNum" sz="quarter" idx="10"/>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5" name="Textplatzhalter 4">
            <a:extLst>
              <a:ext uri="{FF2B5EF4-FFF2-40B4-BE49-F238E27FC236}">
                <a16:creationId xmlns:a16="http://schemas.microsoft.com/office/drawing/2014/main" id="{F1B5A57E-D8D6-42B3-9EC9-0F00B5306690}"/>
              </a:ext>
            </a:extLst>
          </p:cNvPr>
          <p:cNvSpPr>
            <a:spLocks noGrp="1"/>
          </p:cNvSpPr>
          <p:nvPr>
            <p:ph type="body" sz="quarter" idx="11" hasCustomPrompt="1"/>
          </p:nvPr>
        </p:nvSpPr>
        <p:spPr>
          <a:xfrm>
            <a:off x="549274" y="1668521"/>
            <a:ext cx="3470275" cy="4365941"/>
          </a:xfrm>
        </p:spPr>
        <p:txBody>
          <a:bodyPr/>
          <a:lstStyle>
            <a:lvl1pPr marL="0" indent="0" algn="l" defTabSz="457200" rtl="0" eaLnBrk="1" latinLnBrk="0" hangingPunct="1">
              <a:lnSpc>
                <a:spcPct val="100000"/>
              </a:lnSpc>
              <a:spcBef>
                <a:spcPts val="432"/>
              </a:spcBef>
              <a:buFontTx/>
              <a:buNone/>
              <a:defRPr lang="de-DE" sz="10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15" name="Textplatzhalter 4">
            <a:extLst>
              <a:ext uri="{FF2B5EF4-FFF2-40B4-BE49-F238E27FC236}">
                <a16:creationId xmlns:a16="http://schemas.microsoft.com/office/drawing/2014/main" id="{DDF9A55D-AC24-45B5-A45C-C921141C8492}"/>
              </a:ext>
            </a:extLst>
          </p:cNvPr>
          <p:cNvSpPr>
            <a:spLocks noGrp="1"/>
          </p:cNvSpPr>
          <p:nvPr>
            <p:ph type="body" sz="quarter" idx="15" hasCustomPrompt="1"/>
          </p:nvPr>
        </p:nvSpPr>
        <p:spPr>
          <a:xfrm>
            <a:off x="549274" y="833450"/>
            <a:ext cx="3470275" cy="276999"/>
          </a:xfrm>
        </p:spPr>
        <p:txBody>
          <a:bodyPr>
            <a:spAutoFit/>
          </a:bodyPr>
          <a:lstStyle>
            <a:lvl1pPr marL="0" indent="0" algn="l" defTabSz="457200" rtl="0" eaLnBrk="1" latinLnBrk="0" hangingPunct="1">
              <a:lnSpc>
                <a:spcPct val="100000"/>
              </a:lnSpc>
              <a:spcBef>
                <a:spcPts val="0"/>
              </a:spcBef>
              <a:buFontTx/>
              <a:buNone/>
              <a:defRPr lang="de-DE" sz="1800" b="0" kern="1200" dirty="0">
                <a:solidFill>
                  <a:schemeClr val="tx1">
                    <a:lumMod val="65000"/>
                    <a:lumOff val="35000"/>
                  </a:schemeClr>
                </a:solidFill>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Tree>
    <p:extLst>
      <p:ext uri="{BB962C8B-B14F-4D97-AF65-F5344CB8AC3E}">
        <p14:creationId xmlns:p14="http://schemas.microsoft.com/office/powerpoint/2010/main" val="1826584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x Consultant Profile">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83CD35FE-E54A-4754-B63F-CEC482F71122}"/>
              </a:ext>
            </a:extLst>
          </p:cNvPr>
          <p:cNvGraphicFramePr>
            <a:graphicFrameLocks noChangeAspect="1"/>
          </p:cNvGraphicFramePr>
          <p:nvPr userDrawn="1">
            <p:custDataLst>
              <p:tags r:id="rId1"/>
            </p:custDataLst>
            <p:extLst>
              <p:ext uri="{D42A27DB-BD31-4B8C-83A1-F6EECF244321}">
                <p14:modId xmlns:p14="http://schemas.microsoft.com/office/powerpoint/2010/main" val="8302555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6" name="Objekt 5" hidden="1">
                        <a:extLst>
                          <a:ext uri="{FF2B5EF4-FFF2-40B4-BE49-F238E27FC236}">
                            <a16:creationId xmlns:a16="http://schemas.microsoft.com/office/drawing/2014/main" id="{83CD35FE-E54A-4754-B63F-CEC482F7112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00A4AFBD-CA9A-4451-8121-B93157172C0E}"/>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5" name="Text Placeholder 24"/>
          <p:cNvSpPr>
            <a:spLocks noGrp="1"/>
          </p:cNvSpPr>
          <p:nvPr>
            <p:ph type="body" sz="quarter" idx="27" hasCustomPrompt="1"/>
          </p:nvPr>
        </p:nvSpPr>
        <p:spPr>
          <a:xfrm>
            <a:off x="548641" y="2466282"/>
            <a:ext cx="3597225" cy="266697"/>
          </a:xfrm>
        </p:spPr>
        <p:txBody>
          <a:bodyPr/>
          <a:lstStyle>
            <a:lvl1pPr>
              <a:defRPr b="0">
                <a:latin typeface="+mn-lt"/>
                <a:ea typeface="+mn-ea"/>
                <a:cs typeface="+mn-cs"/>
                <a:sym typeface="+mn-lt"/>
              </a:defRPr>
            </a:lvl1pPr>
          </a:lstStyle>
          <a:p>
            <a:pPr lvl="0"/>
            <a:r>
              <a:rPr lang="en-US" dirty="0"/>
              <a:t>[Consultant Name]</a:t>
            </a:r>
            <a:endParaRPr lang="en-GB" dirty="0"/>
          </a:p>
        </p:txBody>
      </p:sp>
      <p:sp>
        <p:nvSpPr>
          <p:cNvPr id="2" name="Title 1"/>
          <p:cNvSpPr>
            <a:spLocks noGrp="1"/>
          </p:cNvSpPr>
          <p:nvPr>
            <p:ph type="title" hasCustomPrompt="1"/>
          </p:nvPr>
        </p:nvSpPr>
        <p:spPr>
          <a:xfrm>
            <a:off x="548641" y="451869"/>
            <a:ext cx="8069869" cy="410519"/>
          </a:xfrm>
        </p:spPr>
        <p:txBody>
          <a:bodyPr/>
          <a:lstStyle>
            <a:lvl1pPr>
              <a:defRPr>
                <a:latin typeface="+mj-lt"/>
                <a:ea typeface="+mj-ea"/>
                <a:cs typeface="+mj-cs"/>
                <a:sym typeface="+mj-lt"/>
              </a:defRPr>
            </a:lvl1pPr>
          </a:lstStyle>
          <a:p>
            <a:r>
              <a:rPr lang="en-US" dirty="0"/>
              <a:t>Click to add title</a:t>
            </a:r>
          </a:p>
        </p:txBody>
      </p:sp>
      <p:sp>
        <p:nvSpPr>
          <p:cNvPr id="9" name="Text Placeholder 16"/>
          <p:cNvSpPr>
            <a:spLocks noGrp="1"/>
          </p:cNvSpPr>
          <p:nvPr>
            <p:ph type="body" sz="quarter" idx="19" hasCustomPrompt="1"/>
          </p:nvPr>
        </p:nvSpPr>
        <p:spPr>
          <a:xfrm>
            <a:off x="548641" y="2740249"/>
            <a:ext cx="3613442" cy="230115"/>
          </a:xfrm>
        </p:spPr>
        <p:txBody>
          <a:bodyPr/>
          <a:lstStyle>
            <a:lvl1pPr>
              <a:spcBef>
                <a:spcPts val="0"/>
              </a:spcBef>
              <a:defRPr sz="1200">
                <a:latin typeface="+mn-lt"/>
                <a:ea typeface="+mn-ea"/>
                <a:cs typeface="+mn-cs"/>
                <a:sym typeface="+mn-lt"/>
              </a:defRPr>
            </a:lvl1pPr>
          </a:lstStyle>
          <a:p>
            <a:r>
              <a:rPr lang="en-GB" dirty="0"/>
              <a:t>[Function]</a:t>
            </a:r>
          </a:p>
          <a:p>
            <a:r>
              <a:rPr lang="en-GB" dirty="0"/>
              <a:t>[Office]</a:t>
            </a:r>
          </a:p>
          <a:p>
            <a:endParaRPr lang="en-GB" dirty="0"/>
          </a:p>
        </p:txBody>
      </p:sp>
      <p:sp>
        <p:nvSpPr>
          <p:cNvPr id="11" name="Text Placeholder 18"/>
          <p:cNvSpPr>
            <a:spLocks noGrp="1"/>
          </p:cNvSpPr>
          <p:nvPr>
            <p:ph type="body" sz="quarter" idx="21" hasCustomPrompt="1"/>
          </p:nvPr>
        </p:nvSpPr>
        <p:spPr>
          <a:xfrm>
            <a:off x="5026972" y="2740249"/>
            <a:ext cx="3597050" cy="230115"/>
          </a:xfrm>
        </p:spPr>
        <p:txBody>
          <a:bodyPr/>
          <a:lstStyle>
            <a:lvl1pPr>
              <a:spcBef>
                <a:spcPts val="0"/>
              </a:spcBef>
              <a:defRPr sz="1200">
                <a:latin typeface="+mn-lt"/>
                <a:ea typeface="+mn-ea"/>
                <a:cs typeface="+mn-cs"/>
                <a:sym typeface="+mn-lt"/>
              </a:defRPr>
            </a:lvl1pPr>
          </a:lstStyle>
          <a:p>
            <a:r>
              <a:rPr lang="en-GB" dirty="0"/>
              <a:t>[Function]</a:t>
            </a:r>
          </a:p>
          <a:p>
            <a:r>
              <a:rPr lang="en-GB" dirty="0"/>
              <a:t>[Office]</a:t>
            </a:r>
          </a:p>
        </p:txBody>
      </p:sp>
      <p:sp>
        <p:nvSpPr>
          <p:cNvPr id="13" name="Text Placeholder 15"/>
          <p:cNvSpPr>
            <a:spLocks noGrp="1"/>
          </p:cNvSpPr>
          <p:nvPr>
            <p:ph type="body" sz="quarter" idx="16" hasCustomPrompt="1"/>
          </p:nvPr>
        </p:nvSpPr>
        <p:spPr>
          <a:xfrm>
            <a:off x="548641" y="3187083"/>
            <a:ext cx="3596637" cy="2880492"/>
          </a:xfrm>
        </p:spPr>
        <p:txBody>
          <a:bodyPr/>
          <a:lstStyle>
            <a:lvl1pPr>
              <a:defRPr sz="900" b="0" i="0">
                <a:solidFill>
                  <a:schemeClr val="tx1"/>
                </a:solidFill>
                <a:latin typeface="Messina Sans Light"/>
                <a:ea typeface="+mn-ea"/>
                <a:cs typeface="Messina Sans Light"/>
                <a:sym typeface="+mn-lt"/>
              </a:defRPr>
            </a:lvl1pPr>
          </a:lstStyle>
          <a:p>
            <a:pPr lvl="0"/>
            <a:r>
              <a:rPr lang="en-US" dirty="0"/>
              <a:t>Click to edit</a:t>
            </a:r>
          </a:p>
        </p:txBody>
      </p:sp>
      <p:sp>
        <p:nvSpPr>
          <p:cNvPr id="17" name="Text Placeholder 23"/>
          <p:cNvSpPr>
            <a:spLocks noGrp="1"/>
          </p:cNvSpPr>
          <p:nvPr>
            <p:ph type="body" sz="quarter" idx="26" hasCustomPrompt="1"/>
          </p:nvPr>
        </p:nvSpPr>
        <p:spPr>
          <a:xfrm>
            <a:off x="5026972" y="3187083"/>
            <a:ext cx="3596637" cy="2880491"/>
          </a:xfrm>
        </p:spPr>
        <p:txBody>
          <a:bodyPr/>
          <a:lstStyle>
            <a:lvl1pPr>
              <a:defRPr sz="900" b="0" i="0">
                <a:solidFill>
                  <a:schemeClr val="tx1"/>
                </a:solidFill>
                <a:latin typeface="Messina Sans Light"/>
                <a:ea typeface="+mn-ea"/>
                <a:cs typeface="Messina Sans Light"/>
                <a:sym typeface="+mn-lt"/>
              </a:defRPr>
            </a:lvl1pPr>
          </a:lstStyle>
          <a:p>
            <a:pPr lvl="0"/>
            <a:r>
              <a:rPr lang="en-US" dirty="0"/>
              <a:t>Click to edit</a:t>
            </a:r>
          </a:p>
        </p:txBody>
      </p:sp>
      <p:sp>
        <p:nvSpPr>
          <p:cNvPr id="27" name="Text Placeholder 24"/>
          <p:cNvSpPr>
            <a:spLocks noGrp="1"/>
          </p:cNvSpPr>
          <p:nvPr>
            <p:ph type="body" sz="quarter" idx="29" hasCustomPrompt="1"/>
          </p:nvPr>
        </p:nvSpPr>
        <p:spPr>
          <a:xfrm>
            <a:off x="5026970" y="2466282"/>
            <a:ext cx="3597225" cy="266697"/>
          </a:xfrm>
        </p:spPr>
        <p:txBody>
          <a:bodyPr/>
          <a:lstStyle>
            <a:lvl1pPr>
              <a:defRPr b="0">
                <a:latin typeface="+mn-lt"/>
                <a:ea typeface="+mn-ea"/>
                <a:cs typeface="+mn-cs"/>
                <a:sym typeface="+mn-lt"/>
              </a:defRPr>
            </a:lvl1pPr>
          </a:lstStyle>
          <a:p>
            <a:pPr lvl="0"/>
            <a:r>
              <a:rPr lang="en-US" dirty="0"/>
              <a:t>[Consultant Name]</a:t>
            </a:r>
            <a:endParaRPr lang="en-GB" dirty="0"/>
          </a:p>
        </p:txBody>
      </p:sp>
      <p:sp>
        <p:nvSpPr>
          <p:cNvPr id="4" name="Picture Placeholder 3"/>
          <p:cNvSpPr>
            <a:spLocks noGrp="1"/>
          </p:cNvSpPr>
          <p:nvPr>
            <p:ph type="pic" sz="quarter" idx="30"/>
          </p:nvPr>
        </p:nvSpPr>
        <p:spPr>
          <a:xfrm>
            <a:off x="548641" y="1151594"/>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18" name="Picture Placeholder 3"/>
          <p:cNvSpPr>
            <a:spLocks noGrp="1"/>
          </p:cNvSpPr>
          <p:nvPr>
            <p:ph type="pic" sz="quarter" idx="31"/>
          </p:nvPr>
        </p:nvSpPr>
        <p:spPr>
          <a:xfrm>
            <a:off x="5026970" y="1151594"/>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3" name="Foliennummernplatzhalter 2">
            <a:extLst>
              <a:ext uri="{FF2B5EF4-FFF2-40B4-BE49-F238E27FC236}">
                <a16:creationId xmlns:a16="http://schemas.microsoft.com/office/drawing/2014/main" id="{17E28B79-A0A4-4AAF-B8EA-833F0E6B3689}"/>
              </a:ext>
            </a:extLst>
          </p:cNvPr>
          <p:cNvSpPr>
            <a:spLocks noGrp="1"/>
          </p:cNvSpPr>
          <p:nvPr>
            <p:ph type="sldNum" sz="quarter" idx="32"/>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2648873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sultant Bio 2 per page">
    <p:spTree>
      <p:nvGrpSpPr>
        <p:cNvPr id="1" name=""/>
        <p:cNvGrpSpPr/>
        <p:nvPr/>
      </p:nvGrpSpPr>
      <p:grpSpPr>
        <a:xfrm>
          <a:off x="0" y="0"/>
          <a:ext cx="0" cy="0"/>
          <a:chOff x="0" y="0"/>
          <a:chExt cx="0" cy="0"/>
        </a:xfrm>
      </p:grpSpPr>
      <p:graphicFrame>
        <p:nvGraphicFramePr>
          <p:cNvPr id="2" name="Objekt 1" hidden="1">
            <a:extLst>
              <a:ext uri="{FF2B5EF4-FFF2-40B4-BE49-F238E27FC236}">
                <a16:creationId xmlns:a16="http://schemas.microsoft.com/office/drawing/2014/main" id="{5C0FAA36-2444-42E3-9800-477DD929C581}"/>
              </a:ext>
            </a:extLst>
          </p:cNvPr>
          <p:cNvGraphicFramePr>
            <a:graphicFrameLocks noChangeAspect="1"/>
          </p:cNvGraphicFramePr>
          <p:nvPr userDrawn="1">
            <p:custDataLst>
              <p:tags r:id="rId1"/>
            </p:custDataLst>
            <p:extLst>
              <p:ext uri="{D42A27DB-BD31-4B8C-83A1-F6EECF244321}">
                <p14:modId xmlns:p14="http://schemas.microsoft.com/office/powerpoint/2010/main" val="212194524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2" name="Objekt 1" hidden="1">
                        <a:extLst>
                          <a:ext uri="{FF2B5EF4-FFF2-40B4-BE49-F238E27FC236}">
                            <a16:creationId xmlns:a16="http://schemas.microsoft.com/office/drawing/2014/main" id="{5C0FAA36-2444-42E3-9800-477DD929C581}"/>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54D20E92-1353-4D25-943F-BF65A43F6F45}"/>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3" name="Foliennummernplatzhalter 2">
            <a:extLst>
              <a:ext uri="{FF2B5EF4-FFF2-40B4-BE49-F238E27FC236}">
                <a16:creationId xmlns:a16="http://schemas.microsoft.com/office/drawing/2014/main" id="{9494373C-172F-4341-9EB4-BD1C969B7C6C}"/>
              </a:ext>
            </a:extLst>
          </p:cNvPr>
          <p:cNvSpPr>
            <a:spLocks noGrp="1"/>
          </p:cNvSpPr>
          <p:nvPr>
            <p:ph type="sldNum" sz="quarter" idx="10"/>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5" name="Textplatzhalter 4">
            <a:extLst>
              <a:ext uri="{FF2B5EF4-FFF2-40B4-BE49-F238E27FC236}">
                <a16:creationId xmlns:a16="http://schemas.microsoft.com/office/drawing/2014/main" id="{F1B5A57E-D8D6-42B3-9EC9-0F00B5306690}"/>
              </a:ext>
            </a:extLst>
          </p:cNvPr>
          <p:cNvSpPr>
            <a:spLocks noGrp="1"/>
          </p:cNvSpPr>
          <p:nvPr>
            <p:ph type="body" sz="quarter" idx="11" hasCustomPrompt="1"/>
          </p:nvPr>
        </p:nvSpPr>
        <p:spPr>
          <a:xfrm>
            <a:off x="549274" y="946956"/>
            <a:ext cx="3883820" cy="246221"/>
          </a:xfrm>
        </p:spPr>
        <p:txBody>
          <a:bodyPr>
            <a:spAutoFit/>
          </a:bodyPr>
          <a:lstStyle>
            <a:lvl1pPr>
              <a:spcBef>
                <a:spcPts val="0"/>
              </a:spcBef>
              <a:defRPr sz="1600">
                <a:latin typeface="+mn-lt"/>
                <a:ea typeface="+mn-ea"/>
                <a:cs typeface="+mn-cs"/>
                <a:sym typeface="+mn-lt"/>
              </a:defRPr>
            </a:lvl1pPr>
            <a:lvl2pPr>
              <a:defRPr/>
            </a:lvl2pPr>
            <a:lvl3pPr>
              <a:defRPr/>
            </a:lvl3pPr>
            <a:lvl4pPr>
              <a:defRPr/>
            </a:lvl4pPr>
            <a:lvl5pPr>
              <a:defRPr/>
            </a:lvl5pPr>
          </a:lstStyle>
          <a:p>
            <a:pPr lvl="0"/>
            <a:r>
              <a:rPr lang="de-DE" dirty="0"/>
              <a:t>Name</a:t>
            </a:r>
          </a:p>
        </p:txBody>
      </p:sp>
      <p:sp>
        <p:nvSpPr>
          <p:cNvPr id="10" name="Bildplatzhalter 9">
            <a:extLst>
              <a:ext uri="{FF2B5EF4-FFF2-40B4-BE49-F238E27FC236}">
                <a16:creationId xmlns:a16="http://schemas.microsoft.com/office/drawing/2014/main" id="{FDA657E5-F09A-4214-BBF9-444F23FCED00}"/>
              </a:ext>
            </a:extLst>
          </p:cNvPr>
          <p:cNvSpPr>
            <a:spLocks noGrp="1"/>
          </p:cNvSpPr>
          <p:nvPr>
            <p:ph type="pic" sz="quarter" idx="12" hasCustomPrompt="1"/>
          </p:nvPr>
        </p:nvSpPr>
        <p:spPr>
          <a:xfrm>
            <a:off x="548641" y="4441371"/>
            <a:ext cx="3883822"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4" name="Titel 3">
            <a:extLst>
              <a:ext uri="{FF2B5EF4-FFF2-40B4-BE49-F238E27FC236}">
                <a16:creationId xmlns:a16="http://schemas.microsoft.com/office/drawing/2014/main" id="{D574AF10-4278-40D8-BCBD-906207596F51}"/>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14" name="Bildplatzhalter 9">
            <a:extLst>
              <a:ext uri="{FF2B5EF4-FFF2-40B4-BE49-F238E27FC236}">
                <a16:creationId xmlns:a16="http://schemas.microsoft.com/office/drawing/2014/main" id="{8C265BC9-C1D5-4643-B2D1-0EFF447CC461}"/>
              </a:ext>
            </a:extLst>
          </p:cNvPr>
          <p:cNvSpPr>
            <a:spLocks noGrp="1"/>
          </p:cNvSpPr>
          <p:nvPr>
            <p:ph type="pic" sz="quarter" idx="14" hasCustomPrompt="1"/>
          </p:nvPr>
        </p:nvSpPr>
        <p:spPr>
          <a:xfrm>
            <a:off x="4734688" y="4441371"/>
            <a:ext cx="3883822"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6" name="Textplatzhalter 4">
            <a:extLst>
              <a:ext uri="{FF2B5EF4-FFF2-40B4-BE49-F238E27FC236}">
                <a16:creationId xmlns:a16="http://schemas.microsoft.com/office/drawing/2014/main" id="{7A9FFFFB-9486-49A2-A1DB-973DB2654979}"/>
              </a:ext>
            </a:extLst>
          </p:cNvPr>
          <p:cNvSpPr>
            <a:spLocks noGrp="1"/>
          </p:cNvSpPr>
          <p:nvPr>
            <p:ph type="body" sz="quarter" idx="15" hasCustomPrompt="1"/>
          </p:nvPr>
        </p:nvSpPr>
        <p:spPr>
          <a:xfrm>
            <a:off x="549274" y="1231733"/>
            <a:ext cx="3883820" cy="153888"/>
          </a:xfrm>
        </p:spPr>
        <p:txBody>
          <a:bodyPr>
            <a:spAutoFit/>
          </a:bodyPr>
          <a:lstStyle>
            <a:lvl1pPr>
              <a:spcBef>
                <a:spcPts val="0"/>
              </a:spcBef>
              <a:defRPr sz="1000">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
        <p:nvSpPr>
          <p:cNvPr id="18" name="Textplatzhalter 4">
            <a:extLst>
              <a:ext uri="{FF2B5EF4-FFF2-40B4-BE49-F238E27FC236}">
                <a16:creationId xmlns:a16="http://schemas.microsoft.com/office/drawing/2014/main" id="{D7A4B165-AD29-460E-9F8A-D77FCC2034A9}"/>
              </a:ext>
            </a:extLst>
          </p:cNvPr>
          <p:cNvSpPr>
            <a:spLocks noGrp="1"/>
          </p:cNvSpPr>
          <p:nvPr>
            <p:ph type="body" sz="quarter" idx="16" hasCustomPrompt="1"/>
          </p:nvPr>
        </p:nvSpPr>
        <p:spPr>
          <a:xfrm>
            <a:off x="549274" y="1698982"/>
            <a:ext cx="3883820" cy="2411600"/>
          </a:xfrm>
        </p:spPr>
        <p:txBody>
          <a:bodyPr>
            <a:noAutofit/>
          </a:bodyPr>
          <a:lstStyle>
            <a:lvl1pPr marL="0" indent="0" algn="l" defTabSz="457200" rtl="0" eaLnBrk="1" latinLnBrk="0" hangingPunct="1">
              <a:lnSpc>
                <a:spcPct val="100000"/>
              </a:lnSpc>
              <a:spcBef>
                <a:spcPts val="432"/>
              </a:spcBef>
              <a:buFontTx/>
              <a:buNone/>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0" name="Textplatzhalter 4">
            <a:extLst>
              <a:ext uri="{FF2B5EF4-FFF2-40B4-BE49-F238E27FC236}">
                <a16:creationId xmlns:a16="http://schemas.microsoft.com/office/drawing/2014/main" id="{183C2477-7D33-491D-A110-95B2D3FEBC36}"/>
              </a:ext>
            </a:extLst>
          </p:cNvPr>
          <p:cNvSpPr>
            <a:spLocks noGrp="1"/>
          </p:cNvSpPr>
          <p:nvPr>
            <p:ph type="body" sz="quarter" idx="17" hasCustomPrompt="1"/>
          </p:nvPr>
        </p:nvSpPr>
        <p:spPr>
          <a:xfrm>
            <a:off x="2642566" y="4512355"/>
            <a:ext cx="1698453" cy="1751285"/>
          </a:xfrm>
        </p:spPr>
        <p:txBody>
          <a:bodyPr wrap="square">
            <a:noAutofit/>
          </a:bodyPr>
          <a:lstStyle>
            <a:lvl1pPr marL="0" indent="0" algn="r" defTabSz="457200" rtl="0" eaLnBrk="1" latinLnBrk="0" hangingPunct="1">
              <a:lnSpc>
                <a:spcPct val="100000"/>
              </a:lnSpc>
              <a:spcBef>
                <a:spcPts val="432"/>
              </a:spcBef>
              <a:buFontTx/>
              <a:buNone/>
              <a:defRPr lang="de-DE" sz="800" b="0" kern="1200" dirty="0">
                <a:solidFill>
                  <a:schemeClr val="tx1"/>
                </a:solidFill>
                <a:latin typeface="+mn-lt"/>
                <a:ea typeface="+mn-ea"/>
                <a:cs typeface="+mn-cs"/>
                <a:sym typeface="+mn-lt"/>
              </a:defRPr>
            </a:lvl1pPr>
            <a:lvl2pPr>
              <a:defRPr/>
            </a:lvl2pPr>
            <a:lvl3pPr>
              <a:defRPr/>
            </a:lvl3pPr>
            <a:lvl4pPr>
              <a:defRPr/>
            </a:lvl4pPr>
            <a:lvl5pPr>
              <a:defRPr/>
            </a:lvl5pPr>
          </a:lstStyle>
          <a:p>
            <a:pPr lvl="0"/>
            <a:r>
              <a:rPr lang="de-DE" dirty="0"/>
              <a:t>Quotation</a:t>
            </a:r>
          </a:p>
        </p:txBody>
      </p:sp>
      <p:sp>
        <p:nvSpPr>
          <p:cNvPr id="21" name="Textplatzhalter 4">
            <a:extLst>
              <a:ext uri="{FF2B5EF4-FFF2-40B4-BE49-F238E27FC236}">
                <a16:creationId xmlns:a16="http://schemas.microsoft.com/office/drawing/2014/main" id="{F255C80C-7924-4ABB-9990-B1DF65A19E1E}"/>
              </a:ext>
            </a:extLst>
          </p:cNvPr>
          <p:cNvSpPr>
            <a:spLocks noGrp="1"/>
          </p:cNvSpPr>
          <p:nvPr>
            <p:ph type="body" sz="quarter" idx="18" hasCustomPrompt="1"/>
          </p:nvPr>
        </p:nvSpPr>
        <p:spPr>
          <a:xfrm>
            <a:off x="4734688" y="946956"/>
            <a:ext cx="3883820" cy="246221"/>
          </a:xfrm>
        </p:spPr>
        <p:txBody>
          <a:bodyPr>
            <a:spAutoFit/>
          </a:bodyPr>
          <a:lstStyle>
            <a:lvl1pPr>
              <a:spcBef>
                <a:spcPts val="0"/>
              </a:spcBef>
              <a:defRPr sz="1600">
                <a:latin typeface="+mn-lt"/>
                <a:ea typeface="+mn-ea"/>
                <a:cs typeface="+mn-cs"/>
                <a:sym typeface="+mn-lt"/>
              </a:defRPr>
            </a:lvl1pPr>
            <a:lvl2pPr>
              <a:defRPr/>
            </a:lvl2pPr>
            <a:lvl3pPr>
              <a:defRPr/>
            </a:lvl3pPr>
            <a:lvl4pPr>
              <a:defRPr/>
            </a:lvl4pPr>
            <a:lvl5pPr>
              <a:defRPr/>
            </a:lvl5pPr>
          </a:lstStyle>
          <a:p>
            <a:pPr lvl="0"/>
            <a:r>
              <a:rPr lang="de-DE" dirty="0"/>
              <a:t>Name</a:t>
            </a:r>
          </a:p>
        </p:txBody>
      </p:sp>
      <p:sp>
        <p:nvSpPr>
          <p:cNvPr id="22" name="Textplatzhalter 4">
            <a:extLst>
              <a:ext uri="{FF2B5EF4-FFF2-40B4-BE49-F238E27FC236}">
                <a16:creationId xmlns:a16="http://schemas.microsoft.com/office/drawing/2014/main" id="{5376DC70-89E2-4DD1-9360-4F2D54442043}"/>
              </a:ext>
            </a:extLst>
          </p:cNvPr>
          <p:cNvSpPr>
            <a:spLocks noGrp="1"/>
          </p:cNvSpPr>
          <p:nvPr>
            <p:ph type="body" sz="quarter" idx="19" hasCustomPrompt="1"/>
          </p:nvPr>
        </p:nvSpPr>
        <p:spPr>
          <a:xfrm>
            <a:off x="4734688" y="1231733"/>
            <a:ext cx="3883820" cy="153888"/>
          </a:xfrm>
        </p:spPr>
        <p:txBody>
          <a:bodyPr>
            <a:spAutoFit/>
          </a:bodyPr>
          <a:lstStyle>
            <a:lvl1pPr>
              <a:spcBef>
                <a:spcPts val="0"/>
              </a:spcBef>
              <a:defRPr sz="1000">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
        <p:nvSpPr>
          <p:cNvPr id="23" name="Textplatzhalter 4">
            <a:extLst>
              <a:ext uri="{FF2B5EF4-FFF2-40B4-BE49-F238E27FC236}">
                <a16:creationId xmlns:a16="http://schemas.microsoft.com/office/drawing/2014/main" id="{5C1935EC-AA82-40C4-B7A1-C2C32C8EECAA}"/>
              </a:ext>
            </a:extLst>
          </p:cNvPr>
          <p:cNvSpPr>
            <a:spLocks noGrp="1"/>
          </p:cNvSpPr>
          <p:nvPr>
            <p:ph type="body" sz="quarter" idx="20" hasCustomPrompt="1"/>
          </p:nvPr>
        </p:nvSpPr>
        <p:spPr>
          <a:xfrm>
            <a:off x="4734688" y="1698982"/>
            <a:ext cx="3883820" cy="2411600"/>
          </a:xfrm>
        </p:spPr>
        <p:txBody>
          <a:bodyPr>
            <a:noAutofit/>
          </a:bodyPr>
          <a:lstStyle>
            <a:lvl1pPr marL="0" indent="0" algn="l" defTabSz="457200" rtl="0" eaLnBrk="1" latinLnBrk="0" hangingPunct="1">
              <a:lnSpc>
                <a:spcPct val="100000"/>
              </a:lnSpc>
              <a:spcBef>
                <a:spcPts val="432"/>
              </a:spcBef>
              <a:buFontTx/>
              <a:buNone/>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4" name="Textplatzhalter 4">
            <a:extLst>
              <a:ext uri="{FF2B5EF4-FFF2-40B4-BE49-F238E27FC236}">
                <a16:creationId xmlns:a16="http://schemas.microsoft.com/office/drawing/2014/main" id="{03D6E2BF-E58F-4179-A8D0-A833A424A609}"/>
              </a:ext>
            </a:extLst>
          </p:cNvPr>
          <p:cNvSpPr>
            <a:spLocks noGrp="1"/>
          </p:cNvSpPr>
          <p:nvPr>
            <p:ph type="body" sz="quarter" idx="21" hasCustomPrompt="1"/>
          </p:nvPr>
        </p:nvSpPr>
        <p:spPr>
          <a:xfrm>
            <a:off x="6825997" y="4512355"/>
            <a:ext cx="1698453" cy="1751285"/>
          </a:xfrm>
        </p:spPr>
        <p:txBody>
          <a:bodyPr wrap="square">
            <a:noAutofit/>
          </a:bodyPr>
          <a:lstStyle>
            <a:lvl1pPr marL="0" indent="0" algn="r" defTabSz="457200" rtl="0" eaLnBrk="1" latinLnBrk="0" hangingPunct="1">
              <a:lnSpc>
                <a:spcPct val="100000"/>
              </a:lnSpc>
              <a:spcBef>
                <a:spcPts val="432"/>
              </a:spcBef>
              <a:buFontTx/>
              <a:buNone/>
              <a:defRPr lang="de-DE" sz="800" b="0" kern="1200" dirty="0">
                <a:solidFill>
                  <a:schemeClr val="tx1"/>
                </a:solidFill>
                <a:latin typeface="+mn-lt"/>
                <a:ea typeface="+mn-ea"/>
                <a:cs typeface="+mn-cs"/>
                <a:sym typeface="+mn-lt"/>
              </a:defRPr>
            </a:lvl1pPr>
            <a:lvl2pPr>
              <a:defRPr/>
            </a:lvl2pPr>
            <a:lvl3pPr>
              <a:defRPr/>
            </a:lvl3pPr>
            <a:lvl4pPr>
              <a:defRPr/>
            </a:lvl4pPr>
            <a:lvl5pPr>
              <a:defRPr/>
            </a:lvl5pPr>
          </a:lstStyle>
          <a:p>
            <a:pPr lvl="0"/>
            <a:r>
              <a:rPr lang="de-DE" dirty="0"/>
              <a:t>Quotation</a:t>
            </a:r>
          </a:p>
        </p:txBody>
      </p:sp>
    </p:spTree>
    <p:extLst>
      <p:ext uri="{BB962C8B-B14F-4D97-AF65-F5344CB8AC3E}">
        <p14:creationId xmlns:p14="http://schemas.microsoft.com/office/powerpoint/2010/main" val="20633826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ns Bio Overview x3 Short">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80E73483-3C75-4283-8D32-91AD6F47A3A0}"/>
              </a:ext>
            </a:extLst>
          </p:cNvPr>
          <p:cNvGraphicFramePr>
            <a:graphicFrameLocks noChangeAspect="1"/>
          </p:cNvGraphicFramePr>
          <p:nvPr userDrawn="1">
            <p:custDataLst>
              <p:tags r:id="rId1"/>
            </p:custDataLst>
            <p:extLst>
              <p:ext uri="{D42A27DB-BD31-4B8C-83A1-F6EECF244321}">
                <p14:modId xmlns:p14="http://schemas.microsoft.com/office/powerpoint/2010/main" val="27776125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6" name="Objekt 5" hidden="1">
                        <a:extLst>
                          <a:ext uri="{FF2B5EF4-FFF2-40B4-BE49-F238E27FC236}">
                            <a16:creationId xmlns:a16="http://schemas.microsoft.com/office/drawing/2014/main" id="{80E73483-3C75-4283-8D32-91AD6F47A3A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048748D2-D731-4744-B53E-AAD658E02436}"/>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3" name="Foliennummernplatzhalter 2">
            <a:extLst>
              <a:ext uri="{FF2B5EF4-FFF2-40B4-BE49-F238E27FC236}">
                <a16:creationId xmlns:a16="http://schemas.microsoft.com/office/drawing/2014/main" id="{9494373C-172F-4341-9EB4-BD1C969B7C6C}"/>
              </a:ext>
            </a:extLst>
          </p:cNvPr>
          <p:cNvSpPr>
            <a:spLocks noGrp="1"/>
          </p:cNvSpPr>
          <p:nvPr>
            <p:ph type="sldNum" sz="quarter" idx="10"/>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5" name="Textplatzhalter 4">
            <a:extLst>
              <a:ext uri="{FF2B5EF4-FFF2-40B4-BE49-F238E27FC236}">
                <a16:creationId xmlns:a16="http://schemas.microsoft.com/office/drawing/2014/main" id="{F1B5A57E-D8D6-42B3-9EC9-0F00B5306690}"/>
              </a:ext>
            </a:extLst>
          </p:cNvPr>
          <p:cNvSpPr>
            <a:spLocks noGrp="1"/>
          </p:cNvSpPr>
          <p:nvPr>
            <p:ph type="body" sz="quarter" idx="11" hasCustomPrompt="1"/>
          </p:nvPr>
        </p:nvSpPr>
        <p:spPr>
          <a:xfrm>
            <a:off x="549274" y="1243331"/>
            <a:ext cx="2512058" cy="282538"/>
          </a:xfrm>
        </p:spPr>
        <p:txBody>
          <a:bodyPr>
            <a:spAutoFit/>
          </a:bodyPr>
          <a:lstStyle>
            <a:lvl1pPr>
              <a:spcBef>
                <a:spcPts val="0"/>
              </a:spcBef>
              <a:defRPr>
                <a:latin typeface="+mn-lt"/>
                <a:ea typeface="+mn-ea"/>
                <a:cs typeface="+mn-cs"/>
                <a:sym typeface="+mn-lt"/>
              </a:defRPr>
            </a:lvl1pPr>
            <a:lvl2pPr>
              <a:defRPr/>
            </a:lvl2pPr>
            <a:lvl3pPr>
              <a:defRPr/>
            </a:lvl3pPr>
            <a:lvl4pPr>
              <a:defRPr/>
            </a:lvl4pPr>
            <a:lvl5pPr>
              <a:defRPr/>
            </a:lvl5pPr>
          </a:lstStyle>
          <a:p>
            <a:pPr lvl="0"/>
            <a:r>
              <a:rPr lang="de-DE" dirty="0"/>
              <a:t>Name</a:t>
            </a:r>
          </a:p>
        </p:txBody>
      </p:sp>
      <p:sp>
        <p:nvSpPr>
          <p:cNvPr id="10" name="Bildplatzhalter 9">
            <a:extLst>
              <a:ext uri="{FF2B5EF4-FFF2-40B4-BE49-F238E27FC236}">
                <a16:creationId xmlns:a16="http://schemas.microsoft.com/office/drawing/2014/main" id="{FDA657E5-F09A-4214-BBF9-444F23FCED00}"/>
              </a:ext>
            </a:extLst>
          </p:cNvPr>
          <p:cNvSpPr>
            <a:spLocks noGrp="1"/>
          </p:cNvSpPr>
          <p:nvPr>
            <p:ph type="pic" sz="quarter" idx="12" hasCustomPrompt="1"/>
          </p:nvPr>
        </p:nvSpPr>
        <p:spPr>
          <a:xfrm>
            <a:off x="548641" y="4441371"/>
            <a:ext cx="2512059"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4" name="Titel 3">
            <a:extLst>
              <a:ext uri="{FF2B5EF4-FFF2-40B4-BE49-F238E27FC236}">
                <a16:creationId xmlns:a16="http://schemas.microsoft.com/office/drawing/2014/main" id="{D574AF10-4278-40D8-BCBD-906207596F51}"/>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13" name="Textplatzhalter 4">
            <a:extLst>
              <a:ext uri="{FF2B5EF4-FFF2-40B4-BE49-F238E27FC236}">
                <a16:creationId xmlns:a16="http://schemas.microsoft.com/office/drawing/2014/main" id="{E52034D8-AEF8-4589-95B9-DE3D97F9CD5C}"/>
              </a:ext>
            </a:extLst>
          </p:cNvPr>
          <p:cNvSpPr>
            <a:spLocks noGrp="1"/>
          </p:cNvSpPr>
          <p:nvPr>
            <p:ph type="body" sz="quarter" idx="13" hasCustomPrompt="1"/>
          </p:nvPr>
        </p:nvSpPr>
        <p:spPr>
          <a:xfrm>
            <a:off x="3327863" y="1243331"/>
            <a:ext cx="2512058" cy="276999"/>
          </a:xfrm>
        </p:spPr>
        <p:txBody>
          <a:bodyPr>
            <a:spAutoFit/>
          </a:bodyPr>
          <a:lstStyle>
            <a:lvl1pPr>
              <a:spcBef>
                <a:spcPts val="0"/>
              </a:spcBef>
              <a:defRPr>
                <a:latin typeface="+mn-lt"/>
                <a:ea typeface="+mn-ea"/>
                <a:cs typeface="+mn-cs"/>
                <a:sym typeface="+mn-lt"/>
              </a:defRPr>
            </a:lvl1pPr>
            <a:lvl2pPr>
              <a:defRPr/>
            </a:lvl2pPr>
            <a:lvl3pPr>
              <a:defRPr/>
            </a:lvl3pPr>
            <a:lvl4pPr>
              <a:defRPr/>
            </a:lvl4pPr>
            <a:lvl5pPr>
              <a:defRPr/>
            </a:lvl5pPr>
          </a:lstStyle>
          <a:p>
            <a:pPr lvl="0"/>
            <a:r>
              <a:rPr lang="de-DE" dirty="0"/>
              <a:t>Name</a:t>
            </a:r>
            <a:endParaRPr lang="en-US" dirty="0"/>
          </a:p>
        </p:txBody>
      </p:sp>
      <p:sp>
        <p:nvSpPr>
          <p:cNvPr id="14" name="Bildplatzhalter 9">
            <a:extLst>
              <a:ext uri="{FF2B5EF4-FFF2-40B4-BE49-F238E27FC236}">
                <a16:creationId xmlns:a16="http://schemas.microsoft.com/office/drawing/2014/main" id="{8C265BC9-C1D5-4643-B2D1-0EFF447CC461}"/>
              </a:ext>
            </a:extLst>
          </p:cNvPr>
          <p:cNvSpPr>
            <a:spLocks noGrp="1"/>
          </p:cNvSpPr>
          <p:nvPr>
            <p:ph type="pic" sz="quarter" idx="14" hasCustomPrompt="1"/>
          </p:nvPr>
        </p:nvSpPr>
        <p:spPr>
          <a:xfrm>
            <a:off x="3327230" y="4441371"/>
            <a:ext cx="2512059"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9" name="Textplatzhalter 4">
            <a:extLst>
              <a:ext uri="{FF2B5EF4-FFF2-40B4-BE49-F238E27FC236}">
                <a16:creationId xmlns:a16="http://schemas.microsoft.com/office/drawing/2014/main" id="{E7528CB3-2A84-4708-950C-E8027FD279AA}"/>
              </a:ext>
            </a:extLst>
          </p:cNvPr>
          <p:cNvSpPr>
            <a:spLocks noGrp="1"/>
          </p:cNvSpPr>
          <p:nvPr>
            <p:ph type="body" sz="quarter" idx="15" hasCustomPrompt="1"/>
          </p:nvPr>
        </p:nvSpPr>
        <p:spPr>
          <a:xfrm>
            <a:off x="6106452" y="1243331"/>
            <a:ext cx="2512058" cy="282538"/>
          </a:xfrm>
        </p:spPr>
        <p:txBody>
          <a:bodyPr>
            <a:spAutoFit/>
          </a:bodyPr>
          <a:lstStyle>
            <a:lvl1pPr>
              <a:spcBef>
                <a:spcPts val="0"/>
              </a:spcBef>
              <a:defRPr>
                <a:latin typeface="+mn-lt"/>
                <a:ea typeface="+mn-ea"/>
                <a:cs typeface="+mn-cs"/>
                <a:sym typeface="+mn-lt"/>
              </a:defRPr>
            </a:lvl1pPr>
            <a:lvl2pPr>
              <a:defRPr/>
            </a:lvl2pPr>
            <a:lvl3pPr>
              <a:defRPr/>
            </a:lvl3pPr>
            <a:lvl4pPr>
              <a:defRPr/>
            </a:lvl4pPr>
            <a:lvl5pPr>
              <a:defRPr/>
            </a:lvl5pPr>
          </a:lstStyle>
          <a:p>
            <a:pPr lvl="0"/>
            <a:r>
              <a:rPr lang="de-DE" dirty="0"/>
              <a:t>Name</a:t>
            </a:r>
          </a:p>
        </p:txBody>
      </p:sp>
      <p:sp>
        <p:nvSpPr>
          <p:cNvPr id="20" name="Bildplatzhalter 9">
            <a:extLst>
              <a:ext uri="{FF2B5EF4-FFF2-40B4-BE49-F238E27FC236}">
                <a16:creationId xmlns:a16="http://schemas.microsoft.com/office/drawing/2014/main" id="{DF52D288-C56C-4C62-8235-AB695B822A39}"/>
              </a:ext>
            </a:extLst>
          </p:cNvPr>
          <p:cNvSpPr>
            <a:spLocks noGrp="1"/>
          </p:cNvSpPr>
          <p:nvPr>
            <p:ph type="pic" sz="quarter" idx="16" hasCustomPrompt="1"/>
          </p:nvPr>
        </p:nvSpPr>
        <p:spPr>
          <a:xfrm>
            <a:off x="6105819" y="4441371"/>
            <a:ext cx="2512059" cy="1913710"/>
          </a:xfrm>
          <a:pattFill prst="ltUpDiag">
            <a:fgClr>
              <a:schemeClr val="bg2">
                <a:lumMod val="75000"/>
              </a:schemeClr>
            </a:fgClr>
            <a:bgClr>
              <a:schemeClr val="bg1"/>
            </a:bgClr>
          </a:pattFill>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2" name="Textplatzhalter 4">
            <a:extLst>
              <a:ext uri="{FF2B5EF4-FFF2-40B4-BE49-F238E27FC236}">
                <a16:creationId xmlns:a16="http://schemas.microsoft.com/office/drawing/2014/main" id="{BD7C8DEE-86BC-48BF-96EB-626B78DC1C84}"/>
              </a:ext>
            </a:extLst>
          </p:cNvPr>
          <p:cNvSpPr>
            <a:spLocks noGrp="1"/>
          </p:cNvSpPr>
          <p:nvPr>
            <p:ph type="body" sz="quarter" idx="18" hasCustomPrompt="1"/>
          </p:nvPr>
        </p:nvSpPr>
        <p:spPr>
          <a:xfrm>
            <a:off x="549274" y="1511987"/>
            <a:ext cx="2512058" cy="184666"/>
          </a:xfrm>
        </p:spPr>
        <p:txBody>
          <a:bodyPr>
            <a:spAutoFit/>
          </a:bodyPr>
          <a:lstStyle>
            <a:lvl1pPr>
              <a:spcBef>
                <a:spcPts val="0"/>
              </a:spcBef>
              <a:defRPr sz="1200">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
        <p:nvSpPr>
          <p:cNvPr id="15" name="Textplatzhalter 4">
            <a:extLst>
              <a:ext uri="{FF2B5EF4-FFF2-40B4-BE49-F238E27FC236}">
                <a16:creationId xmlns:a16="http://schemas.microsoft.com/office/drawing/2014/main" id="{96330611-F553-4566-90FB-24901674D771}"/>
              </a:ext>
            </a:extLst>
          </p:cNvPr>
          <p:cNvSpPr>
            <a:spLocks noGrp="1"/>
          </p:cNvSpPr>
          <p:nvPr>
            <p:ph type="body" sz="quarter" idx="19" hasCustomPrompt="1"/>
          </p:nvPr>
        </p:nvSpPr>
        <p:spPr>
          <a:xfrm>
            <a:off x="3327863" y="1511987"/>
            <a:ext cx="2512058" cy="184666"/>
          </a:xfrm>
        </p:spPr>
        <p:txBody>
          <a:bodyPr>
            <a:spAutoFit/>
          </a:bodyPr>
          <a:lstStyle>
            <a:lvl1pPr marL="0" marR="0" indent="0" algn="l" defTabSz="457200" rtl="0" eaLnBrk="1" fontAlgn="auto" latinLnBrk="0" hangingPunct="1">
              <a:lnSpc>
                <a:spcPct val="100000"/>
              </a:lnSpc>
              <a:spcBef>
                <a:spcPts val="0"/>
              </a:spcBef>
              <a:spcAft>
                <a:spcPts val="0"/>
              </a:spcAft>
              <a:buClrTx/>
              <a:buSzTx/>
              <a:buFontTx/>
              <a:buNone/>
              <a:tabLst/>
              <a:defRPr sz="1200">
                <a:latin typeface="+mn-lt"/>
                <a:ea typeface="+mn-ea"/>
                <a:cs typeface="+mn-cs"/>
                <a:sym typeface="+mn-lt"/>
              </a:defRPr>
            </a:lvl1pPr>
            <a:lvl2pPr>
              <a:defRPr/>
            </a:lvl2pPr>
            <a:lvl3pPr>
              <a:defRPr/>
            </a:lvl3pPr>
            <a:lvl4pPr>
              <a:defRPr/>
            </a:lvl4pPr>
            <a:lvl5pPr>
              <a:defRPr/>
            </a:lvl5p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dirty="0"/>
              <a:t>Office/</a:t>
            </a:r>
            <a:r>
              <a:rPr lang="de-DE" dirty="0" err="1"/>
              <a:t>Function</a:t>
            </a:r>
            <a:endParaRPr lang="de-DE" dirty="0"/>
          </a:p>
        </p:txBody>
      </p:sp>
      <p:sp>
        <p:nvSpPr>
          <p:cNvPr id="16" name="Textplatzhalter 4">
            <a:extLst>
              <a:ext uri="{FF2B5EF4-FFF2-40B4-BE49-F238E27FC236}">
                <a16:creationId xmlns:a16="http://schemas.microsoft.com/office/drawing/2014/main" id="{D7F52E10-8B55-42B7-B5BF-800F5E8DF16B}"/>
              </a:ext>
            </a:extLst>
          </p:cNvPr>
          <p:cNvSpPr>
            <a:spLocks noGrp="1"/>
          </p:cNvSpPr>
          <p:nvPr>
            <p:ph type="body" sz="quarter" idx="20" hasCustomPrompt="1"/>
          </p:nvPr>
        </p:nvSpPr>
        <p:spPr>
          <a:xfrm>
            <a:off x="6106452" y="1511987"/>
            <a:ext cx="2512058" cy="184666"/>
          </a:xfrm>
        </p:spPr>
        <p:txBody>
          <a:bodyPr>
            <a:spAutoFit/>
          </a:bodyPr>
          <a:lstStyle>
            <a:lvl1pPr>
              <a:spcBef>
                <a:spcPts val="0"/>
              </a:spcBef>
              <a:defRPr sz="1200">
                <a:latin typeface="+mn-lt"/>
                <a:ea typeface="+mn-ea"/>
                <a:cs typeface="+mn-cs"/>
                <a:sym typeface="+mn-lt"/>
              </a:defRPr>
            </a:lvl1pPr>
            <a:lvl2pPr>
              <a:defRPr/>
            </a:lvl2pPr>
            <a:lvl3pPr>
              <a:defRPr/>
            </a:lvl3pPr>
            <a:lvl4pPr>
              <a:defRPr/>
            </a:lvl4pPr>
            <a:lvl5pPr>
              <a:defRPr/>
            </a:lvl5pPr>
          </a:lstStyle>
          <a:p>
            <a:pPr lvl="0"/>
            <a:r>
              <a:rPr lang="de-DE" dirty="0"/>
              <a:t>Office/</a:t>
            </a:r>
            <a:r>
              <a:rPr lang="de-DE" dirty="0" err="1"/>
              <a:t>Function</a:t>
            </a:r>
            <a:endParaRPr lang="de-DE" dirty="0"/>
          </a:p>
        </p:txBody>
      </p:sp>
      <p:sp>
        <p:nvSpPr>
          <p:cNvPr id="18" name="Textplatzhalter 4">
            <a:extLst>
              <a:ext uri="{FF2B5EF4-FFF2-40B4-BE49-F238E27FC236}">
                <a16:creationId xmlns:a16="http://schemas.microsoft.com/office/drawing/2014/main" id="{1488F3DB-A21D-4714-A2A9-88F6A9E638BD}"/>
              </a:ext>
            </a:extLst>
          </p:cNvPr>
          <p:cNvSpPr>
            <a:spLocks noGrp="1"/>
          </p:cNvSpPr>
          <p:nvPr>
            <p:ph type="body" sz="quarter" idx="21" hasCustomPrompt="1"/>
          </p:nvPr>
        </p:nvSpPr>
        <p:spPr>
          <a:xfrm>
            <a:off x="549274" y="1873296"/>
            <a:ext cx="2512058" cy="2398822"/>
          </a:xfrm>
        </p:spPr>
        <p:txBody>
          <a:bodyPr>
            <a:noAutofit/>
          </a:bodyPr>
          <a:lstStyle>
            <a:lvl1pPr>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1" name="Textplatzhalter 4">
            <a:extLst>
              <a:ext uri="{FF2B5EF4-FFF2-40B4-BE49-F238E27FC236}">
                <a16:creationId xmlns:a16="http://schemas.microsoft.com/office/drawing/2014/main" id="{A7521BB2-1BBE-4B4E-9A42-7798D90DF0BB}"/>
              </a:ext>
            </a:extLst>
          </p:cNvPr>
          <p:cNvSpPr>
            <a:spLocks noGrp="1"/>
          </p:cNvSpPr>
          <p:nvPr>
            <p:ph type="body" sz="quarter" idx="22" hasCustomPrompt="1"/>
          </p:nvPr>
        </p:nvSpPr>
        <p:spPr>
          <a:xfrm>
            <a:off x="3327863" y="1873296"/>
            <a:ext cx="2512058" cy="2398822"/>
          </a:xfrm>
        </p:spPr>
        <p:txBody>
          <a:bodyPr>
            <a:noAutofit/>
          </a:bodyPr>
          <a:lstStyle>
            <a:lvl1pPr>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
        <p:nvSpPr>
          <p:cNvPr id="22" name="Textplatzhalter 4">
            <a:extLst>
              <a:ext uri="{FF2B5EF4-FFF2-40B4-BE49-F238E27FC236}">
                <a16:creationId xmlns:a16="http://schemas.microsoft.com/office/drawing/2014/main" id="{FD5F6591-9182-4624-AEFB-37D1CC867D80}"/>
              </a:ext>
            </a:extLst>
          </p:cNvPr>
          <p:cNvSpPr>
            <a:spLocks noGrp="1"/>
          </p:cNvSpPr>
          <p:nvPr>
            <p:ph type="body" sz="quarter" idx="23" hasCustomPrompt="1"/>
          </p:nvPr>
        </p:nvSpPr>
        <p:spPr>
          <a:xfrm>
            <a:off x="6106452" y="1873296"/>
            <a:ext cx="2512058" cy="2398822"/>
          </a:xfrm>
        </p:spPr>
        <p:txBody>
          <a:bodyPr>
            <a:noAutofit/>
          </a:bodyPr>
          <a:lstStyle>
            <a:lvl1pPr>
              <a:defRPr lang="de-DE" sz="900"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de-DE" dirty="0"/>
              <a:t>Click </a:t>
            </a:r>
            <a:r>
              <a:rPr lang="de-DE" dirty="0" err="1"/>
              <a:t>to</a:t>
            </a:r>
            <a:r>
              <a:rPr lang="de-DE" dirty="0"/>
              <a:t> </a:t>
            </a:r>
            <a:r>
              <a:rPr lang="de-DE" dirty="0" err="1"/>
              <a:t>add</a:t>
            </a:r>
            <a:r>
              <a:rPr lang="de-DE" dirty="0"/>
              <a:t> </a:t>
            </a:r>
            <a:r>
              <a:rPr lang="de-DE" dirty="0" err="1"/>
              <a:t>text</a:t>
            </a:r>
            <a:endParaRPr lang="de-DE" dirty="0"/>
          </a:p>
        </p:txBody>
      </p:sp>
    </p:spTree>
    <p:extLst>
      <p:ext uri="{BB962C8B-B14F-4D97-AF65-F5344CB8AC3E}">
        <p14:creationId xmlns:p14="http://schemas.microsoft.com/office/powerpoint/2010/main" val="28295669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x Consultant Profile Overview lon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972A82D-1151-4320-8026-AC0BBE1C6E5F}"/>
              </a:ext>
            </a:extLst>
          </p:cNvPr>
          <p:cNvGraphicFramePr>
            <a:graphicFrameLocks noChangeAspect="1"/>
          </p:cNvGraphicFramePr>
          <p:nvPr userDrawn="1">
            <p:custDataLst>
              <p:tags r:id="rId1"/>
            </p:custDataLst>
            <p:extLst>
              <p:ext uri="{D42A27DB-BD31-4B8C-83A1-F6EECF244321}">
                <p14:modId xmlns:p14="http://schemas.microsoft.com/office/powerpoint/2010/main" val="2887041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972A82D-1151-4320-8026-AC0BBE1C6E5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629A4F18-CA49-4CAE-9FEC-A212429CE4A1}"/>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5" name="Text Placeholder 24"/>
          <p:cNvSpPr>
            <a:spLocks noGrp="1"/>
          </p:cNvSpPr>
          <p:nvPr>
            <p:ph type="body" sz="quarter" idx="27" hasCustomPrompt="1"/>
          </p:nvPr>
        </p:nvSpPr>
        <p:spPr>
          <a:xfrm>
            <a:off x="548641" y="2466285"/>
            <a:ext cx="2439988" cy="266697"/>
          </a:xfrm>
        </p:spPr>
        <p:txBody>
          <a:bodyPr/>
          <a:lstStyle>
            <a:lvl1pPr>
              <a:defRPr sz="1400" b="0">
                <a:latin typeface="+mn-lt"/>
                <a:ea typeface="+mn-ea"/>
                <a:cs typeface="+mn-cs"/>
                <a:sym typeface="+mn-lt"/>
              </a:defRPr>
            </a:lvl1pPr>
          </a:lstStyle>
          <a:p>
            <a:pPr lvl="0"/>
            <a:r>
              <a:rPr lang="en-US" dirty="0"/>
              <a:t>[Consultant Name]</a:t>
            </a:r>
            <a:endParaRPr lang="en-GB" dirty="0"/>
          </a:p>
        </p:txBody>
      </p:sp>
      <p:sp>
        <p:nvSpPr>
          <p:cNvPr id="2" name="Title 1"/>
          <p:cNvSpPr>
            <a:spLocks noGrp="1"/>
          </p:cNvSpPr>
          <p:nvPr>
            <p:ph type="title" hasCustomPrompt="1"/>
          </p:nvPr>
        </p:nvSpPr>
        <p:spPr>
          <a:xfrm>
            <a:off x="548641" y="451869"/>
            <a:ext cx="8069869" cy="410519"/>
          </a:xfrm>
        </p:spPr>
        <p:txBody>
          <a:bodyPr/>
          <a:lstStyle>
            <a:lvl1pPr>
              <a:defRPr>
                <a:latin typeface="+mj-lt"/>
                <a:ea typeface="+mj-ea"/>
                <a:cs typeface="+mj-cs"/>
                <a:sym typeface="+mj-lt"/>
              </a:defRPr>
            </a:lvl1pPr>
          </a:lstStyle>
          <a:p>
            <a:r>
              <a:rPr lang="en-US" dirty="0"/>
              <a:t>Click to add title</a:t>
            </a:r>
          </a:p>
        </p:txBody>
      </p:sp>
      <p:sp>
        <p:nvSpPr>
          <p:cNvPr id="9" name="Text Placeholder 16"/>
          <p:cNvSpPr>
            <a:spLocks noGrp="1"/>
          </p:cNvSpPr>
          <p:nvPr>
            <p:ph type="body" sz="quarter" idx="19" hasCustomPrompt="1"/>
          </p:nvPr>
        </p:nvSpPr>
        <p:spPr>
          <a:xfrm>
            <a:off x="548641" y="2740252"/>
            <a:ext cx="2450988" cy="230115"/>
          </a:xfrm>
        </p:spPr>
        <p:txBody>
          <a:bodyPr/>
          <a:lstStyle>
            <a:lvl1pPr>
              <a:spcBef>
                <a:spcPts val="0"/>
              </a:spcBef>
              <a:defRPr sz="1000">
                <a:latin typeface="+mn-lt"/>
                <a:ea typeface="+mn-ea"/>
                <a:cs typeface="+mn-cs"/>
                <a:sym typeface="+mn-lt"/>
              </a:defRPr>
            </a:lvl1pPr>
          </a:lstStyle>
          <a:p>
            <a:r>
              <a:rPr lang="en-GB" dirty="0"/>
              <a:t>[Function]</a:t>
            </a:r>
          </a:p>
          <a:p>
            <a:r>
              <a:rPr lang="en-GB" dirty="0"/>
              <a:t>[Office]</a:t>
            </a:r>
          </a:p>
          <a:p>
            <a:endParaRPr lang="en-GB" dirty="0"/>
          </a:p>
        </p:txBody>
      </p:sp>
      <p:sp>
        <p:nvSpPr>
          <p:cNvPr id="10" name="Text Placeholder 17"/>
          <p:cNvSpPr>
            <a:spLocks noGrp="1"/>
          </p:cNvSpPr>
          <p:nvPr>
            <p:ph type="body" sz="quarter" idx="20" hasCustomPrompt="1"/>
          </p:nvPr>
        </p:nvSpPr>
        <p:spPr>
          <a:xfrm>
            <a:off x="3345915" y="2740252"/>
            <a:ext cx="2440904" cy="230115"/>
          </a:xfrm>
        </p:spPr>
        <p:txBody>
          <a:bodyPr/>
          <a:lstStyle>
            <a:lvl1pPr>
              <a:spcBef>
                <a:spcPts val="0"/>
              </a:spcBef>
              <a:defRPr sz="1000">
                <a:latin typeface="+mn-lt"/>
                <a:ea typeface="+mn-ea"/>
                <a:cs typeface="+mn-cs"/>
                <a:sym typeface="+mn-lt"/>
              </a:defRPr>
            </a:lvl1pPr>
          </a:lstStyle>
          <a:p>
            <a:r>
              <a:rPr lang="en-GB" dirty="0"/>
              <a:t>[Function]</a:t>
            </a:r>
          </a:p>
          <a:p>
            <a:r>
              <a:rPr lang="en-GB" dirty="0"/>
              <a:t>[Office]</a:t>
            </a:r>
          </a:p>
        </p:txBody>
      </p:sp>
      <p:sp>
        <p:nvSpPr>
          <p:cNvPr id="11" name="Text Placeholder 18"/>
          <p:cNvSpPr>
            <a:spLocks noGrp="1"/>
          </p:cNvSpPr>
          <p:nvPr>
            <p:ph type="body" sz="quarter" idx="21" hasCustomPrompt="1"/>
          </p:nvPr>
        </p:nvSpPr>
        <p:spPr>
          <a:xfrm>
            <a:off x="6179522" y="2740252"/>
            <a:ext cx="2439869" cy="230115"/>
          </a:xfrm>
        </p:spPr>
        <p:txBody>
          <a:bodyPr/>
          <a:lstStyle>
            <a:lvl1pPr>
              <a:spcBef>
                <a:spcPts val="0"/>
              </a:spcBef>
              <a:defRPr sz="1000">
                <a:latin typeface="+mn-lt"/>
                <a:ea typeface="+mn-ea"/>
                <a:cs typeface="+mn-cs"/>
                <a:sym typeface="+mn-lt"/>
              </a:defRPr>
            </a:lvl1pPr>
          </a:lstStyle>
          <a:p>
            <a:r>
              <a:rPr lang="en-GB" dirty="0"/>
              <a:t>[Function]</a:t>
            </a:r>
          </a:p>
          <a:p>
            <a:r>
              <a:rPr lang="en-GB" dirty="0"/>
              <a:t>[Office]</a:t>
            </a:r>
          </a:p>
        </p:txBody>
      </p:sp>
      <p:sp>
        <p:nvSpPr>
          <p:cNvPr id="13" name="Text Placeholder 15"/>
          <p:cNvSpPr>
            <a:spLocks noGrp="1"/>
          </p:cNvSpPr>
          <p:nvPr>
            <p:ph type="body" sz="quarter" idx="16" hasCustomPrompt="1"/>
          </p:nvPr>
        </p:nvSpPr>
        <p:spPr>
          <a:xfrm>
            <a:off x="548641" y="3169328"/>
            <a:ext cx="2439589" cy="2898246"/>
          </a:xfrm>
        </p:spPr>
        <p:txBody>
          <a:bodyPr/>
          <a:lstStyle>
            <a:lvl1pPr>
              <a:defRPr sz="900" b="0" i="0">
                <a:solidFill>
                  <a:schemeClr val="tx1">
                    <a:lumMod val="65000"/>
                    <a:lumOff val="35000"/>
                  </a:schemeClr>
                </a:solidFill>
                <a:latin typeface="Messina Sans Light"/>
                <a:ea typeface="+mn-ea"/>
                <a:cs typeface="Messina Sans Light"/>
                <a:sym typeface="+mn-lt"/>
              </a:defRPr>
            </a:lvl1pPr>
          </a:lstStyle>
          <a:p>
            <a:pPr lvl="0"/>
            <a:r>
              <a:rPr lang="en-US" dirty="0"/>
              <a:t>Click to edit</a:t>
            </a:r>
          </a:p>
        </p:txBody>
      </p:sp>
      <p:sp>
        <p:nvSpPr>
          <p:cNvPr id="15" name="Text Placeholder 21"/>
          <p:cNvSpPr>
            <a:spLocks noGrp="1"/>
          </p:cNvSpPr>
          <p:nvPr>
            <p:ph type="body" sz="quarter" idx="24" hasCustomPrompt="1"/>
          </p:nvPr>
        </p:nvSpPr>
        <p:spPr>
          <a:xfrm>
            <a:off x="3345916" y="3169328"/>
            <a:ext cx="2439589" cy="2898246"/>
          </a:xfrm>
        </p:spPr>
        <p:txBody>
          <a:bodyPr/>
          <a:lstStyle>
            <a:lvl1pPr>
              <a:defRPr sz="900" b="0" i="0">
                <a:solidFill>
                  <a:schemeClr val="tx1">
                    <a:lumMod val="65000"/>
                    <a:lumOff val="35000"/>
                  </a:schemeClr>
                </a:solidFill>
                <a:latin typeface="Messina Sans Light"/>
                <a:ea typeface="+mn-ea"/>
                <a:cs typeface="Messina Sans Light"/>
                <a:sym typeface="+mn-lt"/>
              </a:defRPr>
            </a:lvl1pPr>
          </a:lstStyle>
          <a:p>
            <a:pPr lvl="0"/>
            <a:r>
              <a:rPr lang="en-US" dirty="0"/>
              <a:t>Click to edit</a:t>
            </a:r>
          </a:p>
        </p:txBody>
      </p:sp>
      <p:sp>
        <p:nvSpPr>
          <p:cNvPr id="17" name="Text Placeholder 23"/>
          <p:cNvSpPr>
            <a:spLocks noGrp="1"/>
          </p:cNvSpPr>
          <p:nvPr>
            <p:ph type="body" sz="quarter" idx="26" hasCustomPrompt="1"/>
          </p:nvPr>
        </p:nvSpPr>
        <p:spPr>
          <a:xfrm>
            <a:off x="6179522" y="3169328"/>
            <a:ext cx="2439589" cy="2898246"/>
          </a:xfrm>
        </p:spPr>
        <p:txBody>
          <a:bodyPr/>
          <a:lstStyle>
            <a:lvl1pPr>
              <a:defRPr sz="900" b="0" i="0">
                <a:solidFill>
                  <a:schemeClr val="tx1">
                    <a:lumMod val="65000"/>
                    <a:lumOff val="35000"/>
                  </a:schemeClr>
                </a:solidFill>
                <a:latin typeface="Messina Sans Light"/>
                <a:ea typeface="+mn-ea"/>
                <a:cs typeface="Messina Sans Light"/>
                <a:sym typeface="+mn-lt"/>
              </a:defRPr>
            </a:lvl1pPr>
          </a:lstStyle>
          <a:p>
            <a:pPr lvl="0"/>
            <a:r>
              <a:rPr lang="en-US" dirty="0"/>
              <a:t>Click to edit</a:t>
            </a:r>
          </a:p>
        </p:txBody>
      </p:sp>
      <p:sp>
        <p:nvSpPr>
          <p:cNvPr id="26" name="Text Placeholder 24"/>
          <p:cNvSpPr>
            <a:spLocks noGrp="1"/>
          </p:cNvSpPr>
          <p:nvPr>
            <p:ph type="body" sz="quarter" idx="28" hasCustomPrompt="1"/>
          </p:nvPr>
        </p:nvSpPr>
        <p:spPr>
          <a:xfrm>
            <a:off x="3345915" y="2466285"/>
            <a:ext cx="2439988" cy="266697"/>
          </a:xfrm>
        </p:spPr>
        <p:txBody>
          <a:bodyPr/>
          <a:lstStyle>
            <a:lvl1pPr>
              <a:defRPr sz="1400" b="0">
                <a:latin typeface="+mn-lt"/>
                <a:ea typeface="+mn-ea"/>
                <a:cs typeface="+mn-cs"/>
                <a:sym typeface="+mn-lt"/>
              </a:defRPr>
            </a:lvl1pPr>
          </a:lstStyle>
          <a:p>
            <a:pPr lvl="0"/>
            <a:r>
              <a:rPr lang="en-US" dirty="0"/>
              <a:t>[Consultant Name]</a:t>
            </a:r>
            <a:endParaRPr lang="en-GB" dirty="0"/>
          </a:p>
        </p:txBody>
      </p:sp>
      <p:sp>
        <p:nvSpPr>
          <p:cNvPr id="27" name="Text Placeholder 24"/>
          <p:cNvSpPr>
            <a:spLocks noGrp="1"/>
          </p:cNvSpPr>
          <p:nvPr>
            <p:ph type="body" sz="quarter" idx="29" hasCustomPrompt="1"/>
          </p:nvPr>
        </p:nvSpPr>
        <p:spPr>
          <a:xfrm>
            <a:off x="6179521" y="2466285"/>
            <a:ext cx="2439988" cy="266697"/>
          </a:xfrm>
        </p:spPr>
        <p:txBody>
          <a:bodyPr/>
          <a:lstStyle>
            <a:lvl1pPr>
              <a:defRPr sz="1400" b="0">
                <a:latin typeface="+mn-lt"/>
                <a:ea typeface="+mn-ea"/>
                <a:cs typeface="+mn-cs"/>
                <a:sym typeface="+mn-lt"/>
              </a:defRPr>
            </a:lvl1pPr>
          </a:lstStyle>
          <a:p>
            <a:pPr lvl="0"/>
            <a:r>
              <a:rPr lang="en-US" dirty="0"/>
              <a:t>[Consultant Name]</a:t>
            </a:r>
            <a:endParaRPr lang="en-GB" dirty="0"/>
          </a:p>
        </p:txBody>
      </p:sp>
      <p:sp>
        <p:nvSpPr>
          <p:cNvPr id="18" name="Picture Placeholder 3"/>
          <p:cNvSpPr>
            <a:spLocks noGrp="1"/>
          </p:cNvSpPr>
          <p:nvPr>
            <p:ph type="pic" sz="quarter" idx="30"/>
          </p:nvPr>
        </p:nvSpPr>
        <p:spPr>
          <a:xfrm>
            <a:off x="548641" y="1151597"/>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19" name="Picture Placeholder 3"/>
          <p:cNvSpPr>
            <a:spLocks noGrp="1"/>
          </p:cNvSpPr>
          <p:nvPr>
            <p:ph type="pic" sz="quarter" idx="31"/>
          </p:nvPr>
        </p:nvSpPr>
        <p:spPr>
          <a:xfrm>
            <a:off x="3345915" y="1151597"/>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21" name="Picture Placeholder 3"/>
          <p:cNvSpPr>
            <a:spLocks noGrp="1"/>
          </p:cNvSpPr>
          <p:nvPr>
            <p:ph type="pic" sz="quarter" idx="32"/>
          </p:nvPr>
        </p:nvSpPr>
        <p:spPr>
          <a:xfrm>
            <a:off x="6179521" y="1151597"/>
            <a:ext cx="1800000" cy="1234440"/>
          </a:xfrm>
        </p:spPr>
        <p:txBody>
          <a:bodyPr/>
          <a:lstStyle>
            <a:lvl1pPr>
              <a:defRPr sz="1100">
                <a:latin typeface="+mn-lt"/>
                <a:ea typeface="+mn-ea"/>
                <a:cs typeface="+mn-cs"/>
                <a:sym typeface="+mn-lt"/>
              </a:defRPr>
            </a:lvl1pPr>
          </a:lstStyle>
          <a:p>
            <a:r>
              <a:rPr lang="en-US"/>
              <a:t>Click icon to add picture</a:t>
            </a:r>
            <a:endParaRPr lang="en-US" dirty="0"/>
          </a:p>
        </p:txBody>
      </p:sp>
      <p:sp>
        <p:nvSpPr>
          <p:cNvPr id="3" name="Foliennummernplatzhalter 2">
            <a:extLst>
              <a:ext uri="{FF2B5EF4-FFF2-40B4-BE49-F238E27FC236}">
                <a16:creationId xmlns:a16="http://schemas.microsoft.com/office/drawing/2014/main" id="{85274F56-D521-4EF8-B0B1-25CDA4FB75A2}"/>
              </a:ext>
            </a:extLst>
          </p:cNvPr>
          <p:cNvSpPr>
            <a:spLocks noGrp="1"/>
          </p:cNvSpPr>
          <p:nvPr>
            <p:ph type="sldNum" sz="quarter" idx="33"/>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17522450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542E04BC-326E-4017-BC52-7662D6172B56}"/>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542E04BC-326E-4017-BC52-7662D6172B5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FFDDF7C2-4112-4882-B5D4-0FDBB2A59CB9}"/>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3200" b="0" i="0" baseline="0" dirty="0">
              <a:latin typeface="Coranto 2" panose="02000503070000020003" pitchFamily="50" charset="0"/>
              <a:ea typeface="+mj-ea"/>
              <a:cs typeface="+mj-cs"/>
              <a:sym typeface="Coranto 2" panose="02000503070000020003" pitchFamily="50" charset="0"/>
            </a:endParaRPr>
          </a:p>
        </p:txBody>
      </p:sp>
      <p:pic>
        <p:nvPicPr>
          <p:cNvPr id="7" name="Picture 1">
            <a:extLst>
              <a:ext uri="{FF2B5EF4-FFF2-40B4-BE49-F238E27FC236}">
                <a16:creationId xmlns:a16="http://schemas.microsoft.com/office/drawing/2014/main" id="{B9900A6D-4046-42C0-B2F0-2F94E11D43D5}"/>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l="186" t="249" r="52" b="-1"/>
          <a:stretch/>
        </p:blipFill>
        <p:spPr>
          <a:xfrm>
            <a:off x="0" y="0"/>
            <a:ext cx="9144000" cy="6858000"/>
          </a:xfrm>
          <a:prstGeom prst="rect">
            <a:avLst/>
          </a:prstGeom>
        </p:spPr>
      </p:pic>
      <p:sp>
        <p:nvSpPr>
          <p:cNvPr id="2" name="Titel 1">
            <a:extLst>
              <a:ext uri="{FF2B5EF4-FFF2-40B4-BE49-F238E27FC236}">
                <a16:creationId xmlns:a16="http://schemas.microsoft.com/office/drawing/2014/main" id="{60DE9D47-7414-482D-A997-BB33AB457331}"/>
              </a:ext>
            </a:extLst>
          </p:cNvPr>
          <p:cNvSpPr>
            <a:spLocks noGrp="1"/>
          </p:cNvSpPr>
          <p:nvPr>
            <p:ph type="ctrTitle" hasCustomPrompt="1"/>
          </p:nvPr>
        </p:nvSpPr>
        <p:spPr>
          <a:xfrm>
            <a:off x="544313" y="3017521"/>
            <a:ext cx="7227941" cy="492443"/>
          </a:xfrm>
        </p:spPr>
        <p:txBody>
          <a:bodyPr wrap="square" anchor="b">
            <a:spAutoFit/>
          </a:bodyPr>
          <a:lstStyle>
            <a:lvl1pPr algn="l">
              <a:defRPr sz="3200">
                <a:solidFill>
                  <a:schemeClr val="bg1"/>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Untertitel 2">
            <a:extLst>
              <a:ext uri="{FF2B5EF4-FFF2-40B4-BE49-F238E27FC236}">
                <a16:creationId xmlns:a16="http://schemas.microsoft.com/office/drawing/2014/main" id="{99A6E358-0F94-4FAD-9915-323C5CD7E329}"/>
              </a:ext>
            </a:extLst>
          </p:cNvPr>
          <p:cNvSpPr>
            <a:spLocks noGrp="1"/>
          </p:cNvSpPr>
          <p:nvPr>
            <p:ph type="subTitle" idx="1" hasCustomPrompt="1"/>
          </p:nvPr>
        </p:nvSpPr>
        <p:spPr>
          <a:xfrm>
            <a:off x="544313" y="3602038"/>
            <a:ext cx="7227941" cy="276999"/>
          </a:xfrm>
        </p:spPr>
        <p:txBody>
          <a:bodyPr wrap="square">
            <a:spAutoFit/>
          </a:bodyPr>
          <a:lstStyle>
            <a:lvl1pPr marL="0" indent="0" algn="l">
              <a:buNone/>
              <a:defRPr sz="1800">
                <a:solidFill>
                  <a:schemeClr val="bg1"/>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Click </a:t>
            </a:r>
            <a:r>
              <a:rPr lang="de-DE" dirty="0" err="1"/>
              <a:t>to</a:t>
            </a:r>
            <a:r>
              <a:rPr lang="de-DE" dirty="0"/>
              <a:t> </a:t>
            </a:r>
            <a:r>
              <a:rPr lang="de-DE" dirty="0" err="1"/>
              <a:t>add</a:t>
            </a:r>
            <a:r>
              <a:rPr lang="de-DE" dirty="0"/>
              <a:t> </a:t>
            </a:r>
            <a:r>
              <a:rPr lang="de-DE" dirty="0" err="1"/>
              <a:t>subtitle</a:t>
            </a:r>
            <a:endParaRPr lang="en-US" dirty="0"/>
          </a:p>
        </p:txBody>
      </p:sp>
      <p:sp>
        <p:nvSpPr>
          <p:cNvPr id="11" name="TextBox 8">
            <a:extLst>
              <a:ext uri="{FF2B5EF4-FFF2-40B4-BE49-F238E27FC236}">
                <a16:creationId xmlns:a16="http://schemas.microsoft.com/office/drawing/2014/main" id="{6EA5E0E4-E50F-44C7-BD8E-99BF242B15D5}"/>
              </a:ext>
            </a:extLst>
          </p:cNvPr>
          <p:cNvSpPr txBox="1"/>
          <p:nvPr userDrawn="1"/>
        </p:nvSpPr>
        <p:spPr>
          <a:xfrm>
            <a:off x="544313" y="507674"/>
            <a:ext cx="1688748"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white"/>
                </a:solidFill>
                <a:effectLst/>
                <a:uLnTx/>
                <a:uFillTx/>
                <a:latin typeface="+mn-lt"/>
                <a:ea typeface="+mn-ea"/>
                <a:cs typeface="+mn-cs"/>
                <a:sym typeface="+mn-lt"/>
              </a:rPr>
              <a:t>Strictly confidential</a:t>
            </a:r>
          </a:p>
        </p:txBody>
      </p:sp>
      <p:pic>
        <p:nvPicPr>
          <p:cNvPr id="12" name="Picture 1">
            <a:extLst>
              <a:ext uri="{FF2B5EF4-FFF2-40B4-BE49-F238E27FC236}">
                <a16:creationId xmlns:a16="http://schemas.microsoft.com/office/drawing/2014/main" id="{F515D584-C424-422C-85C0-D0C65A26B770}"/>
              </a:ext>
            </a:extLst>
          </p:cNvPr>
          <p:cNvPicPr>
            <a:picLocks noChangeAspect="1"/>
          </p:cNvPicPr>
          <p:nvPr userDrawn="1"/>
        </p:nvPicPr>
        <p:blipFill rotWithShape="1">
          <a:blip r:embed="rId7" cstate="email">
            <a:extLst>
              <a:ext uri="{28A0092B-C50C-407E-A947-70E740481C1C}">
                <a14:useLocalDpi xmlns:a14="http://schemas.microsoft.com/office/drawing/2010/main"/>
              </a:ext>
            </a:extLst>
          </a:blip>
          <a:srcRect r="29087"/>
          <a:stretch/>
        </p:blipFill>
        <p:spPr>
          <a:xfrm>
            <a:off x="544313" y="5293268"/>
            <a:ext cx="3181584" cy="695426"/>
          </a:xfrm>
          <a:prstGeom prst="rect">
            <a:avLst/>
          </a:prstGeom>
        </p:spPr>
      </p:pic>
    </p:spTree>
    <p:extLst>
      <p:ext uri="{BB962C8B-B14F-4D97-AF65-F5344CB8AC3E}">
        <p14:creationId xmlns:p14="http://schemas.microsoft.com/office/powerpoint/2010/main" val="10386423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_2">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542E04BC-326E-4017-BC52-7662D6172B56}"/>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542E04BC-326E-4017-BC52-7662D6172B5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920E2D52-152A-413A-B4DB-68DEFDFB73A8}"/>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3200" b="0" i="0" baseline="0" dirty="0">
              <a:latin typeface="Coranto 2" panose="02000503070000020003" pitchFamily="50" charset="0"/>
              <a:ea typeface="+mj-ea"/>
              <a:cs typeface="+mj-cs"/>
              <a:sym typeface="Coranto 2" panose="02000503070000020003" pitchFamily="50" charset="0"/>
            </a:endParaRPr>
          </a:p>
        </p:txBody>
      </p:sp>
      <p:pic>
        <p:nvPicPr>
          <p:cNvPr id="5" name="Grafik 4">
            <a:extLst>
              <a:ext uri="{FF2B5EF4-FFF2-40B4-BE49-F238E27FC236}">
                <a16:creationId xmlns:a16="http://schemas.microsoft.com/office/drawing/2014/main" id="{B477FF00-DF21-48BB-AF9B-A5C5C9390D09}"/>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2" name="Titel 1">
            <a:extLst>
              <a:ext uri="{FF2B5EF4-FFF2-40B4-BE49-F238E27FC236}">
                <a16:creationId xmlns:a16="http://schemas.microsoft.com/office/drawing/2014/main" id="{60DE9D47-7414-482D-A997-BB33AB457331}"/>
              </a:ext>
            </a:extLst>
          </p:cNvPr>
          <p:cNvSpPr>
            <a:spLocks noGrp="1"/>
          </p:cNvSpPr>
          <p:nvPr>
            <p:ph type="ctrTitle" hasCustomPrompt="1"/>
          </p:nvPr>
        </p:nvSpPr>
        <p:spPr>
          <a:xfrm>
            <a:off x="544313" y="3017521"/>
            <a:ext cx="7227941" cy="492443"/>
          </a:xfrm>
        </p:spPr>
        <p:txBody>
          <a:bodyPr wrap="square" anchor="b">
            <a:spAutoFit/>
          </a:bodyPr>
          <a:lstStyle>
            <a:lvl1pPr algn="l">
              <a:defRPr sz="3200">
                <a:solidFill>
                  <a:schemeClr val="tx2"/>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Untertitel 2">
            <a:extLst>
              <a:ext uri="{FF2B5EF4-FFF2-40B4-BE49-F238E27FC236}">
                <a16:creationId xmlns:a16="http://schemas.microsoft.com/office/drawing/2014/main" id="{99A6E358-0F94-4FAD-9915-323C5CD7E329}"/>
              </a:ext>
            </a:extLst>
          </p:cNvPr>
          <p:cNvSpPr>
            <a:spLocks noGrp="1"/>
          </p:cNvSpPr>
          <p:nvPr>
            <p:ph type="subTitle" idx="1" hasCustomPrompt="1"/>
          </p:nvPr>
        </p:nvSpPr>
        <p:spPr>
          <a:xfrm>
            <a:off x="544313" y="3602038"/>
            <a:ext cx="7227941" cy="276999"/>
          </a:xfrm>
        </p:spPr>
        <p:txBody>
          <a:bodyPr wrap="square">
            <a:spAutoFit/>
          </a:bodyPr>
          <a:lstStyle>
            <a:lvl1pPr marL="0" indent="0" algn="l">
              <a:buNone/>
              <a:defRPr sz="1800">
                <a:solidFill>
                  <a:schemeClr val="tx2"/>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Click </a:t>
            </a:r>
            <a:r>
              <a:rPr lang="de-DE" dirty="0" err="1"/>
              <a:t>to</a:t>
            </a:r>
            <a:r>
              <a:rPr lang="de-DE" dirty="0"/>
              <a:t> </a:t>
            </a:r>
            <a:r>
              <a:rPr lang="de-DE" dirty="0" err="1"/>
              <a:t>add</a:t>
            </a:r>
            <a:r>
              <a:rPr lang="de-DE" dirty="0"/>
              <a:t> </a:t>
            </a:r>
            <a:r>
              <a:rPr lang="de-DE" dirty="0" err="1"/>
              <a:t>subtitle</a:t>
            </a:r>
            <a:endParaRPr lang="en-US" dirty="0"/>
          </a:p>
        </p:txBody>
      </p:sp>
      <p:sp>
        <p:nvSpPr>
          <p:cNvPr id="11" name="TextBox 8">
            <a:extLst>
              <a:ext uri="{FF2B5EF4-FFF2-40B4-BE49-F238E27FC236}">
                <a16:creationId xmlns:a16="http://schemas.microsoft.com/office/drawing/2014/main" id="{6EA5E0E4-E50F-44C7-BD8E-99BF242B15D5}"/>
              </a:ext>
            </a:extLst>
          </p:cNvPr>
          <p:cNvSpPr txBox="1"/>
          <p:nvPr userDrawn="1"/>
        </p:nvSpPr>
        <p:spPr>
          <a:xfrm>
            <a:off x="544313" y="507674"/>
            <a:ext cx="1717624"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chemeClr val="tx1">
                    <a:lumMod val="65000"/>
                    <a:lumOff val="35000"/>
                  </a:schemeClr>
                </a:solidFill>
                <a:effectLst/>
                <a:uLnTx/>
                <a:uFillTx/>
                <a:latin typeface="+mn-lt"/>
                <a:ea typeface="+mn-ea"/>
                <a:cs typeface="+mn-cs"/>
                <a:sym typeface="+mn-lt"/>
              </a:rPr>
              <a:t>Strictly confidential</a:t>
            </a:r>
          </a:p>
        </p:txBody>
      </p:sp>
      <p:pic>
        <p:nvPicPr>
          <p:cNvPr id="18" name="Grafik 17">
            <a:extLst>
              <a:ext uri="{FF2B5EF4-FFF2-40B4-BE49-F238E27FC236}">
                <a16:creationId xmlns:a16="http://schemas.microsoft.com/office/drawing/2014/main" id="{10A857E4-3840-4600-B719-335425F3167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42544" y="5439904"/>
            <a:ext cx="3182400" cy="550191"/>
          </a:xfrm>
          <a:prstGeom prst="rect">
            <a:avLst/>
          </a:prstGeom>
        </p:spPr>
      </p:pic>
    </p:spTree>
    <p:extLst>
      <p:ext uri="{BB962C8B-B14F-4D97-AF65-F5344CB8AC3E}">
        <p14:creationId xmlns:p14="http://schemas.microsoft.com/office/powerpoint/2010/main" val="4650971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genda Cranberry">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userDrawn="1">
            <p:custDataLst>
              <p:tags r:id="rId1"/>
            </p:custDataLst>
            <p:extLst>
              <p:ext uri="{D42A27DB-BD31-4B8C-83A1-F6EECF244321}">
                <p14:modId xmlns:p14="http://schemas.microsoft.com/office/powerpoint/2010/main" val="290237660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6C981C1A-D75F-4AAC-8AAE-CFC7AB9565C9}"/>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pic>
        <p:nvPicPr>
          <p:cNvPr id="9" name="Grafik 8">
            <a:extLst>
              <a:ext uri="{FF2B5EF4-FFF2-40B4-BE49-F238E27FC236}">
                <a16:creationId xmlns:a16="http://schemas.microsoft.com/office/drawing/2014/main" id="{8731A742-7D31-4050-9994-81F569C8F8F3}"/>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159646"/>
            <a:ext cx="9144000" cy="4894363"/>
          </a:xfrm>
          <a:prstGeom prst="rect">
            <a:avLst/>
          </a:prstGeom>
        </p:spPr>
      </p:pic>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4283958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genda Gray">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userDrawn="1">
            <p:custDataLst>
              <p:tags r:id="rId1"/>
            </p:custDataLst>
            <p:extLst>
              <p:ext uri="{D42A27DB-BD31-4B8C-83A1-F6EECF244321}">
                <p14:modId xmlns:p14="http://schemas.microsoft.com/office/powerpoint/2010/main" val="35112422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41EF05DF-5A62-4B6E-9880-5D86439204EE}"/>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10" name="Grafik 9">
            <a:extLst>
              <a:ext uri="{FF2B5EF4-FFF2-40B4-BE49-F238E27FC236}">
                <a16:creationId xmlns:a16="http://schemas.microsoft.com/office/drawing/2014/main" id="{09993D78-C53E-4094-8944-66E5A977A459}"/>
              </a:ext>
            </a:extLst>
          </p:cNvPr>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0" y="1159647"/>
            <a:ext cx="9144000" cy="4901618"/>
          </a:xfrm>
          <a:prstGeom prst="rect">
            <a:avLst/>
          </a:prstGeom>
        </p:spPr>
      </p:pic>
    </p:spTree>
    <p:extLst>
      <p:ext uri="{BB962C8B-B14F-4D97-AF65-F5344CB8AC3E}">
        <p14:creationId xmlns:p14="http://schemas.microsoft.com/office/powerpoint/2010/main" val="1784234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userDrawn="1">
            <p:custDataLst>
              <p:tags r:id="rId1"/>
            </p:custDataLst>
            <p:extLst>
              <p:ext uri="{D42A27DB-BD31-4B8C-83A1-F6EECF244321}">
                <p14:modId xmlns:p14="http://schemas.microsoft.com/office/powerpoint/2010/main" val="3495411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6D9C6323-BA0E-4BD0-9B81-934CDC00AC62}"/>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5" name="Content Placeholder 4"/>
          <p:cNvSpPr>
            <a:spLocks noGrp="1"/>
          </p:cNvSpPr>
          <p:nvPr>
            <p:ph sz="quarter" idx="10" hasCustomPrompt="1"/>
          </p:nvPr>
        </p:nvSpPr>
        <p:spPr>
          <a:xfrm>
            <a:off x="548641" y="1143149"/>
            <a:ext cx="8053677" cy="4924425"/>
          </a:xfrm>
        </p:spPr>
        <p:txBody>
          <a:bodyPr/>
          <a:lstStyle>
            <a:lvl1pPr>
              <a:defRPr>
                <a:latin typeface="+mn-lt"/>
                <a:ea typeface="+mn-ea"/>
                <a:cs typeface="+mn-cs"/>
                <a:sym typeface="+mn-lt"/>
              </a:defRPr>
            </a:lvl1pPr>
            <a:lvl2pPr marL="0" indent="0">
              <a:buNone/>
              <a:defRPr>
                <a:latin typeface="+mn-lt"/>
                <a:ea typeface="+mn-ea"/>
                <a:cs typeface="+mn-cs"/>
                <a:sym typeface="+mn-lt"/>
              </a:defRPr>
            </a:lvl2pPr>
            <a:lvl3pPr marL="400050" indent="-168275">
              <a:buFont typeface="Arial" pitchFamily="34" charset="0"/>
              <a:buChar char="•"/>
              <a:defRPr>
                <a:latin typeface="+mn-lt"/>
                <a:ea typeface="+mn-ea"/>
                <a:cs typeface="+mn-cs"/>
                <a:sym typeface="+mn-lt"/>
              </a:defRPr>
            </a:lvl3pPr>
            <a:lvl4pPr marL="628650" indent="-173038">
              <a:defRPr>
                <a:latin typeface="+mn-lt"/>
                <a:ea typeface="+mn-ea"/>
                <a:cs typeface="+mn-cs"/>
                <a:sym typeface="+mn-lt"/>
              </a:defRPr>
            </a:lvl4pPr>
            <a:lvl5pPr marL="857250" indent="-177800">
              <a:defRPr>
                <a:latin typeface="+mn-lt"/>
                <a:ea typeface="+mn-ea"/>
                <a:cs typeface="+mn-cs"/>
                <a:sym typeface="+mn-lt"/>
              </a:defRPr>
            </a:lvl5pPr>
          </a:lstStyle>
          <a:p>
            <a:pPr lvl="0"/>
            <a:r>
              <a:rPr lang="en-US" dirty="0"/>
              <a:t>Click to edit</a:t>
            </a: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3828193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335404A-FB3D-4DDE-AA71-ECEBFF891255}"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10263170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35404A-FB3D-4DDE-AA71-ECEBFF891255}"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30222201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35404A-FB3D-4DDE-AA71-ECEBFF891255}"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31827042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335404A-FB3D-4DDE-AA71-ECEBFF891255}"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32617252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335404A-FB3D-4DDE-AA71-ECEBFF891255}" type="datetimeFigureOut">
              <a:rPr lang="en-IN" smtClean="0"/>
              <a:t>13-12-2023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14084086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335404A-FB3D-4DDE-AA71-ECEBFF891255}" type="datetimeFigureOut">
              <a:rPr lang="en-IN" smtClean="0"/>
              <a:t>13-12-2023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21656437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35404A-FB3D-4DDE-AA71-ECEBFF891255}" type="datetimeFigureOut">
              <a:rPr lang="en-IN" smtClean="0"/>
              <a:t>13-12-2023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19595239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35404A-FB3D-4DDE-AA71-ECEBFF891255}"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23680402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35404A-FB3D-4DDE-AA71-ECEBFF891255}"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31686014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35404A-FB3D-4DDE-AA71-ECEBFF891255}"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58951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0B323786-09ED-4D95-A35B-97C901A3E9F9}"/>
              </a:ext>
            </a:extLst>
          </p:cNvPr>
          <p:cNvGraphicFramePr>
            <a:graphicFrameLocks noChangeAspect="1"/>
          </p:cNvGraphicFramePr>
          <p:nvPr userDrawn="1">
            <p:custDataLst>
              <p:tags r:id="rId1"/>
            </p:custDataLst>
            <p:extLst>
              <p:ext uri="{D42A27DB-BD31-4B8C-83A1-F6EECF244321}">
                <p14:modId xmlns:p14="http://schemas.microsoft.com/office/powerpoint/2010/main" val="27717747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0B323786-09ED-4D95-A35B-97C901A3E9F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DB387AA2-6BD1-4DB8-8810-D8B210898ADB}"/>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6" name="Content Placeholder 5"/>
          <p:cNvSpPr>
            <a:spLocks noGrp="1"/>
          </p:cNvSpPr>
          <p:nvPr>
            <p:ph sz="quarter" idx="10" hasCustomPrompt="1"/>
          </p:nvPr>
        </p:nvSpPr>
        <p:spPr>
          <a:xfrm>
            <a:off x="552450" y="1151516"/>
            <a:ext cx="3843338" cy="4927022"/>
          </a:xfrm>
        </p:spPr>
        <p:txBody>
          <a:bodyPr/>
          <a:lstStyle>
            <a:lvl1pPr>
              <a:defRPr>
                <a:latin typeface="+mn-lt"/>
                <a:ea typeface="+mn-ea"/>
                <a:cs typeface="+mn-cs"/>
                <a:sym typeface="+mn-lt"/>
              </a:defRPr>
            </a:lvl1pPr>
            <a:lvl2pPr>
              <a:defRPr>
                <a:latin typeface="+mn-lt"/>
                <a:ea typeface="+mn-ea"/>
                <a:cs typeface="+mn-cs"/>
                <a:sym typeface="+mn-lt"/>
              </a:defRPr>
            </a:lvl2pPr>
            <a:lvl3pPr>
              <a:defRPr>
                <a:latin typeface="+mn-lt"/>
                <a:ea typeface="+mn-ea"/>
                <a:cs typeface="+mn-cs"/>
                <a:sym typeface="+mn-lt"/>
              </a:defRPr>
            </a:lvl3pPr>
            <a:lvl4pPr>
              <a:defRPr>
                <a:latin typeface="+mn-lt"/>
                <a:ea typeface="+mn-ea"/>
                <a:cs typeface="+mn-cs"/>
                <a:sym typeface="+mn-lt"/>
              </a:defRPr>
            </a:lvl4pPr>
            <a:lvl5pPr>
              <a:defRPr>
                <a:latin typeface="+mn-lt"/>
                <a:ea typeface="+mn-ea"/>
                <a:cs typeface="+mn-cs"/>
                <a:sym typeface="+mn-lt"/>
              </a:defRPr>
            </a:lvl5pPr>
          </a:lstStyle>
          <a:p>
            <a:pPr lvl="0"/>
            <a:r>
              <a:rPr lang="en-US" dirty="0"/>
              <a:t>Click to edit</a:t>
            </a:r>
          </a:p>
        </p:txBody>
      </p:sp>
      <p:sp>
        <p:nvSpPr>
          <p:cNvPr id="8" name="Content Placeholder 7"/>
          <p:cNvSpPr>
            <a:spLocks noGrp="1"/>
          </p:cNvSpPr>
          <p:nvPr>
            <p:ph sz="quarter" idx="11" hasCustomPrompt="1"/>
          </p:nvPr>
        </p:nvSpPr>
        <p:spPr>
          <a:xfrm>
            <a:off x="4783138" y="1151516"/>
            <a:ext cx="3841750" cy="4927022"/>
          </a:xfrm>
        </p:spPr>
        <p:txBody>
          <a:bodyPr/>
          <a:lstStyle>
            <a:lvl1pPr>
              <a:defRPr>
                <a:latin typeface="+mn-lt"/>
                <a:ea typeface="+mn-ea"/>
                <a:cs typeface="+mn-cs"/>
                <a:sym typeface="+mn-lt"/>
              </a:defRPr>
            </a:lvl1pPr>
            <a:lvl2pPr>
              <a:defRPr>
                <a:latin typeface="+mn-lt"/>
                <a:ea typeface="+mn-ea"/>
                <a:cs typeface="+mn-cs"/>
                <a:sym typeface="+mn-lt"/>
              </a:defRPr>
            </a:lvl2pPr>
            <a:lvl3pPr>
              <a:defRPr>
                <a:latin typeface="+mn-lt"/>
                <a:ea typeface="+mn-ea"/>
                <a:cs typeface="+mn-cs"/>
                <a:sym typeface="+mn-lt"/>
              </a:defRPr>
            </a:lvl3pPr>
            <a:lvl4pPr>
              <a:defRPr>
                <a:latin typeface="+mn-lt"/>
                <a:ea typeface="+mn-ea"/>
                <a:cs typeface="+mn-cs"/>
                <a:sym typeface="+mn-lt"/>
              </a:defRPr>
            </a:lvl4pPr>
            <a:lvl5pPr>
              <a:defRPr>
                <a:latin typeface="+mn-lt"/>
                <a:ea typeface="+mn-ea"/>
                <a:cs typeface="+mn-cs"/>
                <a:sym typeface="+mn-lt"/>
              </a:defRPr>
            </a:lvl5pPr>
          </a:lstStyle>
          <a:p>
            <a:pPr lvl="0"/>
            <a:r>
              <a:rPr lang="en-US" dirty="0"/>
              <a:t>Click to edit</a:t>
            </a:r>
          </a:p>
        </p:txBody>
      </p:sp>
      <p:sp>
        <p:nvSpPr>
          <p:cNvPr id="3" name="Foliennummernplatzhalter 2">
            <a:extLst>
              <a:ext uri="{FF2B5EF4-FFF2-40B4-BE49-F238E27FC236}">
                <a16:creationId xmlns:a16="http://schemas.microsoft.com/office/drawing/2014/main" id="{C0E31C13-DD90-499B-B8E4-F347478DE96A}"/>
              </a:ext>
            </a:extLst>
          </p:cNvPr>
          <p:cNvSpPr>
            <a:spLocks noGrp="1"/>
          </p:cNvSpPr>
          <p:nvPr>
            <p:ph type="sldNum" sz="quarter" idx="12"/>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4" name="Titel 3">
            <a:extLst>
              <a:ext uri="{FF2B5EF4-FFF2-40B4-BE49-F238E27FC236}">
                <a16:creationId xmlns:a16="http://schemas.microsoft.com/office/drawing/2014/main" id="{28F9E481-C0A6-493E-8457-3851158C0A7E}"/>
              </a:ext>
            </a:extLst>
          </p:cNvPr>
          <p:cNvSpPr>
            <a:spLocks noGrp="1"/>
          </p:cNvSpPr>
          <p:nvPr>
            <p:ph type="title" hasCustomPrompt="1"/>
          </p:nvPr>
        </p:nvSpPr>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Tree>
    <p:extLst>
      <p:ext uri="{BB962C8B-B14F-4D97-AF65-F5344CB8AC3E}">
        <p14:creationId xmlns:p14="http://schemas.microsoft.com/office/powerpoint/2010/main" val="4209165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335404A-FB3D-4DDE-AA71-ECEBFF891255}"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CE746C-4A26-467B-88FF-CF745A6BD60E}" type="slidenum">
              <a:rPr lang="en-IN" smtClean="0"/>
              <a:t>‹#›</a:t>
            </a:fld>
            <a:endParaRPr lang="en-IN"/>
          </a:p>
        </p:txBody>
      </p:sp>
    </p:spTree>
    <p:extLst>
      <p:ext uri="{BB962C8B-B14F-4D97-AF65-F5344CB8AC3E}">
        <p14:creationId xmlns:p14="http://schemas.microsoft.com/office/powerpoint/2010/main" val="389882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ictures">
    <p:spTree>
      <p:nvGrpSpPr>
        <p:cNvPr id="1" name=""/>
        <p:cNvGrpSpPr/>
        <p:nvPr/>
      </p:nvGrpSpPr>
      <p:grpSpPr>
        <a:xfrm>
          <a:off x="0" y="0"/>
          <a:ext cx="0" cy="0"/>
          <a:chOff x="0" y="0"/>
          <a:chExt cx="0" cy="0"/>
        </a:xfrm>
      </p:grpSpPr>
      <p:graphicFrame>
        <p:nvGraphicFramePr>
          <p:cNvPr id="12" name="Objekt 11" hidden="1">
            <a:extLst>
              <a:ext uri="{FF2B5EF4-FFF2-40B4-BE49-F238E27FC236}">
                <a16:creationId xmlns:a16="http://schemas.microsoft.com/office/drawing/2014/main" id="{9FB00F60-0A62-4798-A67E-490394D9BEBE}"/>
              </a:ext>
            </a:extLst>
          </p:cNvPr>
          <p:cNvGraphicFramePr>
            <a:graphicFrameLocks noChangeAspect="1"/>
          </p:cNvGraphicFramePr>
          <p:nvPr userDrawn="1">
            <p:custDataLst>
              <p:tags r:id="rId1"/>
            </p:custDataLst>
            <p:extLst>
              <p:ext uri="{D42A27DB-BD31-4B8C-83A1-F6EECF244321}">
                <p14:modId xmlns:p14="http://schemas.microsoft.com/office/powerpoint/2010/main" val="41003034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12" name="Objekt 11" hidden="1">
                        <a:extLst>
                          <a:ext uri="{FF2B5EF4-FFF2-40B4-BE49-F238E27FC236}">
                            <a16:creationId xmlns:a16="http://schemas.microsoft.com/office/drawing/2014/main" id="{9FB00F60-0A62-4798-A67E-490394D9BEB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F07FFCB0-CE8B-4413-AB7C-5EAB6BBF8D50}"/>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4" name="Bildplatzhalter 3">
            <a:extLst>
              <a:ext uri="{FF2B5EF4-FFF2-40B4-BE49-F238E27FC236}">
                <a16:creationId xmlns:a16="http://schemas.microsoft.com/office/drawing/2014/main" id="{D4915E34-D56F-4340-9F5A-57DBC1B35328}"/>
              </a:ext>
            </a:extLst>
          </p:cNvPr>
          <p:cNvSpPr>
            <a:spLocks noGrp="1"/>
          </p:cNvSpPr>
          <p:nvPr>
            <p:ph type="pic" sz="quarter" idx="12" hasCustomPrompt="1"/>
          </p:nvPr>
        </p:nvSpPr>
        <p:spPr>
          <a:xfrm>
            <a:off x="4571999" y="0"/>
            <a:ext cx="4572001" cy="3432631"/>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0" name="Bildplatzhalter 3">
            <a:extLst>
              <a:ext uri="{FF2B5EF4-FFF2-40B4-BE49-F238E27FC236}">
                <a16:creationId xmlns:a16="http://schemas.microsoft.com/office/drawing/2014/main" id="{F7733CDD-8AAA-4B43-9431-98A6A1EE0803}"/>
              </a:ext>
            </a:extLst>
          </p:cNvPr>
          <p:cNvSpPr>
            <a:spLocks noGrp="1"/>
          </p:cNvSpPr>
          <p:nvPr>
            <p:ph type="pic" sz="quarter" idx="13" hasCustomPrompt="1"/>
          </p:nvPr>
        </p:nvSpPr>
        <p:spPr>
          <a:xfrm>
            <a:off x="4571999" y="3424435"/>
            <a:ext cx="4572001" cy="3433565"/>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5" name="Content Placeholder 4"/>
          <p:cNvSpPr>
            <a:spLocks noGrp="1"/>
          </p:cNvSpPr>
          <p:nvPr>
            <p:ph sz="quarter" idx="10" hasCustomPrompt="1"/>
          </p:nvPr>
        </p:nvSpPr>
        <p:spPr>
          <a:xfrm>
            <a:off x="548642" y="1471294"/>
            <a:ext cx="3451858" cy="4596280"/>
          </a:xfrm>
        </p:spPr>
        <p:txBody>
          <a:bodyPr/>
          <a:lstStyle>
            <a:lvl1pPr>
              <a:defRPr>
                <a:latin typeface="+mn-lt"/>
                <a:ea typeface="+mn-ea"/>
                <a:cs typeface="+mn-cs"/>
                <a:sym typeface="+mn-lt"/>
              </a:defRPr>
            </a:lvl1pPr>
            <a:lvl2pPr marL="0" indent="0">
              <a:buNone/>
              <a:defRPr>
                <a:latin typeface="+mn-lt"/>
                <a:ea typeface="+mn-ea"/>
                <a:cs typeface="+mn-cs"/>
                <a:sym typeface="+mn-lt"/>
              </a:defRPr>
            </a:lvl2pPr>
            <a:lvl3pPr marL="400050" indent="-168275">
              <a:buFont typeface="Arial" pitchFamily="34" charset="0"/>
              <a:buChar char="•"/>
              <a:defRPr>
                <a:latin typeface="+mn-lt"/>
                <a:ea typeface="+mn-ea"/>
                <a:cs typeface="+mn-cs"/>
                <a:sym typeface="+mn-lt"/>
              </a:defRPr>
            </a:lvl3pPr>
            <a:lvl4pPr marL="628650" indent="-173038">
              <a:defRPr>
                <a:latin typeface="+mn-lt"/>
                <a:ea typeface="+mn-ea"/>
                <a:cs typeface="+mn-cs"/>
                <a:sym typeface="+mn-lt"/>
              </a:defRPr>
            </a:lvl4pPr>
            <a:lvl5pPr marL="857250" indent="-177800">
              <a:defRPr>
                <a:latin typeface="+mn-lt"/>
                <a:ea typeface="+mn-ea"/>
                <a:cs typeface="+mn-cs"/>
                <a:sym typeface="+mn-lt"/>
              </a:defRPr>
            </a:lvl5pPr>
          </a:lstStyle>
          <a:p>
            <a:pPr lvl="0"/>
            <a:r>
              <a:rPr lang="en-US" dirty="0"/>
              <a:t>Click to edit</a:t>
            </a: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a:xfrm>
            <a:off x="548642" y="451869"/>
            <a:ext cx="3458798" cy="738664"/>
          </a:xfrm>
        </p:spPr>
        <p:txBody>
          <a:bodyPr>
            <a:spAutoFit/>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br>
              <a:rPr lang="de-DE" dirty="0"/>
            </a:br>
            <a:r>
              <a:rPr lang="de-DE" dirty="0"/>
              <a:t>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376165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1404387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ictures">
    <p:spTree>
      <p:nvGrpSpPr>
        <p:cNvPr id="1" name=""/>
        <p:cNvGrpSpPr/>
        <p:nvPr/>
      </p:nvGrpSpPr>
      <p:grpSpPr>
        <a:xfrm>
          <a:off x="0" y="0"/>
          <a:ext cx="0" cy="0"/>
          <a:chOff x="0" y="0"/>
          <a:chExt cx="0" cy="0"/>
        </a:xfrm>
      </p:grpSpPr>
      <p:graphicFrame>
        <p:nvGraphicFramePr>
          <p:cNvPr id="12" name="Objekt 11" hidden="1">
            <a:extLst>
              <a:ext uri="{FF2B5EF4-FFF2-40B4-BE49-F238E27FC236}">
                <a16:creationId xmlns:a16="http://schemas.microsoft.com/office/drawing/2014/main" id="{9FB00F60-0A62-4798-A67E-490394D9BEBE}"/>
              </a:ext>
            </a:extLst>
          </p:cNvPr>
          <p:cNvGraphicFramePr>
            <a:graphicFrameLocks noChangeAspect="1"/>
          </p:cNvGraphicFramePr>
          <p:nvPr userDrawn="1">
            <p:custDataLst>
              <p:tags r:id="rId1"/>
            </p:custDataLst>
            <p:extLst>
              <p:ext uri="{D42A27DB-BD31-4B8C-83A1-F6EECF244321}">
                <p14:modId xmlns:p14="http://schemas.microsoft.com/office/powerpoint/2010/main" val="6056783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12" name="Objekt 11" hidden="1">
                        <a:extLst>
                          <a:ext uri="{FF2B5EF4-FFF2-40B4-BE49-F238E27FC236}">
                            <a16:creationId xmlns:a16="http://schemas.microsoft.com/office/drawing/2014/main" id="{9FB00F60-0A62-4798-A67E-490394D9BEB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0B7EE4EC-A8C2-4247-80F1-B978F27B425B}"/>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4" name="Bildplatzhalter 3">
            <a:extLst>
              <a:ext uri="{FF2B5EF4-FFF2-40B4-BE49-F238E27FC236}">
                <a16:creationId xmlns:a16="http://schemas.microsoft.com/office/drawing/2014/main" id="{D4915E34-D56F-4340-9F5A-57DBC1B35328}"/>
              </a:ext>
            </a:extLst>
          </p:cNvPr>
          <p:cNvSpPr>
            <a:spLocks noGrp="1"/>
          </p:cNvSpPr>
          <p:nvPr>
            <p:ph type="pic" sz="quarter" idx="12" hasCustomPrompt="1"/>
          </p:nvPr>
        </p:nvSpPr>
        <p:spPr>
          <a:xfrm>
            <a:off x="5791200" y="-9526"/>
            <a:ext cx="3352800" cy="2292720"/>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0" name="Bildplatzhalter 3">
            <a:extLst>
              <a:ext uri="{FF2B5EF4-FFF2-40B4-BE49-F238E27FC236}">
                <a16:creationId xmlns:a16="http://schemas.microsoft.com/office/drawing/2014/main" id="{F7733CDD-8AAA-4B43-9431-98A6A1EE0803}"/>
              </a:ext>
            </a:extLst>
          </p:cNvPr>
          <p:cNvSpPr>
            <a:spLocks noGrp="1"/>
          </p:cNvSpPr>
          <p:nvPr>
            <p:ph type="pic" sz="quarter" idx="13" hasCustomPrompt="1"/>
          </p:nvPr>
        </p:nvSpPr>
        <p:spPr>
          <a:xfrm>
            <a:off x="5791200" y="2283194"/>
            <a:ext cx="3352800" cy="2282087"/>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11" name="Bildplatzhalter 3">
            <a:extLst>
              <a:ext uri="{FF2B5EF4-FFF2-40B4-BE49-F238E27FC236}">
                <a16:creationId xmlns:a16="http://schemas.microsoft.com/office/drawing/2014/main" id="{2F902E15-6369-48BC-8951-35EE6285F63E}"/>
              </a:ext>
            </a:extLst>
          </p:cNvPr>
          <p:cNvSpPr>
            <a:spLocks noGrp="1"/>
          </p:cNvSpPr>
          <p:nvPr>
            <p:ph type="pic" sz="quarter" idx="14" hasCustomPrompt="1"/>
          </p:nvPr>
        </p:nvSpPr>
        <p:spPr>
          <a:xfrm>
            <a:off x="5791200" y="4565281"/>
            <a:ext cx="3352800" cy="2292719"/>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5" name="Content Placeholder 4"/>
          <p:cNvSpPr>
            <a:spLocks noGrp="1"/>
          </p:cNvSpPr>
          <p:nvPr>
            <p:ph sz="quarter" idx="10" hasCustomPrompt="1"/>
          </p:nvPr>
        </p:nvSpPr>
        <p:spPr>
          <a:xfrm>
            <a:off x="548641" y="1143149"/>
            <a:ext cx="4661687" cy="4924425"/>
          </a:xfrm>
        </p:spPr>
        <p:txBody>
          <a:bodyPr/>
          <a:lstStyle>
            <a:lvl1pPr>
              <a:defRPr>
                <a:latin typeface="+mn-lt"/>
                <a:ea typeface="+mn-ea"/>
                <a:cs typeface="+mn-cs"/>
                <a:sym typeface="+mn-lt"/>
              </a:defRPr>
            </a:lvl1pPr>
            <a:lvl2pPr marL="0" indent="0">
              <a:buNone/>
              <a:defRPr>
                <a:latin typeface="+mn-lt"/>
                <a:ea typeface="+mn-ea"/>
                <a:cs typeface="+mn-cs"/>
                <a:sym typeface="+mn-lt"/>
              </a:defRPr>
            </a:lvl2pPr>
            <a:lvl3pPr marL="400050" indent="-168275">
              <a:buFont typeface="Arial" pitchFamily="34" charset="0"/>
              <a:buChar char="•"/>
              <a:defRPr>
                <a:latin typeface="+mn-lt"/>
                <a:ea typeface="+mn-ea"/>
                <a:cs typeface="+mn-cs"/>
                <a:sym typeface="+mn-lt"/>
              </a:defRPr>
            </a:lvl3pPr>
            <a:lvl4pPr marL="628650" indent="-173038">
              <a:defRPr>
                <a:latin typeface="+mn-lt"/>
                <a:ea typeface="+mn-ea"/>
                <a:cs typeface="+mn-cs"/>
                <a:sym typeface="+mn-lt"/>
              </a:defRPr>
            </a:lvl4pPr>
            <a:lvl5pPr marL="857250" indent="-177800">
              <a:defRPr>
                <a:latin typeface="+mn-lt"/>
                <a:ea typeface="+mn-ea"/>
                <a:cs typeface="+mn-cs"/>
                <a:sym typeface="+mn-lt"/>
              </a:defRPr>
            </a:lvl5pPr>
          </a:lstStyle>
          <a:p>
            <a:pPr lvl="0"/>
            <a:r>
              <a:rPr lang="en-US" dirty="0"/>
              <a:t>Click to edit</a:t>
            </a: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a:xfrm>
            <a:off x="548641" y="451869"/>
            <a:ext cx="4671059" cy="410519"/>
          </a:xfrm>
        </p:spPr>
        <p:txBody>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7" name="Foliennummernplatzhalter 6">
            <a:extLst>
              <a:ext uri="{FF2B5EF4-FFF2-40B4-BE49-F238E27FC236}">
                <a16:creationId xmlns:a16="http://schemas.microsoft.com/office/drawing/2014/main" id="{3BAD909B-3AF6-4303-B09B-CB2AE42F3D66}"/>
              </a:ext>
            </a:extLst>
          </p:cNvPr>
          <p:cNvSpPr>
            <a:spLocks noGrp="1"/>
          </p:cNvSpPr>
          <p:nvPr>
            <p:ph type="sldNum" sz="quarter" idx="11"/>
          </p:nvPr>
        </p:nvSpPr>
        <p:spPr>
          <a:xfrm>
            <a:off x="4971481"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421897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1 picture">
    <p:spTree>
      <p:nvGrpSpPr>
        <p:cNvPr id="1" name=""/>
        <p:cNvGrpSpPr/>
        <p:nvPr/>
      </p:nvGrpSpPr>
      <p:grpSpPr>
        <a:xfrm>
          <a:off x="0" y="0"/>
          <a:ext cx="0" cy="0"/>
          <a:chOff x="0" y="0"/>
          <a:chExt cx="0" cy="0"/>
        </a:xfrm>
      </p:grpSpPr>
      <p:graphicFrame>
        <p:nvGraphicFramePr>
          <p:cNvPr id="12" name="Objekt 11" hidden="1">
            <a:extLst>
              <a:ext uri="{FF2B5EF4-FFF2-40B4-BE49-F238E27FC236}">
                <a16:creationId xmlns:a16="http://schemas.microsoft.com/office/drawing/2014/main" id="{9FB00F60-0A62-4798-A67E-490394D9BEBE}"/>
              </a:ext>
            </a:extLst>
          </p:cNvPr>
          <p:cNvGraphicFramePr>
            <a:graphicFrameLocks noChangeAspect="1"/>
          </p:cNvGraphicFramePr>
          <p:nvPr userDrawn="1">
            <p:custDataLst>
              <p:tags r:id="rId1"/>
            </p:custDataLst>
            <p:extLst>
              <p:ext uri="{D42A27DB-BD31-4B8C-83A1-F6EECF244321}">
                <p14:modId xmlns:p14="http://schemas.microsoft.com/office/powerpoint/2010/main" val="30552143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12" name="Objekt 11" hidden="1">
                        <a:extLst>
                          <a:ext uri="{FF2B5EF4-FFF2-40B4-BE49-F238E27FC236}">
                            <a16:creationId xmlns:a16="http://schemas.microsoft.com/office/drawing/2014/main" id="{9FB00F60-0A62-4798-A67E-490394D9BEBE}"/>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8A1C37C7-D51F-4060-854C-E4A3676A4E5C}"/>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2400" b="0" i="0" baseline="0" dirty="0">
              <a:latin typeface="Coranto 2" panose="02000503070000020003" pitchFamily="50" charset="0"/>
              <a:ea typeface="+mj-ea"/>
              <a:cs typeface="+mj-cs"/>
              <a:sym typeface="Coranto 2" panose="02000503070000020003" pitchFamily="50" charset="0"/>
            </a:endParaRPr>
          </a:p>
        </p:txBody>
      </p:sp>
      <p:sp>
        <p:nvSpPr>
          <p:cNvPr id="4" name="Bildplatzhalter 3">
            <a:extLst>
              <a:ext uri="{FF2B5EF4-FFF2-40B4-BE49-F238E27FC236}">
                <a16:creationId xmlns:a16="http://schemas.microsoft.com/office/drawing/2014/main" id="{D4915E34-D56F-4340-9F5A-57DBC1B35328}"/>
              </a:ext>
            </a:extLst>
          </p:cNvPr>
          <p:cNvSpPr>
            <a:spLocks noGrp="1"/>
          </p:cNvSpPr>
          <p:nvPr>
            <p:ph type="pic" sz="quarter" idx="12" hasCustomPrompt="1"/>
          </p:nvPr>
        </p:nvSpPr>
        <p:spPr>
          <a:xfrm>
            <a:off x="0" y="0"/>
            <a:ext cx="4572000" cy="6858000"/>
          </a:xfrm>
          <a:pattFill prst="ltUpDiag">
            <a:fgClr>
              <a:schemeClr val="bg2">
                <a:lumMod val="75000"/>
              </a:schemeClr>
            </a:fgClr>
            <a:bgClr>
              <a:schemeClr val="bg1"/>
            </a:bgClr>
          </a:pattFill>
          <a:ln>
            <a:noFill/>
          </a:ln>
        </p:spPr>
        <p:txBody>
          <a:bodyPr/>
          <a:lstStyle>
            <a:lvl1pPr>
              <a:defRPr sz="1600">
                <a:solidFill>
                  <a:schemeClr val="tx1"/>
                </a:solidFill>
                <a:latin typeface="+mn-lt"/>
                <a:ea typeface="+mn-ea"/>
                <a:cs typeface="+mn-cs"/>
                <a:sym typeface="+mn-lt"/>
              </a:defRPr>
            </a:lvl1pPr>
          </a:lstStyle>
          <a:p>
            <a:r>
              <a:rPr lang="en-US" dirty="0"/>
              <a:t>Click to add picture</a:t>
            </a:r>
          </a:p>
        </p:txBody>
      </p:sp>
      <p:sp>
        <p:nvSpPr>
          <p:cNvPr id="5" name="Content Placeholder 4"/>
          <p:cNvSpPr>
            <a:spLocks noGrp="1"/>
          </p:cNvSpPr>
          <p:nvPr>
            <p:ph sz="quarter" idx="10" hasCustomPrompt="1"/>
          </p:nvPr>
        </p:nvSpPr>
        <p:spPr>
          <a:xfrm>
            <a:off x="5172229" y="1471294"/>
            <a:ext cx="3439367" cy="4596280"/>
          </a:xfrm>
        </p:spPr>
        <p:txBody>
          <a:bodyPr/>
          <a:lstStyle>
            <a:lvl1pPr>
              <a:defRPr>
                <a:latin typeface="+mn-lt"/>
                <a:ea typeface="+mn-ea"/>
                <a:cs typeface="+mn-cs"/>
                <a:sym typeface="+mn-lt"/>
              </a:defRPr>
            </a:lvl1pPr>
            <a:lvl2pPr marL="0" indent="0">
              <a:buNone/>
              <a:defRPr>
                <a:latin typeface="+mn-lt"/>
                <a:ea typeface="+mn-ea"/>
                <a:cs typeface="+mn-cs"/>
                <a:sym typeface="+mn-lt"/>
              </a:defRPr>
            </a:lvl2pPr>
            <a:lvl3pPr marL="400050" indent="-168275">
              <a:buFont typeface="Arial" pitchFamily="34" charset="0"/>
              <a:buChar char="•"/>
              <a:defRPr>
                <a:latin typeface="+mn-lt"/>
                <a:ea typeface="+mn-ea"/>
                <a:cs typeface="+mn-cs"/>
                <a:sym typeface="+mn-lt"/>
              </a:defRPr>
            </a:lvl3pPr>
            <a:lvl4pPr marL="628650" indent="-173038">
              <a:defRPr>
                <a:latin typeface="+mn-lt"/>
                <a:ea typeface="+mn-ea"/>
                <a:cs typeface="+mn-cs"/>
                <a:sym typeface="+mn-lt"/>
              </a:defRPr>
            </a:lvl4pPr>
            <a:lvl5pPr marL="857250" indent="-177800">
              <a:defRPr>
                <a:latin typeface="+mn-lt"/>
                <a:ea typeface="+mn-ea"/>
                <a:cs typeface="+mn-cs"/>
                <a:sym typeface="+mn-lt"/>
              </a:defRPr>
            </a:lvl5pPr>
          </a:lstStyle>
          <a:p>
            <a:pPr lvl="0"/>
            <a:r>
              <a:rPr lang="en-US" dirty="0"/>
              <a:t>Click to edit</a:t>
            </a:r>
          </a:p>
        </p:txBody>
      </p:sp>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a:xfrm>
            <a:off x="5172229" y="451869"/>
            <a:ext cx="3446282" cy="738664"/>
          </a:xfrm>
        </p:spPr>
        <p:txBody>
          <a:bodyPr>
            <a:spAutoFit/>
          </a:bodyPr>
          <a:lstStyle>
            <a:lvl1pPr>
              <a:defRPr>
                <a:latin typeface="+mj-lt"/>
                <a:ea typeface="+mj-ea"/>
                <a:cs typeface="+mj-cs"/>
                <a:sym typeface="+mj-lt"/>
              </a:defRPr>
            </a:lvl1pPr>
          </a:lstStyle>
          <a:p>
            <a:r>
              <a:rPr lang="de-DE" dirty="0"/>
              <a:t>Click </a:t>
            </a:r>
            <a:r>
              <a:rPr lang="de-DE" dirty="0" err="1"/>
              <a:t>to</a:t>
            </a:r>
            <a:r>
              <a:rPr lang="de-DE" dirty="0"/>
              <a:t> </a:t>
            </a:r>
            <a:r>
              <a:rPr lang="de-DE" dirty="0" err="1"/>
              <a:t>add</a:t>
            </a:r>
            <a:br>
              <a:rPr lang="de-DE" dirty="0"/>
            </a:br>
            <a:r>
              <a:rPr lang="de-DE" dirty="0"/>
              <a:t>title</a:t>
            </a:r>
            <a:endParaRPr lang="en-US" dirty="0"/>
          </a:p>
        </p:txBody>
      </p:sp>
      <p:sp>
        <p:nvSpPr>
          <p:cNvPr id="2" name="Foliennummernplatzhalter 1">
            <a:extLst>
              <a:ext uri="{FF2B5EF4-FFF2-40B4-BE49-F238E27FC236}">
                <a16:creationId xmlns:a16="http://schemas.microsoft.com/office/drawing/2014/main" id="{7699F951-06E0-4CA4-B4FF-F4971C24838F}"/>
              </a:ext>
            </a:extLst>
          </p:cNvPr>
          <p:cNvSpPr>
            <a:spLocks noGrp="1"/>
          </p:cNvSpPr>
          <p:nvPr>
            <p:ph type="sldNum" sz="quarter" idx="13"/>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pic>
        <p:nvPicPr>
          <p:cNvPr id="15" name="Picture 9">
            <a:extLst>
              <a:ext uri="{FF2B5EF4-FFF2-40B4-BE49-F238E27FC236}">
                <a16:creationId xmlns:a16="http://schemas.microsoft.com/office/drawing/2014/main" id="{9C914C5F-A09C-49EE-92E1-54A79074B228}"/>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5172229" y="6533790"/>
            <a:ext cx="870065" cy="150421"/>
          </a:xfrm>
          <a:prstGeom prst="rect">
            <a:avLst/>
          </a:prstGeom>
        </p:spPr>
      </p:pic>
      <p:sp>
        <p:nvSpPr>
          <p:cNvPr id="16" name="Text Placeholder 9">
            <a:extLst>
              <a:ext uri="{FF2B5EF4-FFF2-40B4-BE49-F238E27FC236}">
                <a16:creationId xmlns:a16="http://schemas.microsoft.com/office/drawing/2014/main" id="{E64B5D74-5ED2-4C83-9A3C-DFB8F8C596FC}"/>
              </a:ext>
            </a:extLst>
          </p:cNvPr>
          <p:cNvSpPr txBox="1">
            <a:spLocks/>
          </p:cNvSpPr>
          <p:nvPr userDrawn="1"/>
        </p:nvSpPr>
        <p:spPr>
          <a:xfrm>
            <a:off x="6114864" y="6522718"/>
            <a:ext cx="407163"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2023</a:t>
            </a:r>
            <a:endParaRPr lang="en-GB" sz="1000" b="0" dirty="0">
              <a:solidFill>
                <a:schemeClr val="tx1">
                  <a:lumMod val="65000"/>
                  <a:lumOff val="35000"/>
                </a:schemeClr>
              </a:solidFill>
              <a:latin typeface="+mn-lt"/>
              <a:ea typeface="+mn-ea"/>
              <a:cs typeface="+mn-cs"/>
              <a:sym typeface="+mn-lt"/>
            </a:endParaRPr>
          </a:p>
        </p:txBody>
      </p:sp>
    </p:spTree>
    <p:extLst>
      <p:ext uri="{BB962C8B-B14F-4D97-AF65-F5344CB8AC3E}">
        <p14:creationId xmlns:p14="http://schemas.microsoft.com/office/powerpoint/2010/main" val="1633821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ndidate Profiles Standard x1">
    <p:spTree>
      <p:nvGrpSpPr>
        <p:cNvPr id="1" name=""/>
        <p:cNvGrpSpPr/>
        <p:nvPr/>
      </p:nvGrpSpPr>
      <p:grpSpPr>
        <a:xfrm>
          <a:off x="0" y="0"/>
          <a:ext cx="0" cy="0"/>
          <a:chOff x="0" y="0"/>
          <a:chExt cx="0" cy="0"/>
        </a:xfrm>
      </p:grpSpPr>
      <p:sp>
        <p:nvSpPr>
          <p:cNvPr id="4" name="Foliennummernplatzhalter 5">
            <a:extLst>
              <a:ext uri="{FF2B5EF4-FFF2-40B4-BE49-F238E27FC236}">
                <a16:creationId xmlns:a16="http://schemas.microsoft.com/office/drawing/2014/main" id="{E6E098DC-7DB9-439A-BA8C-B9D4DFD485FB}"/>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8" name="Content Placeholder 2">
            <a:extLst>
              <a:ext uri="{FF2B5EF4-FFF2-40B4-BE49-F238E27FC236}">
                <a16:creationId xmlns:a16="http://schemas.microsoft.com/office/drawing/2014/main" id="{FB57356A-937E-D948-8524-48B36751B6F3}"/>
              </a:ext>
            </a:extLst>
          </p:cNvPr>
          <p:cNvSpPr>
            <a:spLocks noGrp="1"/>
          </p:cNvSpPr>
          <p:nvPr>
            <p:ph idx="1" hasCustomPrompt="1"/>
          </p:nvPr>
        </p:nvSpPr>
        <p:spPr>
          <a:xfrm>
            <a:off x="551443" y="1146189"/>
            <a:ext cx="8067068" cy="5054586"/>
          </a:xfrm>
          <a:noFill/>
          <a:ln>
            <a:noFill/>
          </a:ln>
        </p:spPr>
        <p:txBody>
          <a:bodyPr lIns="91440" tIns="45720" rIns="91440" bIns="45720">
            <a:noAutofit/>
          </a:bodyPr>
          <a:lstStyle>
            <a:lvl1pPr marL="1374775" indent="-1374775">
              <a:lnSpc>
                <a:spcPct val="100000"/>
              </a:lnSpc>
              <a:spcBef>
                <a:spcPts val="0"/>
              </a:spcBef>
              <a:tabLst/>
              <a:defRPr sz="900" b="0">
                <a:solidFill>
                  <a:srgbClr val="595959"/>
                </a:solidFill>
                <a:latin typeface="+mn-lt"/>
                <a:cs typeface="Georgia"/>
              </a:defRPr>
            </a:lvl1pPr>
            <a:lvl2pPr marL="1374775" indent="-1374775">
              <a:lnSpc>
                <a:spcPct val="100000"/>
              </a:lnSpc>
              <a:spcBef>
                <a:spcPts val="0"/>
              </a:spcBef>
              <a:buNone/>
              <a:tabLst/>
              <a:defRPr sz="900" b="0">
                <a:solidFill>
                  <a:srgbClr val="595959"/>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a:t>Click to add text</a:t>
            </a:r>
          </a:p>
          <a:p>
            <a:pPr lvl="1"/>
            <a:r>
              <a:rPr lang="en-US" dirty="0"/>
              <a:t>Second level</a:t>
            </a:r>
          </a:p>
        </p:txBody>
      </p:sp>
      <p:cxnSp>
        <p:nvCxnSpPr>
          <p:cNvPr id="9" name="Straight Connector 8">
            <a:extLst>
              <a:ext uri="{FF2B5EF4-FFF2-40B4-BE49-F238E27FC236}">
                <a16:creationId xmlns:a16="http://schemas.microsoft.com/office/drawing/2014/main" id="{F6DA2FD4-C0C3-A641-8A76-7BBB9F419D00}"/>
              </a:ext>
            </a:extLst>
          </p:cNvPr>
          <p:cNvCxnSpPr>
            <a:cxnSpLocks/>
          </p:cNvCxnSpPr>
          <p:nvPr userDrawn="1"/>
        </p:nvCxnSpPr>
        <p:spPr>
          <a:xfrm>
            <a:off x="4584977" y="1088613"/>
            <a:ext cx="0" cy="5112281"/>
          </a:xfrm>
          <a:prstGeom prst="line">
            <a:avLst/>
          </a:prstGeom>
          <a:ln w="12700" cmpd="sng">
            <a:solidFill>
              <a:srgbClr val="595959"/>
            </a:solidFill>
          </a:ln>
          <a:effectLst/>
        </p:spPr>
        <p:style>
          <a:lnRef idx="2">
            <a:schemeClr val="accent1"/>
          </a:lnRef>
          <a:fillRef idx="0">
            <a:schemeClr val="accent1"/>
          </a:fillRef>
          <a:effectRef idx="1">
            <a:schemeClr val="accent1"/>
          </a:effectRef>
          <a:fontRef idx="minor">
            <a:schemeClr val="tx1"/>
          </a:fontRef>
        </p:style>
      </p:cxnSp>
      <p:sp>
        <p:nvSpPr>
          <p:cNvPr id="11" name="Titel 2">
            <a:extLst>
              <a:ext uri="{FF2B5EF4-FFF2-40B4-BE49-F238E27FC236}">
                <a16:creationId xmlns:a16="http://schemas.microsoft.com/office/drawing/2014/main" id="{909889FC-66DE-6546-8589-148012884859}"/>
              </a:ext>
            </a:extLst>
          </p:cNvPr>
          <p:cNvSpPr>
            <a:spLocks noGrp="1"/>
          </p:cNvSpPr>
          <p:nvPr>
            <p:ph type="title" hasCustomPrompt="1"/>
          </p:nvPr>
        </p:nvSpPr>
        <p:spPr>
          <a:xfrm>
            <a:off x="551445" y="451872"/>
            <a:ext cx="3942352" cy="410519"/>
          </a:xfrm>
        </p:spPr>
        <p:txBody>
          <a:bodyPr/>
          <a:lstStyle>
            <a:lvl1pPr>
              <a:defRPr>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2045713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45" Type="http://schemas.openxmlformats.org/officeDocument/2006/relationships/image" Target="../media/image2.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FEC70B8-5E09-459C-B048-E1D73BD49194}"/>
              </a:ext>
            </a:extLst>
          </p:cNvPr>
          <p:cNvGraphicFramePr>
            <a:graphicFrameLocks noChangeAspect="1"/>
          </p:cNvGraphicFramePr>
          <p:nvPr userDrawn="1">
            <p:custDataLst>
              <p:tags r:id="rId41"/>
            </p:custDataLst>
            <p:extLst>
              <p:ext uri="{D42A27DB-BD31-4B8C-83A1-F6EECF244321}">
                <p14:modId xmlns:p14="http://schemas.microsoft.com/office/powerpoint/2010/main" val="30248329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3" imgW="351" imgH="351" progId="TCLayout.ActiveDocument.1">
                  <p:embed/>
                </p:oleObj>
              </mc:Choice>
              <mc:Fallback>
                <p:oleObj name="think-cell Folie" r:id="rId43" imgW="351" imgH="351" progId="TCLayout.ActiveDocument.1">
                  <p:embed/>
                  <p:pic>
                    <p:nvPicPr>
                      <p:cNvPr id="5" name="Objekt 4" hidden="1">
                        <a:extLst>
                          <a:ext uri="{FF2B5EF4-FFF2-40B4-BE49-F238E27FC236}">
                            <a16:creationId xmlns:a16="http://schemas.microsoft.com/office/drawing/2014/main" id="{CFEC70B8-5E09-459C-B048-E1D73BD49194}"/>
                          </a:ext>
                        </a:extLst>
                      </p:cNvPr>
                      <p:cNvPicPr/>
                      <p:nvPr/>
                    </p:nvPicPr>
                    <p:blipFill>
                      <a:blip r:embed="rId44"/>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42212274-954B-4DFE-AC81-7AE22F32355F}"/>
              </a:ext>
            </a:extLst>
          </p:cNvPr>
          <p:cNvSpPr/>
          <p:nvPr userDrawn="1">
            <p:custDataLst>
              <p:tags r:id="rId4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 name="Title Placeholder 1"/>
          <p:cNvSpPr>
            <a:spLocks noGrp="1"/>
          </p:cNvSpPr>
          <p:nvPr>
            <p:ph type="title"/>
          </p:nvPr>
        </p:nvSpPr>
        <p:spPr>
          <a:xfrm>
            <a:off x="548641" y="451869"/>
            <a:ext cx="8069869" cy="410519"/>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548641" y="1147350"/>
            <a:ext cx="8069869" cy="5040696"/>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9">
            <a:extLst>
              <a:ext uri="{FF2B5EF4-FFF2-40B4-BE49-F238E27FC236}">
                <a16:creationId xmlns:a16="http://schemas.microsoft.com/office/drawing/2014/main" id="{1E6D3080-F491-408D-A946-F1C41E2F5423}"/>
              </a:ext>
            </a:extLst>
          </p:cNvPr>
          <p:cNvPicPr>
            <a:picLocks noChangeAspect="1"/>
          </p:cNvPicPr>
          <p:nvPr userDrawn="1"/>
        </p:nvPicPr>
        <p:blipFill>
          <a:blip r:embed="rId45"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8" name="Text Placeholder 9">
            <a:extLst>
              <a:ext uri="{FF2B5EF4-FFF2-40B4-BE49-F238E27FC236}">
                <a16:creationId xmlns:a16="http://schemas.microsoft.com/office/drawing/2014/main" id="{349D0E4C-F358-43C8-9BDB-D24D2FC536A4}"/>
              </a:ext>
            </a:extLst>
          </p:cNvPr>
          <p:cNvSpPr txBox="1">
            <a:spLocks/>
          </p:cNvSpPr>
          <p:nvPr userDrawn="1"/>
        </p:nvSpPr>
        <p:spPr>
          <a:xfrm>
            <a:off x="1491276" y="6522718"/>
            <a:ext cx="407163"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2023</a:t>
            </a:r>
            <a:endParaRPr lang="en-US" sz="1000" b="0" dirty="0">
              <a:solidFill>
                <a:schemeClr val="tx1">
                  <a:lumMod val="65000"/>
                  <a:lumOff val="35000"/>
                </a:schemeClr>
              </a:solidFill>
              <a:latin typeface="+mn-lt"/>
              <a:ea typeface="+mn-ea"/>
              <a:cs typeface="+mn-cs"/>
              <a:sym typeface="+mn-lt"/>
            </a:endParaRPr>
          </a:p>
        </p:txBody>
      </p:sp>
      <p:sp>
        <p:nvSpPr>
          <p:cNvPr id="9" name="Foliennummernplatzhalter 8">
            <a:extLst>
              <a:ext uri="{FF2B5EF4-FFF2-40B4-BE49-F238E27FC236}">
                <a16:creationId xmlns:a16="http://schemas.microsoft.com/office/drawing/2014/main" id="{B27A8AC8-7184-4405-AC5F-AE744315A4EC}"/>
              </a:ext>
            </a:extLst>
          </p:cNvPr>
          <p:cNvSpPr>
            <a:spLocks noGrp="1"/>
          </p:cNvSpPr>
          <p:nvPr userDrawn="1">
            <p:ph type="sldNum" sz="quarter" idx="4"/>
          </p:nvPr>
        </p:nvSpPr>
        <p:spPr>
          <a:xfrm>
            <a:off x="8379663" y="6522718"/>
            <a:ext cx="238847" cy="153888"/>
          </a:xfrm>
          <a:prstGeom prst="rect">
            <a:avLst/>
          </a:prstGeom>
        </p:spPr>
        <p:txBody>
          <a:bodyPr vert="horz" wrap="none" lIns="0" tIns="0" rIns="0" bIns="0" rtlCol="0" anchor="ctr">
            <a:spAutoFit/>
          </a:bodyPr>
          <a:lstStyle>
            <a:lvl1pPr algn="r">
              <a:defRPr sz="1000">
                <a:solidFill>
                  <a:schemeClr val="tx1">
                    <a:lumMod val="65000"/>
                    <a:lumOff val="35000"/>
                  </a:schemeClr>
                </a:solidFill>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42897443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680" r:id="rId3"/>
    <p:sldLayoutId id="2147483681" r:id="rId4"/>
    <p:sldLayoutId id="2147483682" r:id="rId5"/>
    <p:sldLayoutId id="2147483683" r:id="rId6"/>
    <p:sldLayoutId id="2147483684" r:id="rId7"/>
    <p:sldLayoutId id="2147483685" r:id="rId8"/>
    <p:sldLayoutId id="2147483720" r:id="rId9"/>
    <p:sldLayoutId id="2147483721"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4" r:id="rId20"/>
    <p:sldLayoutId id="2147483713" r:id="rId21"/>
    <p:sldLayoutId id="2147483690" r:id="rId22"/>
    <p:sldLayoutId id="2147483686" r:id="rId23"/>
    <p:sldLayoutId id="2147483687" r:id="rId24"/>
    <p:sldLayoutId id="2147483688" r:id="rId25"/>
    <p:sldLayoutId id="2147483689" r:id="rId26"/>
    <p:sldLayoutId id="2147483691" r:id="rId27"/>
    <p:sldLayoutId id="2147483695" r:id="rId28"/>
    <p:sldLayoutId id="2147483696" r:id="rId29"/>
    <p:sldLayoutId id="2147483677" r:id="rId30"/>
    <p:sldLayoutId id="2147483699" r:id="rId31"/>
    <p:sldLayoutId id="2147483701" r:id="rId32"/>
    <p:sldLayoutId id="2147483700" r:id="rId33"/>
    <p:sldLayoutId id="2147483698" r:id="rId34"/>
    <p:sldLayoutId id="2147483702" r:id="rId35"/>
    <p:sldLayoutId id="2147483718" r:id="rId36"/>
    <p:sldLayoutId id="2147483719" r:id="rId37"/>
    <p:sldLayoutId id="2147483679" r:id="rId38"/>
    <p:sldLayoutId id="2147483678" r:id="rId39"/>
  </p:sldLayoutIdLst>
  <p:hf hdr="0" ftr="0" dt="0"/>
  <p:txStyles>
    <p:titleStyle>
      <a:lvl1pPr algn="l" defTabSz="457200" rtl="0" eaLnBrk="1" latinLnBrk="0" hangingPunct="1">
        <a:spcBef>
          <a:spcPct val="0"/>
        </a:spcBef>
        <a:buNone/>
        <a:defRPr sz="2400" b="0" kern="1200">
          <a:solidFill>
            <a:schemeClr val="tx1">
              <a:lumMod val="65000"/>
              <a:lumOff val="35000"/>
            </a:schemeClr>
          </a:solidFill>
          <a:latin typeface="+mj-lt"/>
          <a:ea typeface="+mj-ea"/>
          <a:cs typeface="+mj-cs"/>
          <a:sym typeface="+mj-lt"/>
        </a:defRPr>
      </a:lvl1pPr>
    </p:titleStyle>
    <p:bodyStyle>
      <a:lvl1pPr marL="0" indent="0" algn="l" defTabSz="457200" rtl="0" eaLnBrk="1" latinLnBrk="0" hangingPunct="1">
        <a:lnSpc>
          <a:spcPct val="100000"/>
        </a:lnSpc>
        <a:spcBef>
          <a:spcPts val="432"/>
        </a:spcBef>
        <a:buFontTx/>
        <a:buNone/>
        <a:defRPr sz="1800" b="0" kern="1200">
          <a:solidFill>
            <a:schemeClr val="tx2"/>
          </a:solidFill>
          <a:latin typeface="+mn-lt"/>
          <a:ea typeface="+mn-ea"/>
          <a:cs typeface="+mn-cs"/>
          <a:sym typeface="+mn-lt"/>
        </a:defRPr>
      </a:lvl1pPr>
      <a:lvl2pPr marL="0" indent="0" algn="l" defTabSz="457200" rtl="0" eaLnBrk="1" latinLnBrk="0" hangingPunct="1">
        <a:lnSpc>
          <a:spcPct val="100000"/>
        </a:lnSpc>
        <a:spcBef>
          <a:spcPts val="432"/>
        </a:spcBef>
        <a:buClrTx/>
        <a:buFont typeface="Arial"/>
        <a:buNone/>
        <a:defRPr sz="1400" b="0" kern="1200">
          <a:solidFill>
            <a:schemeClr val="tx1"/>
          </a:solidFill>
          <a:latin typeface="+mn-lt"/>
          <a:ea typeface="+mn-ea"/>
          <a:cs typeface="+mn-cs"/>
          <a:sym typeface="+mn-lt"/>
        </a:defRPr>
      </a:lvl2pPr>
      <a:lvl3pPr marL="400050" indent="-168275" algn="l" defTabSz="457200" rtl="0" eaLnBrk="1" latinLnBrk="0" hangingPunct="1">
        <a:lnSpc>
          <a:spcPct val="100000"/>
        </a:lnSpc>
        <a:spcBef>
          <a:spcPts val="432"/>
        </a:spcBef>
        <a:buClrTx/>
        <a:buFont typeface="Arial" pitchFamily="34" charset="0"/>
        <a:buChar char="•"/>
        <a:defRPr sz="1400" b="0" kern="1200">
          <a:solidFill>
            <a:schemeClr val="tx1"/>
          </a:solidFill>
          <a:latin typeface="+mn-lt"/>
          <a:ea typeface="+mn-ea"/>
          <a:cs typeface="+mn-cs"/>
          <a:sym typeface="+mn-lt"/>
        </a:defRPr>
      </a:lvl3pPr>
      <a:lvl4pPr marL="628650" indent="-173038"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sym typeface="+mn-lt"/>
        </a:defRPr>
      </a:lvl4pPr>
      <a:lvl5pPr marL="857250" indent="-17780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sym typeface="+mn-l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340" userDrawn="1">
          <p15:clr>
            <a:srgbClr val="F26B43"/>
          </p15:clr>
        </p15:guide>
        <p15:guide id="4" orient="horz" pos="716" userDrawn="1">
          <p15:clr>
            <a:srgbClr val="F26B43"/>
          </p15:clr>
        </p15:guide>
        <p15:guide id="5" pos="5443" userDrawn="1">
          <p15:clr>
            <a:srgbClr val="F26B43"/>
          </p15:clr>
        </p15:guide>
        <p15:guide id="6" orient="horz" pos="390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35404A-FB3D-4DDE-AA71-ECEBFF891255}" type="datetimeFigureOut">
              <a:rPr lang="en-IN" smtClean="0"/>
              <a:t>13-12-2023</a:t>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E746C-4A26-467B-88FF-CF745A6BD60E}" type="slidenum">
              <a:rPr lang="en-IN" smtClean="0"/>
              <a:t>‹#›</a:t>
            </a:fld>
            <a:endParaRPr lang="en-IN"/>
          </a:p>
        </p:txBody>
      </p:sp>
    </p:spTree>
    <p:extLst>
      <p:ext uri="{BB962C8B-B14F-4D97-AF65-F5344CB8AC3E}">
        <p14:creationId xmlns:p14="http://schemas.microsoft.com/office/powerpoint/2010/main" val="351938381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kashshaikh1/"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microsoft.com/office/2007/relationships/hdphoto" Target="../media/hdphoto1.wdp"/><Relationship Id="rId5" Type="http://schemas.openxmlformats.org/officeDocument/2006/relationships/image" Target="../media/image27.png"/><Relationship Id="rId4" Type="http://schemas.openxmlformats.org/officeDocument/2006/relationships/hyperlink" Target="mailto:kash.shaikh1@gmail.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kashshaikh1/"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microsoft.com/office/2007/relationships/hdphoto" Target="../media/hdphoto1.wdp"/><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Confidential Report:	</a:t>
            </a:r>
            <a:endParaRPr lang="en-IN" dirty="0"/>
          </a:p>
        </p:txBody>
      </p:sp>
      <p:sp>
        <p:nvSpPr>
          <p:cNvPr id="5" name="Subtitle 2"/>
          <p:cNvSpPr>
            <a:spLocks noGrp="1"/>
          </p:cNvSpPr>
          <p:nvPr>
            <p:ph type="subTitle" idx="1"/>
          </p:nvPr>
        </p:nvSpPr>
        <p:spPr>
          <a:xfrm>
            <a:off x="544313" y="3509964"/>
            <a:ext cx="7227941" cy="1867178"/>
          </a:xfrm>
        </p:spPr>
        <p:txBody>
          <a:bodyPr/>
          <a:lstStyle/>
          <a:p>
            <a:r>
              <a:rPr lang="en-US" sz="2400" dirty="0">
                <a:solidFill>
                  <a:schemeClr val="tx1">
                    <a:lumMod val="50000"/>
                    <a:lumOff val="50000"/>
                  </a:schemeClr>
                </a:solidFill>
              </a:rPr>
              <a:t>Kash Shaikh</a:t>
            </a:r>
          </a:p>
          <a:p>
            <a:endParaRPr lang="en-US" sz="2400" dirty="0">
              <a:solidFill>
                <a:schemeClr val="tx1">
                  <a:lumMod val="50000"/>
                  <a:lumOff val="50000"/>
                </a:schemeClr>
              </a:solidFill>
            </a:endParaRPr>
          </a:p>
          <a:p>
            <a:endParaRPr lang="en-US" sz="2400" dirty="0">
              <a:solidFill>
                <a:schemeClr val="tx1">
                  <a:lumMod val="50000"/>
                  <a:lumOff val="50000"/>
                </a:schemeClr>
              </a:solidFill>
            </a:endParaRPr>
          </a:p>
          <a:p>
            <a:endParaRPr lang="en-IN" dirty="0">
              <a:solidFill>
                <a:schemeClr val="tx1">
                  <a:lumMod val="50000"/>
                  <a:lumOff val="50000"/>
                </a:schemeClr>
              </a:solidFill>
            </a:endParaRPr>
          </a:p>
          <a:p>
            <a:r>
              <a:rPr lang="en-IN" dirty="0">
                <a:solidFill>
                  <a:schemeClr val="tx1">
                    <a:lumMod val="50000"/>
                    <a:lumOff val="50000"/>
                  </a:schemeClr>
                </a:solidFill>
              </a:rPr>
              <a:t>December 2023</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332192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E44B31D-349A-4FE6-9084-AC4DE21D68C6}" type="slidenum">
              <a:rPr lang="en-US" smtClean="0"/>
              <a:pPr/>
              <a:t>2</a:t>
            </a:fld>
            <a:endParaRPr lang="en-US" dirty="0"/>
          </a:p>
        </p:txBody>
      </p:sp>
      <p:sp>
        <p:nvSpPr>
          <p:cNvPr id="4" name="Title 3"/>
          <p:cNvSpPr>
            <a:spLocks noGrp="1"/>
          </p:cNvSpPr>
          <p:nvPr>
            <p:ph type="title"/>
          </p:nvPr>
        </p:nvSpPr>
        <p:spPr>
          <a:xfrm>
            <a:off x="261735" y="279857"/>
            <a:ext cx="5612592" cy="410519"/>
          </a:xfrm>
        </p:spPr>
        <p:txBody>
          <a:bodyPr/>
          <a:lstStyle/>
          <a:p>
            <a:r>
              <a:rPr lang="en-US" dirty="0">
                <a:solidFill>
                  <a:schemeClr val="tx1"/>
                </a:solidFill>
              </a:rPr>
              <a:t>Profile: </a:t>
            </a:r>
            <a:r>
              <a:rPr lang="en-US" u="sng" dirty="0">
                <a:solidFill>
                  <a:srgbClr val="0000FF"/>
                </a:solidFill>
                <a:effectLst/>
                <a:latin typeface="Times New Roman" panose="02020603050405020304" pitchFamily="18" charset="0"/>
                <a:ea typeface="Times New Roman" panose="02020603050405020304" pitchFamily="18" charset="0"/>
                <a:hlinkClick r:id="rId3"/>
              </a:rPr>
              <a:t>Kash Shaikh</a:t>
            </a:r>
            <a:br>
              <a:rPr lang="en-US" dirty="0"/>
            </a:br>
            <a:endParaRPr lang="en-IN" u="sng" dirty="0">
              <a:solidFill>
                <a:srgbClr val="C00000"/>
              </a:solidFill>
              <a:latin typeface="+mn-lt"/>
              <a:ea typeface="+mn-ea"/>
            </a:endParaRPr>
          </a:p>
        </p:txBody>
      </p:sp>
      <p:sp>
        <p:nvSpPr>
          <p:cNvPr id="10" name="TextBox 9"/>
          <p:cNvSpPr txBox="1"/>
          <p:nvPr/>
        </p:nvSpPr>
        <p:spPr>
          <a:xfrm>
            <a:off x="261735" y="620541"/>
            <a:ext cx="3930019" cy="400110"/>
          </a:xfrm>
          <a:prstGeom prst="rect">
            <a:avLst/>
          </a:prstGeom>
          <a:noFill/>
        </p:spPr>
        <p:txBody>
          <a:bodyPr wrap="square" lIns="0" rtlCol="0">
            <a:spAutoFit/>
          </a:bodyPr>
          <a:lstStyle/>
          <a:p>
            <a:r>
              <a:rPr lang="en-US" sz="1000" dirty="0">
                <a:solidFill>
                  <a:schemeClr val="tx2"/>
                </a:solidFill>
                <a:hlinkClick r:id="rId4"/>
              </a:rPr>
              <a:t>kash.shaikh1@gmail.com</a:t>
            </a:r>
            <a:endParaRPr lang="en-US" sz="1000" dirty="0">
              <a:solidFill>
                <a:schemeClr val="tx2"/>
              </a:solidFill>
            </a:endParaRPr>
          </a:p>
          <a:p>
            <a:r>
              <a:rPr lang="en-US" sz="1000" dirty="0"/>
              <a:t>+1 408 421 0798 (Mobile)</a:t>
            </a:r>
            <a:endParaRPr lang="en-IN" sz="1000" dirty="0" err="1"/>
          </a:p>
        </p:txBody>
      </p:sp>
      <p:sp>
        <p:nvSpPr>
          <p:cNvPr id="9" name="Content Placeholder 3"/>
          <p:cNvSpPr>
            <a:spLocks noGrp="1"/>
          </p:cNvSpPr>
          <p:nvPr/>
        </p:nvSpPr>
        <p:spPr>
          <a:xfrm>
            <a:off x="4391697" y="1079760"/>
            <a:ext cx="4470902" cy="5336166"/>
          </a:xfrm>
          <a:prstGeom prst="rect">
            <a:avLst/>
          </a:prstGeom>
          <a:solidFill>
            <a:schemeClr val="bg1"/>
          </a:solidFill>
          <a:ln w="9525">
            <a:solidFill>
              <a:schemeClr val="tx1"/>
            </a:solidFill>
          </a:ln>
        </p:spPr>
        <p:txBody>
          <a:bodyPr vert="horz" wrap="square" lIns="91440" tIns="45720" rIns="91440" bIns="45720" rtlCol="0">
            <a:noAutofit/>
          </a:bodyPr>
          <a:lstStyle/>
          <a:p>
            <a:pPr marL="1170305" marR="0" indent="-1170305">
              <a:lnSpc>
                <a:spcPct val="107000"/>
              </a:lnSpc>
              <a:spcBef>
                <a:spcPts val="0"/>
              </a:spcBef>
              <a:spcAft>
                <a:spcPts val="600"/>
              </a:spcAft>
            </a:pPr>
            <a:r>
              <a:rPr lang="en-US" sz="900" b="1" kern="1200" dirty="0">
                <a:solidFill>
                  <a:srgbClr val="C00000"/>
                </a:solidFill>
                <a:effectLst/>
                <a:cs typeface="Georgia" panose="02040502050405020303" pitchFamily="18" charset="0"/>
              </a:rPr>
              <a:t>WHY ARE WE PRESENTING THIS CANDIDATE</a:t>
            </a:r>
          </a:p>
          <a:p>
            <a:pPr indent="-225425">
              <a:buFont typeface="Arial" panose="020B0604020202020204" pitchFamily="34" charset="0"/>
              <a:buChar char="•"/>
            </a:pPr>
            <a:r>
              <a:rPr lang="en-US" sz="830" dirty="0">
                <a:solidFill>
                  <a:srgbClr val="000000"/>
                </a:solidFill>
                <a:cs typeface="Georgia" panose="02040502050405020303" pitchFamily="18" charset="0"/>
                <a:sym typeface="+mn-lt"/>
              </a:rPr>
              <a:t>Kash Shaikh is an experienced senior executive with over 25 years of experience in the enterprise infrastructure and data center industry. He brings a strong track record of results in both small and large companies and has led the turnaround of struggling organizations by making the necessary strategic calls to drive profitable organic and inorganic growth.</a:t>
            </a:r>
          </a:p>
          <a:p>
            <a:pPr indent="-225425">
              <a:buFont typeface="Arial" panose="020B0604020202020204" pitchFamily="34" charset="0"/>
              <a:buChar char="•"/>
            </a:pPr>
            <a:endParaRPr lang="en-US" sz="830" dirty="0">
              <a:solidFill>
                <a:srgbClr val="000000"/>
              </a:solidFill>
              <a:cs typeface="Georgia" panose="02040502050405020303" pitchFamily="18" charset="0"/>
              <a:sym typeface="+mn-lt"/>
            </a:endParaRPr>
          </a:p>
          <a:p>
            <a:pPr indent="-225425">
              <a:buFont typeface="Arial" panose="020B0604020202020204" pitchFamily="34" charset="0"/>
              <a:buChar char="•"/>
            </a:pPr>
            <a:r>
              <a:rPr lang="en-US" sz="830" dirty="0">
                <a:solidFill>
                  <a:srgbClr val="000000"/>
                </a:solidFill>
                <a:cs typeface="Georgia" panose="02040502050405020303" pitchFamily="18" charset="0"/>
                <a:sym typeface="+mn-lt"/>
              </a:rPr>
              <a:t>Currently, Kash is President and CEO at </a:t>
            </a:r>
            <a:r>
              <a:rPr lang="en-US" sz="830" dirty="0" err="1">
                <a:solidFill>
                  <a:srgbClr val="000000"/>
                </a:solidFill>
                <a:cs typeface="Georgia" panose="02040502050405020303" pitchFamily="18" charset="0"/>
                <a:sym typeface="+mn-lt"/>
              </a:rPr>
              <a:t>Virtana</a:t>
            </a:r>
            <a:r>
              <a:rPr lang="en-US" sz="830" dirty="0">
                <a:solidFill>
                  <a:srgbClr val="000000"/>
                </a:solidFill>
                <a:cs typeface="Georgia" panose="02040502050405020303" pitchFamily="18" charset="0"/>
                <a:sym typeface="+mn-lt"/>
              </a:rPr>
              <a:t>,  a unified multi-cloud management platform that simplifies the administration of application workloads across public, private, and hybrid cloud environments.  Although it was small when he joined, it was in his area of expertise and he was interested in the growth thesis through both organic and inorganic M&amp;A. He has grown the company, turned it profitable, with both strong cash flow and positive EBITDA. EBITDA grew by 78%, currently at 27% EBITDA margin.  He has also made one significant acquisition, and introduced two new products.  He turned around the company to an accretive, growing, $90M revenue enterprise.</a:t>
            </a:r>
          </a:p>
          <a:p>
            <a:pPr indent="-225425">
              <a:buFont typeface="Arial" panose="020B0604020202020204" pitchFamily="34" charset="0"/>
              <a:buChar char="•"/>
            </a:pPr>
            <a:endParaRPr lang="en-US" sz="830" dirty="0">
              <a:solidFill>
                <a:srgbClr val="000000"/>
              </a:solidFill>
              <a:cs typeface="Georgia" panose="02040502050405020303" pitchFamily="18" charset="0"/>
              <a:sym typeface="+mn-lt"/>
            </a:endParaRPr>
          </a:p>
          <a:p>
            <a:pPr indent="-225425">
              <a:buFont typeface="Arial" panose="020B0604020202020204" pitchFamily="34" charset="0"/>
              <a:buChar char="•"/>
            </a:pPr>
            <a:r>
              <a:rPr lang="en-US" sz="830" dirty="0">
                <a:solidFill>
                  <a:srgbClr val="000000"/>
                </a:solidFill>
                <a:cs typeface="Georgia" panose="02040502050405020303" pitchFamily="18" charset="0"/>
                <a:sym typeface="+mn-lt"/>
              </a:rPr>
              <a:t>Prior to </a:t>
            </a:r>
            <a:r>
              <a:rPr lang="en-US" sz="830" dirty="0" err="1">
                <a:solidFill>
                  <a:srgbClr val="000000"/>
                </a:solidFill>
                <a:cs typeface="Georgia" panose="02040502050405020303" pitchFamily="18" charset="0"/>
                <a:sym typeface="+mn-lt"/>
              </a:rPr>
              <a:t>Virtana</a:t>
            </a:r>
            <a:r>
              <a:rPr lang="en-US" sz="830" dirty="0">
                <a:solidFill>
                  <a:srgbClr val="000000"/>
                </a:solidFill>
                <a:cs typeface="Georgia" panose="02040502050405020303" pitchFamily="18" charset="0"/>
                <a:sym typeface="+mn-lt"/>
              </a:rPr>
              <a:t>, Kash was Global VP/GM for the Enterprise Infrastructure Solutions Business at Dell, which also included technology partner alliances. Under his leadership, this Dell Solutions business grew by 28% CAGR over three years to approximately $2 Billion.  He went to Dell for a true GM role with a full P&amp;L with a focus on solutions, to help customers with time to value. The role spanned all products in Dell Enterprise - servers, storage, networking. His business would take those components and create software that would integrate everything into a solution.  For example, if a customer wanted an AI stack, they would tie everything together so it was all plug-and-play. HPC accounted for 50% of the business, in addition to hybrid cloud and other solutions. His team was almost 2500 people in a matrix fashion, however Sales reported directly to him for this group, unlike most GMs</a:t>
            </a:r>
          </a:p>
          <a:p>
            <a:pPr indent="-225425">
              <a:buFont typeface="Arial" panose="020B0604020202020204" pitchFamily="34" charset="0"/>
              <a:buChar char="•"/>
            </a:pPr>
            <a:endParaRPr lang="en-US" sz="830" dirty="0">
              <a:solidFill>
                <a:srgbClr val="000000"/>
              </a:solidFill>
              <a:cs typeface="Georgia" panose="02040502050405020303" pitchFamily="18" charset="0"/>
              <a:sym typeface="+mn-lt"/>
            </a:endParaRPr>
          </a:p>
          <a:p>
            <a:pPr indent="-225425">
              <a:buFont typeface="Arial" panose="020B0604020202020204" pitchFamily="34" charset="0"/>
              <a:buChar char="•"/>
            </a:pPr>
            <a:r>
              <a:rPr lang="en-US" sz="830" dirty="0">
                <a:solidFill>
                  <a:srgbClr val="000000"/>
                </a:solidFill>
                <a:cs typeface="Georgia" panose="02040502050405020303" pitchFamily="18" charset="0"/>
                <a:sym typeface="+mn-lt"/>
              </a:rPr>
              <a:t>Before Dell, Kash held executive and leadership roles at public companies, including Ruckus Wireless, which he joined as VP of Business Development and CMO when there wasn't a clear path to growth. The leadership needed to shift more into software, SaaS, and move more into enterprise.  Ruckus made a key acquisition to became more SaaS based, and Kash also led partnerships with Brocade, Juniper, Dell.  The company had revenues of $150M when he joined, it was almost $600M when it was acquired by Brocade for $1.5B, approximately 45% higher than the current stock price. </a:t>
            </a:r>
          </a:p>
          <a:p>
            <a:pPr indent="-225425">
              <a:buFont typeface="Arial" panose="020B0604020202020204" pitchFamily="34" charset="0"/>
              <a:buChar char="•"/>
            </a:pPr>
            <a:endParaRPr lang="en-US" sz="830" dirty="0">
              <a:solidFill>
                <a:srgbClr val="000000"/>
              </a:solidFill>
              <a:cs typeface="Georgia" panose="02040502050405020303" pitchFamily="18" charset="0"/>
              <a:sym typeface="+mn-lt"/>
            </a:endParaRPr>
          </a:p>
          <a:p>
            <a:pPr indent="-225425">
              <a:buFont typeface="Arial" panose="020B0604020202020204" pitchFamily="34" charset="0"/>
              <a:buChar char="•"/>
            </a:pPr>
            <a:r>
              <a:rPr lang="en-US" sz="830" dirty="0">
                <a:solidFill>
                  <a:srgbClr val="000000"/>
                </a:solidFill>
                <a:cs typeface="Georgia" panose="02040502050405020303" pitchFamily="18" charset="0"/>
                <a:sym typeface="+mn-lt"/>
              </a:rPr>
              <a:t>Kash holds a Master’s in Electrical Engineering with an emphasis on software programming from Wichita State University and an MBA from Boise State University with a focus on general management.</a:t>
            </a:r>
          </a:p>
        </p:txBody>
      </p:sp>
      <p:sp>
        <p:nvSpPr>
          <p:cNvPr id="13" name="Content Placeholder 6">
            <a:extLst>
              <a:ext uri="{FF2B5EF4-FFF2-40B4-BE49-F238E27FC236}">
                <a16:creationId xmlns:a16="http://schemas.microsoft.com/office/drawing/2014/main" id="{536256B8-70C7-4858-9775-ED7656C26B4D}"/>
              </a:ext>
            </a:extLst>
          </p:cNvPr>
          <p:cNvSpPr>
            <a:spLocks noGrp="1"/>
          </p:cNvSpPr>
          <p:nvPr>
            <p:ph idx="1"/>
          </p:nvPr>
        </p:nvSpPr>
        <p:spPr>
          <a:xfrm>
            <a:off x="121097" y="1079760"/>
            <a:ext cx="4270600" cy="5336166"/>
          </a:xfrm>
          <a:ln>
            <a:solidFill>
              <a:schemeClr val="tx1"/>
            </a:solidFill>
          </a:ln>
        </p:spPr>
        <p:txBody>
          <a:bodyPr/>
          <a:lstStyle/>
          <a:p>
            <a:pPr marL="1079500" indent="-1079500">
              <a:tabLst>
                <a:tab pos="1077913" algn="l"/>
              </a:tabLst>
              <a:defRPr/>
            </a:pPr>
            <a:r>
              <a:rPr lang="en-US" dirty="0">
                <a:latin typeface="Coranto 2" panose="02000503070000020003" pitchFamily="50" charset="0"/>
              </a:rPr>
              <a:t>Location:	San Francisco Bay, CA</a:t>
            </a:r>
            <a:endParaRPr lang="en-US" dirty="0"/>
          </a:p>
          <a:p>
            <a:pPr marL="1080000">
              <a:tabLst>
                <a:tab pos="3492000" algn="l"/>
              </a:tabLst>
              <a:defRPr/>
            </a:pPr>
            <a:endParaRPr lang="en-US" dirty="0"/>
          </a:p>
          <a:p>
            <a:pPr marL="1080000">
              <a:tabLst>
                <a:tab pos="3225800" algn="l"/>
              </a:tabLst>
              <a:defRPr/>
            </a:pPr>
            <a:r>
              <a:rPr lang="en-GB" b="1" dirty="0">
                <a:solidFill>
                  <a:srgbClr val="B61A37"/>
                </a:solidFill>
                <a:latin typeface="Coranto 2" panose="02000503070000020003" pitchFamily="50" charset="0"/>
              </a:rPr>
              <a:t>Education</a:t>
            </a:r>
            <a:endParaRPr lang="en-US" dirty="0"/>
          </a:p>
          <a:p>
            <a:pPr marL="0" lvl="2" indent="0">
              <a:buNone/>
              <a:tabLst>
                <a:tab pos="1080000" algn="l"/>
              </a:tabLst>
              <a:defRPr/>
            </a:pPr>
            <a:r>
              <a:rPr lang="en-US" dirty="0">
                <a:solidFill>
                  <a:srgbClr val="595959"/>
                </a:solidFill>
                <a:latin typeface="Coranto 2" panose="02000503070000020003" pitchFamily="50" charset="0"/>
              </a:rPr>
              <a:t>TBC	MBA, General Management, Boise State University</a:t>
            </a:r>
          </a:p>
          <a:p>
            <a:pPr marL="0" lvl="2" indent="0">
              <a:buNone/>
              <a:tabLst>
                <a:tab pos="1080000" algn="l"/>
              </a:tabLst>
              <a:defRPr/>
            </a:pPr>
            <a:r>
              <a:rPr lang="en-US" dirty="0">
                <a:solidFill>
                  <a:srgbClr val="595959"/>
                </a:solidFill>
                <a:latin typeface="Coranto 2" panose="02000503070000020003" pitchFamily="50" charset="0"/>
              </a:rPr>
              <a:t>TBC	MS, Electrical &amp; Computer Engineering, Wichita 	State University</a:t>
            </a:r>
            <a:endParaRPr lang="en-IN" sz="900" dirty="0">
              <a:solidFill>
                <a:srgbClr val="595959"/>
              </a:solidFill>
              <a:latin typeface="Coranto 2" panose="02000503070000020003" pitchFamily="50" charset="0"/>
            </a:endParaRPr>
          </a:p>
          <a:p>
            <a:pPr marL="0" indent="0">
              <a:tabLst>
                <a:tab pos="1080000" algn="l"/>
              </a:tabLst>
              <a:defRPr/>
            </a:pPr>
            <a:endParaRPr lang="en-IN" sz="1000" dirty="0">
              <a:solidFill>
                <a:schemeClr val="tx1"/>
              </a:solidFill>
              <a:latin typeface="Coranto 2" panose="02000503070000020003" pitchFamily="50" charset="0"/>
            </a:endParaRPr>
          </a:p>
          <a:p>
            <a:pPr marL="0" indent="0">
              <a:tabLst>
                <a:tab pos="1080000" algn="l"/>
              </a:tabLst>
              <a:defRPr/>
            </a:pPr>
            <a:r>
              <a:rPr lang="en-IN" b="1" dirty="0">
                <a:solidFill>
                  <a:srgbClr val="B61A37"/>
                </a:solidFill>
                <a:latin typeface="Coranto 2" panose="02000503070000020003" pitchFamily="50" charset="0"/>
              </a:rPr>
              <a:t>Experience</a:t>
            </a:r>
            <a:endParaRPr lang="en-US" b="1" dirty="0">
              <a:solidFill>
                <a:srgbClr val="B61A37"/>
              </a:solidFill>
            </a:endParaRPr>
          </a:p>
          <a:p>
            <a:pPr marL="1080000" indent="-1080000">
              <a:tabLst>
                <a:tab pos="1080000" algn="l"/>
                <a:tab pos="3960000" algn="r"/>
              </a:tabLst>
              <a:defRPr/>
            </a:pPr>
            <a:r>
              <a:rPr lang="en-US" b="1" dirty="0">
                <a:latin typeface="Coranto 2" panose="02000503070000020003" pitchFamily="50" charset="0"/>
              </a:rPr>
              <a:t>2020 - present</a:t>
            </a:r>
            <a:r>
              <a:rPr lang="en-US" dirty="0">
                <a:latin typeface="Coranto 2" panose="02000503070000020003" pitchFamily="50" charset="0"/>
              </a:rPr>
              <a:t>	</a:t>
            </a:r>
            <a:r>
              <a:rPr lang="en-US" b="1" cap="all" dirty="0" err="1">
                <a:latin typeface="Coranto 2" panose="02000503070000020003" pitchFamily="50" charset="0"/>
              </a:rPr>
              <a:t>Virtana</a:t>
            </a:r>
            <a:endParaRPr lang="en-US" b="1" cap="all" dirty="0">
              <a:latin typeface="Coranto 2" panose="02000503070000020003" pitchFamily="50" charset="0"/>
            </a:endParaRPr>
          </a:p>
          <a:p>
            <a:pPr marL="1080000" indent="-1080000">
              <a:tabLst>
                <a:tab pos="1080000" algn="l"/>
                <a:tab pos="3960000" algn="r"/>
              </a:tabLst>
              <a:defRPr/>
            </a:pPr>
            <a:r>
              <a:rPr lang="en-US" dirty="0">
                <a:latin typeface="Coranto 2" panose="02000503070000020003" pitchFamily="50" charset="0"/>
              </a:rPr>
              <a:t>	President and Chief Executive Officer, Member Board of Directors  </a:t>
            </a:r>
          </a:p>
          <a:p>
            <a:pPr marL="1080000" indent="-1080000">
              <a:tabLst>
                <a:tab pos="1080000" algn="l"/>
                <a:tab pos="3960000" algn="r"/>
              </a:tabLst>
              <a:defRPr/>
            </a:pPr>
            <a:endParaRPr lang="en-US" dirty="0">
              <a:latin typeface="Coranto 2" panose="02000503070000020003" pitchFamily="50" charset="0"/>
            </a:endParaRPr>
          </a:p>
          <a:p>
            <a:pPr marL="1080000" indent="-1080000">
              <a:tabLst>
                <a:tab pos="1080000" algn="l"/>
                <a:tab pos="3960000" algn="r"/>
              </a:tabLst>
              <a:defRPr/>
            </a:pPr>
            <a:r>
              <a:rPr lang="en-US" b="1" cap="all" dirty="0">
                <a:latin typeface="Coranto 2" panose="02000503070000020003" pitchFamily="50" charset="0"/>
              </a:rPr>
              <a:t>2017 – 2020	Dell Technologies</a:t>
            </a:r>
          </a:p>
          <a:p>
            <a:pPr marL="1080000" indent="-1080000">
              <a:tabLst>
                <a:tab pos="1080000" algn="l"/>
                <a:tab pos="3960000" algn="r"/>
              </a:tabLst>
              <a:defRPr/>
            </a:pPr>
            <a:r>
              <a:rPr lang="en-US" dirty="0">
                <a:latin typeface="Coranto 2" panose="02000503070000020003" pitchFamily="50" charset="0"/>
              </a:rPr>
              <a:t>	Global Vice President and General Manager, Solutions</a:t>
            </a:r>
          </a:p>
          <a:p>
            <a:pPr marL="1080000" indent="-1080000">
              <a:tabLst>
                <a:tab pos="1080000" algn="l"/>
                <a:tab pos="3960000" algn="r"/>
              </a:tabLst>
              <a:defRPr/>
            </a:pPr>
            <a:r>
              <a:rPr lang="en-US" dirty="0">
                <a:latin typeface="Coranto 2" panose="02000503070000020003" pitchFamily="50" charset="0"/>
              </a:rPr>
              <a:t>  </a:t>
            </a:r>
          </a:p>
          <a:p>
            <a:pPr marL="1080000" indent="-1080000">
              <a:tabLst>
                <a:tab pos="1080000" algn="l"/>
                <a:tab pos="3960000" algn="r"/>
              </a:tabLst>
              <a:defRPr/>
            </a:pPr>
            <a:r>
              <a:rPr lang="en-US" b="1" cap="all" dirty="0">
                <a:latin typeface="Coranto 2" panose="02000503070000020003" pitchFamily="50" charset="0"/>
              </a:rPr>
              <a:t>2014 – 2016	Ruckus Wireless</a:t>
            </a:r>
          </a:p>
          <a:p>
            <a:pPr marL="1080000" indent="-1080000">
              <a:tabLst>
                <a:tab pos="1080000" algn="l"/>
                <a:tab pos="3960000" algn="r"/>
              </a:tabLst>
              <a:defRPr/>
            </a:pPr>
            <a:r>
              <a:rPr lang="en-US" dirty="0">
                <a:latin typeface="Coranto 2" panose="02000503070000020003" pitchFamily="50" charset="0"/>
              </a:rPr>
              <a:t>	Vice President, Global Marketing (CMO) &amp; Business Development</a:t>
            </a:r>
          </a:p>
          <a:p>
            <a:pPr marL="1080000" indent="-1080000">
              <a:tabLst>
                <a:tab pos="1080000" algn="l"/>
                <a:tab pos="3960000" algn="r"/>
              </a:tabLst>
              <a:defRPr/>
            </a:pPr>
            <a:endParaRPr lang="en-US" dirty="0">
              <a:latin typeface="Coranto 2" panose="02000503070000020003" pitchFamily="50" charset="0"/>
            </a:endParaRPr>
          </a:p>
          <a:p>
            <a:pPr marL="1080000" indent="-1080000">
              <a:tabLst>
                <a:tab pos="1080000" algn="l"/>
                <a:tab pos="3960000" algn="r"/>
              </a:tabLst>
              <a:defRPr/>
            </a:pPr>
            <a:r>
              <a:rPr lang="en-US" b="1" cap="all" dirty="0">
                <a:latin typeface="Coranto 2" panose="02000503070000020003" pitchFamily="50" charset="0"/>
              </a:rPr>
              <a:t>2014 – 2014	Riverbed Technology</a:t>
            </a:r>
          </a:p>
          <a:p>
            <a:pPr marL="1080000" indent="-1080000">
              <a:tabLst>
                <a:tab pos="1080000" algn="l"/>
                <a:tab pos="3960000" algn="r"/>
              </a:tabLst>
              <a:defRPr/>
            </a:pPr>
            <a:r>
              <a:rPr lang="en-US" dirty="0">
                <a:latin typeface="Coranto 2" panose="02000503070000020003" pitchFamily="50" charset="0"/>
              </a:rPr>
              <a:t>	Corporate Vice President Platform Marketing &amp; Business Development</a:t>
            </a:r>
          </a:p>
          <a:p>
            <a:pPr marL="1080000" indent="-1080000">
              <a:tabLst>
                <a:tab pos="1080000" algn="l"/>
                <a:tab pos="3960000" algn="r"/>
              </a:tabLst>
              <a:defRPr/>
            </a:pPr>
            <a:endParaRPr lang="en-US" dirty="0">
              <a:latin typeface="Coranto 2" panose="02000503070000020003" pitchFamily="50" charset="0"/>
            </a:endParaRPr>
          </a:p>
          <a:p>
            <a:pPr marL="1080000" indent="-1080000">
              <a:tabLst>
                <a:tab pos="1080000" algn="l"/>
                <a:tab pos="3960000" algn="r"/>
              </a:tabLst>
              <a:defRPr/>
            </a:pPr>
            <a:r>
              <a:rPr lang="en-US" b="1" cap="all" dirty="0">
                <a:latin typeface="Coranto 2" panose="02000503070000020003" pitchFamily="50" charset="0"/>
              </a:rPr>
              <a:t>2011 – 2014	Hewlett Packard Enterprise</a:t>
            </a:r>
          </a:p>
          <a:p>
            <a:pPr marL="1080000" indent="-1080000">
              <a:tabLst>
                <a:tab pos="1080000" algn="l"/>
                <a:tab pos="3960000" algn="r"/>
              </a:tabLst>
              <a:defRPr/>
            </a:pPr>
            <a:r>
              <a:rPr lang="en-US" dirty="0">
                <a:latin typeface="Coranto 2" panose="02000503070000020003" pitchFamily="50" charset="0"/>
              </a:rPr>
              <a:t>	Global Vice President / Executive Director III</a:t>
            </a:r>
          </a:p>
          <a:p>
            <a:pPr marL="1080000" indent="-1080000">
              <a:tabLst>
                <a:tab pos="1080000" algn="l"/>
                <a:tab pos="3960000" algn="r"/>
              </a:tabLst>
              <a:defRPr/>
            </a:pPr>
            <a:endParaRPr lang="en-US" dirty="0">
              <a:latin typeface="Coranto 2" panose="02000503070000020003" pitchFamily="50" charset="0"/>
            </a:endParaRPr>
          </a:p>
          <a:p>
            <a:pPr marL="1080000" indent="-1080000">
              <a:tabLst>
                <a:tab pos="1080000" algn="l"/>
                <a:tab pos="3960000" algn="r"/>
              </a:tabLst>
              <a:defRPr/>
            </a:pPr>
            <a:r>
              <a:rPr lang="en-US" b="1" cap="all" dirty="0">
                <a:latin typeface="Coranto 2" panose="02000503070000020003" pitchFamily="50" charset="0"/>
              </a:rPr>
              <a:t>2007 – 2011	Cisco Systems</a:t>
            </a:r>
          </a:p>
          <a:p>
            <a:pPr marL="1080000" indent="-1080000">
              <a:tabLst>
                <a:tab pos="1080000" algn="l"/>
                <a:tab pos="3960000" algn="r"/>
              </a:tabLst>
              <a:defRPr/>
            </a:pPr>
            <a:r>
              <a:rPr lang="en-US" dirty="0">
                <a:latin typeface="Coranto 2" panose="02000503070000020003" pitchFamily="50" charset="0"/>
              </a:rPr>
              <a:t>	Leader, Cisco Data Center Solutions</a:t>
            </a:r>
          </a:p>
          <a:p>
            <a:pPr marL="1080000" indent="-1080000">
              <a:tabLst>
                <a:tab pos="1080000" algn="l"/>
                <a:tab pos="3960000" algn="r"/>
              </a:tabLst>
              <a:defRPr/>
            </a:pPr>
            <a:r>
              <a:rPr lang="en-US" dirty="0">
                <a:latin typeface="Coranto 2" panose="02000503070000020003" pitchFamily="50" charset="0"/>
              </a:rPr>
              <a:t>  </a:t>
            </a:r>
          </a:p>
          <a:p>
            <a:pPr marL="1080000" indent="-1080000">
              <a:tabLst>
                <a:tab pos="1080000" algn="l"/>
                <a:tab pos="3960000" algn="r"/>
              </a:tabLst>
              <a:defRPr/>
            </a:pPr>
            <a:r>
              <a:rPr lang="en-US" b="1" cap="all" dirty="0">
                <a:latin typeface="Coranto 2" panose="02000503070000020003" pitchFamily="50" charset="0"/>
              </a:rPr>
              <a:t>1998 – 2007	Nortel Networks</a:t>
            </a:r>
          </a:p>
          <a:p>
            <a:pPr marL="1080000" indent="-1080000">
              <a:tabLst>
                <a:tab pos="1080000" algn="l"/>
                <a:tab pos="3960000" algn="r"/>
              </a:tabLst>
              <a:defRPr/>
            </a:pPr>
            <a:r>
              <a:rPr lang="en-US" dirty="0">
                <a:latin typeface="Coranto 2" panose="02000503070000020003" pitchFamily="50" charset="0"/>
              </a:rPr>
              <a:t>	Senior Manager, Product Line Management &amp; Engineering </a:t>
            </a:r>
            <a:endParaRPr lang="en-US" dirty="0"/>
          </a:p>
        </p:txBody>
      </p:sp>
      <p:pic>
        <p:nvPicPr>
          <p:cNvPr id="2" name="Picture 1">
            <a:extLst>
              <a:ext uri="{FF2B5EF4-FFF2-40B4-BE49-F238E27FC236}">
                <a16:creationId xmlns:a16="http://schemas.microsoft.com/office/drawing/2014/main" id="{7E36F027-6F6A-72BB-2F95-CB665579A917}"/>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a:stretch/>
        </p:blipFill>
        <p:spPr>
          <a:xfrm>
            <a:off x="7652675" y="107963"/>
            <a:ext cx="912688" cy="912688"/>
          </a:xfrm>
          <a:prstGeom prst="rect">
            <a:avLst/>
          </a:prstGeom>
        </p:spPr>
      </p:pic>
    </p:spTree>
    <p:extLst>
      <p:ext uri="{BB962C8B-B14F-4D97-AF65-F5344CB8AC3E}">
        <p14:creationId xmlns:p14="http://schemas.microsoft.com/office/powerpoint/2010/main" val="148463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E44B31D-349A-4FE6-9084-AC4DE21D68C6}" type="slidenum">
              <a:rPr lang="en-US" smtClean="0"/>
              <a:pPr/>
              <a:t>3</a:t>
            </a:fld>
            <a:endParaRPr lang="en-US" dirty="0"/>
          </a:p>
        </p:txBody>
      </p:sp>
      <p:sp>
        <p:nvSpPr>
          <p:cNvPr id="4" name="Title 3"/>
          <p:cNvSpPr>
            <a:spLocks noGrp="1"/>
          </p:cNvSpPr>
          <p:nvPr>
            <p:ph type="title"/>
          </p:nvPr>
        </p:nvSpPr>
        <p:spPr>
          <a:xfrm>
            <a:off x="261735" y="279857"/>
            <a:ext cx="5612592" cy="410519"/>
          </a:xfrm>
        </p:spPr>
        <p:txBody>
          <a:bodyPr/>
          <a:lstStyle/>
          <a:p>
            <a:r>
              <a:rPr lang="en-US" dirty="0">
                <a:solidFill>
                  <a:schemeClr val="tx1"/>
                </a:solidFill>
              </a:rPr>
              <a:t>Profile: </a:t>
            </a:r>
            <a:r>
              <a:rPr lang="en-US" u="sng" dirty="0">
                <a:solidFill>
                  <a:srgbClr val="0000FF"/>
                </a:solidFill>
                <a:effectLst/>
                <a:latin typeface="Times New Roman" panose="02020603050405020304" pitchFamily="18" charset="0"/>
                <a:ea typeface="Times New Roman" panose="02020603050405020304" pitchFamily="18" charset="0"/>
                <a:hlinkClick r:id="rId3"/>
              </a:rPr>
              <a:t>Kash Shaikh</a:t>
            </a:r>
            <a:br>
              <a:rPr lang="en-US" dirty="0"/>
            </a:br>
            <a:endParaRPr lang="en-IN" u="sng" dirty="0">
              <a:solidFill>
                <a:srgbClr val="C00000"/>
              </a:solidFill>
              <a:latin typeface="+mn-lt"/>
              <a:ea typeface="+mn-ea"/>
            </a:endParaRPr>
          </a:p>
        </p:txBody>
      </p:sp>
      <p:sp>
        <p:nvSpPr>
          <p:cNvPr id="9" name="Content Placeholder 3"/>
          <p:cNvSpPr>
            <a:spLocks noGrp="1"/>
          </p:cNvSpPr>
          <p:nvPr/>
        </p:nvSpPr>
        <p:spPr>
          <a:xfrm>
            <a:off x="4391697" y="1079760"/>
            <a:ext cx="4470902" cy="5336166"/>
          </a:xfrm>
          <a:prstGeom prst="rect">
            <a:avLst/>
          </a:prstGeom>
          <a:solidFill>
            <a:schemeClr val="bg1"/>
          </a:solidFill>
          <a:ln w="9525">
            <a:solidFill>
              <a:schemeClr val="tx1"/>
            </a:solidFill>
          </a:ln>
        </p:spPr>
        <p:txBody>
          <a:bodyPr vert="horz" wrap="square" lIns="91440" tIns="45720" rIns="91440" bIns="45720" rtlCol="0">
            <a:noAutofit/>
          </a:bodyPr>
          <a:lstStyle/>
          <a:p>
            <a:pPr marL="1170305" marR="0" lvl="0" indent="-1170305" algn="l" defTabSz="457200" rtl="0" eaLnBrk="1" fontAlgn="auto" latinLnBrk="0" hangingPunct="1">
              <a:lnSpc>
                <a:spcPct val="107000"/>
              </a:lnSpc>
              <a:spcBef>
                <a:spcPts val="0"/>
              </a:spcBef>
              <a:spcAft>
                <a:spcPts val="60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Coranto 2"/>
                <a:ea typeface="+mn-ea"/>
                <a:cs typeface="Georgia" panose="02040502050405020303" pitchFamily="18" charset="0"/>
              </a:rPr>
              <a:t>AREAS TO PROBE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30" b="0" i="0" u="none" strike="noStrike" kern="1200" cap="none" spc="0" normalizeH="0" baseline="0" noProof="0" dirty="0">
                <a:ln>
                  <a:noFill/>
                </a:ln>
                <a:solidFill>
                  <a:srgbClr val="000000"/>
                </a:solidFill>
                <a:effectLst/>
                <a:uLnTx/>
                <a:uFillTx/>
                <a:latin typeface="Coranto 2"/>
                <a:ea typeface="+mn-ea"/>
                <a:cs typeface="Georgia" panose="02040502050405020303" pitchFamily="18" charset="0"/>
                <a:sym typeface="+mn-lt"/>
              </a:rPr>
              <a:t>Kash’s past roles are in relevant or highly adjacent sectors, providing him the hard skills and a good foundation for understanding the SGH market and technology portfolio.  The question, then, is does he bring the right soft skills? Understanding his ability to inspire, earn followership, and lead a team through challenging situations will be critical to building the complete picture of Kash as a successful CEO.  How self-aware is he of his strengths and weaknesses, and how does he leverage these skills to create a high-performing organization?</a:t>
            </a:r>
          </a:p>
          <a:p>
            <a:pPr marR="0" lvl="0" algn="l" defTabSz="457200" rtl="0" eaLnBrk="1" fontAlgn="auto" latinLnBrk="0" hangingPunct="1">
              <a:lnSpc>
                <a:spcPct val="100000"/>
              </a:lnSpc>
              <a:spcBef>
                <a:spcPts val="0"/>
              </a:spcBef>
              <a:spcAft>
                <a:spcPts val="0"/>
              </a:spcAft>
              <a:buClrTx/>
              <a:buSzTx/>
              <a:tabLst/>
              <a:defRPr/>
            </a:pPr>
            <a:endParaRPr kumimoji="0" lang="en-US" sz="830" b="0" i="0" u="none" strike="noStrike" kern="1200" cap="none" spc="0" normalizeH="0" baseline="0" noProof="0" dirty="0">
              <a:ln>
                <a:noFill/>
              </a:ln>
              <a:solidFill>
                <a:srgbClr val="000000"/>
              </a:solidFill>
              <a:effectLst/>
              <a:uLnTx/>
              <a:uFillTx/>
              <a:latin typeface="Coranto 2"/>
              <a:ea typeface="+mn-ea"/>
              <a:cs typeface="Georgia" panose="02040502050405020303" pitchFamily="18" charset="0"/>
              <a:sym typeface="+mn-lt"/>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000" b="0" i="0" u="none" strike="noStrike" kern="1200" cap="none" spc="0" normalizeH="0" baseline="0" noProof="0" dirty="0">
              <a:ln>
                <a:noFill/>
              </a:ln>
              <a:solidFill>
                <a:prstClr val="black"/>
              </a:solidFill>
              <a:effectLst/>
              <a:uLnTx/>
              <a:uFillTx/>
              <a:latin typeface="Coranto 2"/>
              <a:ea typeface="SimSun" panose="02010600030101010101" pitchFamily="2" charset="-122"/>
              <a:cs typeface="Times New Roman" panose="02020603050405020304" pitchFamily="18" charset="0"/>
            </a:endParaRPr>
          </a:p>
          <a:p>
            <a:pPr marL="1170305" marR="0" indent="-1170305">
              <a:lnSpc>
                <a:spcPct val="107000"/>
              </a:lnSpc>
              <a:spcBef>
                <a:spcPts val="0"/>
              </a:spcBef>
              <a:spcAft>
                <a:spcPts val="600"/>
              </a:spcAft>
            </a:pPr>
            <a:r>
              <a:rPr lang="en-US" sz="900" b="1" kern="1200" dirty="0">
                <a:solidFill>
                  <a:srgbClr val="C00000"/>
                </a:solidFill>
                <a:effectLst/>
                <a:cs typeface="Georgia" panose="02040502050405020303" pitchFamily="18" charset="0"/>
              </a:rPr>
              <a:t>HELPFUL LINKS</a:t>
            </a:r>
          </a:p>
          <a:p>
            <a:pPr marL="171450" lvl="0" indent="-171450">
              <a:spcAft>
                <a:spcPts val="600"/>
              </a:spcAft>
              <a:buFont typeface="Arial" panose="020B0604020202020204" pitchFamily="34" charset="0"/>
              <a:buChar char="•"/>
            </a:pPr>
            <a:r>
              <a:rPr lang="en-US" sz="830" dirty="0">
                <a:solidFill>
                  <a:srgbClr val="000000"/>
                </a:solidFill>
                <a:cs typeface="Georgia" panose="02040502050405020303" pitchFamily="18" charset="0"/>
                <a:sym typeface="+mn-lt"/>
              </a:rPr>
              <a:t>LinkedIn profile: </a:t>
            </a:r>
            <a:r>
              <a:rPr lang="en-US" sz="900" dirty="0">
                <a:hlinkClick r:id="rId3"/>
              </a:rPr>
              <a:t>https://www.linkedin.com/in/kashshaikh1/</a:t>
            </a:r>
            <a:endParaRPr lang="en-US" sz="900" dirty="0"/>
          </a:p>
          <a:p>
            <a:pPr marL="171450" lvl="0" indent="-171450">
              <a:spcAft>
                <a:spcPts val="600"/>
              </a:spcAft>
              <a:buFont typeface="Arial" panose="020B0604020202020204" pitchFamily="34" charset="0"/>
              <a:buChar char="•"/>
            </a:pPr>
            <a:endParaRPr lang="en-US" sz="900" dirty="0"/>
          </a:p>
          <a:p>
            <a:pPr marL="171450" lvl="0" indent="-171450">
              <a:buFont typeface="Arial" panose="020B0604020202020204" pitchFamily="34" charset="0"/>
              <a:buChar char="•"/>
            </a:pPr>
            <a:endParaRPr lang="en-US" sz="830" dirty="0">
              <a:solidFill>
                <a:srgbClr val="000000"/>
              </a:solidFill>
              <a:cs typeface="Georgia" panose="02040502050405020303" pitchFamily="18" charset="0"/>
              <a:sym typeface="+mn-lt"/>
            </a:endParaRPr>
          </a:p>
        </p:txBody>
      </p:sp>
      <p:sp>
        <p:nvSpPr>
          <p:cNvPr id="13" name="Content Placeholder 6">
            <a:extLst>
              <a:ext uri="{FF2B5EF4-FFF2-40B4-BE49-F238E27FC236}">
                <a16:creationId xmlns:a16="http://schemas.microsoft.com/office/drawing/2014/main" id="{536256B8-70C7-4858-9775-ED7656C26B4D}"/>
              </a:ext>
            </a:extLst>
          </p:cNvPr>
          <p:cNvSpPr>
            <a:spLocks noGrp="1"/>
          </p:cNvSpPr>
          <p:nvPr>
            <p:ph idx="1"/>
          </p:nvPr>
        </p:nvSpPr>
        <p:spPr>
          <a:xfrm>
            <a:off x="121097" y="1079760"/>
            <a:ext cx="4270600" cy="5336166"/>
          </a:xfrm>
          <a:ln>
            <a:solidFill>
              <a:schemeClr val="tx1"/>
            </a:solidFill>
          </a:ln>
        </p:spPr>
        <p:txBody>
          <a:bodyPr/>
          <a:lstStyle/>
          <a:p>
            <a:pPr marL="1080000" indent="-1080000">
              <a:tabLst>
                <a:tab pos="1080000" algn="l"/>
                <a:tab pos="3960000" algn="r"/>
              </a:tabLst>
              <a:defRPr/>
            </a:pPr>
            <a:endParaRPr lang="en-US" b="1" dirty="0"/>
          </a:p>
          <a:p>
            <a:pPr marL="1080000" indent="-1080000">
              <a:tabLst>
                <a:tab pos="1080000" algn="l"/>
                <a:tab pos="3960000" algn="r"/>
              </a:tabLst>
              <a:defRPr/>
            </a:pPr>
            <a:r>
              <a:rPr lang="en-US" dirty="0">
                <a:latin typeface="Coranto 2" panose="02000503070000020003" pitchFamily="50" charset="0"/>
              </a:rPr>
              <a:t>	</a:t>
            </a:r>
            <a:endParaRPr lang="en-US" dirty="0"/>
          </a:p>
        </p:txBody>
      </p:sp>
      <p:sp>
        <p:nvSpPr>
          <p:cNvPr id="8" name="Content Placeholder 3">
            <a:extLst>
              <a:ext uri="{FF2B5EF4-FFF2-40B4-BE49-F238E27FC236}">
                <a16:creationId xmlns:a16="http://schemas.microsoft.com/office/drawing/2014/main" id="{E269C5AB-E809-4579-B830-C8208D9BB233}"/>
              </a:ext>
            </a:extLst>
          </p:cNvPr>
          <p:cNvSpPr>
            <a:spLocks noGrp="1"/>
          </p:cNvSpPr>
          <p:nvPr/>
        </p:nvSpPr>
        <p:spPr>
          <a:xfrm>
            <a:off x="121097" y="1079760"/>
            <a:ext cx="4270600" cy="5336166"/>
          </a:xfrm>
          <a:prstGeom prst="rect">
            <a:avLst/>
          </a:prstGeom>
          <a:solidFill>
            <a:schemeClr val="bg1"/>
          </a:solidFill>
          <a:ln w="9525">
            <a:solidFill>
              <a:schemeClr val="tx1"/>
            </a:solidFill>
          </a:ln>
        </p:spPr>
        <p:txBody>
          <a:bodyPr vert="horz" wrap="square" lIns="91440" tIns="45720" rIns="91440" bIns="45720" rtlCol="0">
            <a:noAutofit/>
          </a:bodyPr>
          <a:lstStyle/>
          <a:p>
            <a:pPr marL="1170305" marR="0" indent="-1170305">
              <a:lnSpc>
                <a:spcPct val="107000"/>
              </a:lnSpc>
              <a:spcBef>
                <a:spcPts val="0"/>
              </a:spcBef>
              <a:spcAft>
                <a:spcPts val="600"/>
              </a:spcAft>
            </a:pPr>
            <a:r>
              <a:rPr lang="en-US" sz="900" b="1" kern="1200" dirty="0">
                <a:solidFill>
                  <a:srgbClr val="C00000"/>
                </a:solidFill>
                <a:effectLst/>
                <a:cs typeface="Georgia" panose="02040502050405020303" pitchFamily="18" charset="0"/>
              </a:rPr>
              <a:t>FIT AND LEADERSHIP STYLE</a:t>
            </a:r>
          </a:p>
          <a:p>
            <a:pPr marL="171450" lvl="0" indent="-171450">
              <a:buFont typeface="Arial" panose="020B0604020202020204" pitchFamily="34" charset="0"/>
              <a:buChar char="•"/>
            </a:pPr>
            <a:r>
              <a:rPr lang="en-US" sz="830" dirty="0">
                <a:solidFill>
                  <a:srgbClr val="000000"/>
                </a:solidFill>
                <a:cs typeface="Georgia" panose="02040502050405020303" pitchFamily="18" charset="0"/>
                <a:sym typeface="+mn-lt"/>
              </a:rPr>
              <a:t>Kash Shaikh's leadership philosophy is centered around building and engaging diverse high-performing teams. He believes that everyone who can contribute to the success of an endeavor deserves respect, responsibility, and a seat at the decision-making table. He aims to be a servant leader who fosters the growth and development of his team to deliver stronger company outcomes.</a:t>
            </a:r>
          </a:p>
          <a:p>
            <a:pPr marL="171450" lvl="0" indent="-171450">
              <a:buFont typeface="Arial" panose="020B0604020202020204" pitchFamily="34" charset="0"/>
              <a:buChar char="•"/>
            </a:pPr>
            <a:endParaRPr lang="en-US" sz="830" dirty="0">
              <a:solidFill>
                <a:srgbClr val="000000"/>
              </a:solidFill>
              <a:cs typeface="Georgia" panose="02040502050405020303" pitchFamily="18" charset="0"/>
              <a:sym typeface="+mn-lt"/>
            </a:endParaRPr>
          </a:p>
          <a:p>
            <a:pPr marL="171450" lvl="0" indent="-171450">
              <a:buFont typeface="Arial" panose="020B0604020202020204" pitchFamily="34" charset="0"/>
              <a:buChar char="•"/>
            </a:pPr>
            <a:r>
              <a:rPr lang="en-US" sz="830" dirty="0">
                <a:solidFill>
                  <a:srgbClr val="000000"/>
                </a:solidFill>
                <a:cs typeface="Georgia" panose="02040502050405020303" pitchFamily="18" charset="0"/>
                <a:sym typeface="+mn-lt"/>
              </a:rPr>
              <a:t>Kash’s approach is focused on building a people-focused, diverse culture where the best ideas win. He believes that culture, diversity, and inclusion are equally important as preventing customer churn and increasing recurring revenue for the company. He is committed to innovation and dedicated to his employees and customers, and he fosters a safe environment for women, minorities, and all employees to do their best work and lead the company forward. </a:t>
            </a:r>
          </a:p>
          <a:p>
            <a:pPr lvl="0"/>
            <a:endParaRPr lang="en-US" sz="830" dirty="0">
              <a:solidFill>
                <a:srgbClr val="000000"/>
              </a:solidFill>
              <a:effectLst/>
              <a:ea typeface="SimSun" panose="02010600030101010101" pitchFamily="2" charset="-122"/>
              <a:cs typeface="Times New Roman" panose="02020603050405020304" pitchFamily="18" charset="0"/>
              <a:sym typeface="+mn-lt"/>
            </a:endParaRPr>
          </a:p>
          <a:p>
            <a:pPr marL="171450" lvl="0" indent="-171450">
              <a:buFont typeface="Arial" panose="020B0604020202020204" pitchFamily="34" charset="0"/>
              <a:buChar char="•"/>
            </a:pPr>
            <a:endParaRPr lang="en-US" sz="830" dirty="0">
              <a:solidFill>
                <a:srgbClr val="000000"/>
              </a:solidFill>
              <a:effectLst/>
              <a:ea typeface="SimSun" panose="02010600030101010101" pitchFamily="2" charset="-122"/>
              <a:cs typeface="Times New Roman" panose="02020603050405020304" pitchFamily="18" charset="0"/>
              <a:sym typeface="+mn-lt"/>
            </a:endParaRPr>
          </a:p>
          <a:p>
            <a:pPr marL="1170305" marR="0" indent="-1170305">
              <a:lnSpc>
                <a:spcPct val="107000"/>
              </a:lnSpc>
              <a:spcBef>
                <a:spcPts val="0"/>
              </a:spcBef>
              <a:spcAft>
                <a:spcPts val="600"/>
              </a:spcAft>
            </a:pPr>
            <a:r>
              <a:rPr lang="en-US" sz="900" b="1" kern="1200" dirty="0">
                <a:solidFill>
                  <a:srgbClr val="C00000"/>
                </a:solidFill>
                <a:effectLst/>
                <a:cs typeface="Georgia" panose="02040502050405020303" pitchFamily="18" charset="0"/>
              </a:rPr>
              <a:t>INTEREST LEVEL</a:t>
            </a:r>
          </a:p>
          <a:p>
            <a:pPr marL="171450" lvl="0" indent="-171450">
              <a:buFont typeface="Arial" panose="020B0604020202020204" pitchFamily="34" charset="0"/>
              <a:buChar char="•"/>
            </a:pPr>
            <a:r>
              <a:rPr lang="en-US" sz="830" dirty="0">
                <a:solidFill>
                  <a:srgbClr val="000000"/>
                </a:solidFill>
                <a:cs typeface="Georgia" panose="02040502050405020303" pitchFamily="18" charset="0"/>
                <a:sym typeface="+mn-lt"/>
              </a:rPr>
              <a:t>Kash is generally happy in his current role and not looking for a change, however Egon Zehnder caught him at an interesting time when he would consider a move.  While interesting, </a:t>
            </a:r>
            <a:r>
              <a:rPr lang="en-US" sz="830" dirty="0" err="1">
                <a:solidFill>
                  <a:srgbClr val="000000"/>
                </a:solidFill>
                <a:cs typeface="Georgia" panose="02040502050405020303" pitchFamily="18" charset="0"/>
                <a:sym typeface="+mn-lt"/>
              </a:rPr>
              <a:t>Virtana</a:t>
            </a:r>
            <a:r>
              <a:rPr lang="en-US" sz="830" dirty="0">
                <a:solidFill>
                  <a:srgbClr val="000000"/>
                </a:solidFill>
                <a:cs typeface="Georgia" panose="02040502050405020303" pitchFamily="18" charset="0"/>
                <a:sym typeface="+mn-lt"/>
              </a:rPr>
              <a:t> remains smaller than his previous businesses and he would welcome a return to greater scale.  There are also some challenges with his current owners/investors, which have some unique characteristics as a hybrid </a:t>
            </a:r>
            <a:r>
              <a:rPr lang="en-US" sz="830" dirty="0" err="1">
                <a:solidFill>
                  <a:srgbClr val="000000"/>
                </a:solidFill>
                <a:cs typeface="Georgia" panose="02040502050405020303" pitchFamily="18" charset="0"/>
                <a:sym typeface="+mn-lt"/>
              </a:rPr>
              <a:t>debt+PE</a:t>
            </a:r>
            <a:r>
              <a:rPr lang="en-US" sz="830" dirty="0">
                <a:solidFill>
                  <a:srgbClr val="000000"/>
                </a:solidFill>
                <a:cs typeface="Georgia" panose="02040502050405020303" pitchFamily="18" charset="0"/>
                <a:sym typeface="+mn-lt"/>
              </a:rPr>
              <a:t> firm.  For the right opportunity, he would be open to a move.</a:t>
            </a:r>
          </a:p>
          <a:p>
            <a:pPr marL="171450" lvl="0" indent="-171450">
              <a:buFont typeface="Arial" panose="020B0604020202020204" pitchFamily="34" charset="0"/>
              <a:buChar char="•"/>
            </a:pPr>
            <a:endParaRPr lang="en-US" sz="830" dirty="0">
              <a:solidFill>
                <a:srgbClr val="000000"/>
              </a:solidFill>
              <a:cs typeface="Georgia" panose="02040502050405020303" pitchFamily="18" charset="0"/>
              <a:sym typeface="+mn-lt"/>
            </a:endParaRPr>
          </a:p>
          <a:p>
            <a:pPr marL="171450" lvl="0" indent="-171450">
              <a:buFont typeface="Arial" panose="020B0604020202020204" pitchFamily="34" charset="0"/>
              <a:buChar char="•"/>
            </a:pPr>
            <a:r>
              <a:rPr lang="en-US" sz="830" dirty="0">
                <a:solidFill>
                  <a:srgbClr val="000000"/>
                </a:solidFill>
                <a:cs typeface="Georgia" panose="02040502050405020303" pitchFamily="18" charset="0"/>
                <a:sym typeface="+mn-lt"/>
              </a:rPr>
              <a:t>With respect to SGH specifically, he is quite intrigued by the role.  First, the solution area is very comfortable to him in the areas of enterprise infrastructure, data centers, HPC, and high-value solutions. He also is attracted to the company’s scale, and the opportunity to serve as a public company CEO is quite interesting.  Lastly, he believes in the market opportunity for AI and sees significant upside as the company successfully navigates its important transformation. </a:t>
            </a:r>
          </a:p>
          <a:p>
            <a:pPr marL="171450" lvl="0" indent="-171450">
              <a:buFont typeface="Arial" panose="020B0604020202020204" pitchFamily="34" charset="0"/>
              <a:buChar char="•"/>
            </a:pPr>
            <a:endParaRPr lang="en-US" sz="830" dirty="0">
              <a:solidFill>
                <a:srgbClr val="000000"/>
              </a:solidFill>
              <a:effectLst/>
              <a:ea typeface="SimSun" panose="02010600030101010101" pitchFamily="2" charset="-122"/>
              <a:cs typeface="Times New Roman" panose="02020603050405020304" pitchFamily="18" charset="0"/>
              <a:sym typeface="+mn-lt"/>
            </a:endParaRPr>
          </a:p>
          <a:p>
            <a:pPr marL="171450" lvl="0" indent="-171450">
              <a:buFont typeface="Arial" panose="020B0604020202020204" pitchFamily="34" charset="0"/>
              <a:buChar char="•"/>
            </a:pPr>
            <a:endParaRPr lang="en-IN" sz="900" b="1" dirty="0">
              <a:effectLst/>
              <a:ea typeface="SimSun" panose="02010600030101010101" pitchFamily="2" charset="-122"/>
              <a:cs typeface="Times New Roman" panose="02020603050405020304" pitchFamily="18" charset="0"/>
            </a:endParaRPr>
          </a:p>
        </p:txBody>
      </p:sp>
      <p:pic>
        <p:nvPicPr>
          <p:cNvPr id="5" name="Picture 4">
            <a:extLst>
              <a:ext uri="{FF2B5EF4-FFF2-40B4-BE49-F238E27FC236}">
                <a16:creationId xmlns:a16="http://schemas.microsoft.com/office/drawing/2014/main" id="{1CB531DB-4734-6A54-332C-1021C061330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p:blipFill>
        <p:spPr>
          <a:xfrm>
            <a:off x="7652675" y="107963"/>
            <a:ext cx="912688" cy="912688"/>
          </a:xfrm>
          <a:prstGeom prst="rect">
            <a:avLst/>
          </a:prstGeom>
        </p:spPr>
      </p:pic>
    </p:spTree>
    <p:extLst>
      <p:ext uri="{BB962C8B-B14F-4D97-AF65-F5344CB8AC3E}">
        <p14:creationId xmlns:p14="http://schemas.microsoft.com/office/powerpoint/2010/main" val="7166110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6xn3fx9.Qqy2oom.Vitkb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6NS8ZrdyT.uEM_5hefXVa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YqnmYkc9TRivv3gMugY_y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RBJzaJo9Qdu603WUW2Wm_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Ji_fdpLnQLqNAWMvcLESV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P3DSxJemT5O6Yqzqt6Iah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Zz6j3BkjRdSVBIeWXQJ.v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JNgGTNOQMiQ58QtFUyhO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f88q8mS1Qi2PfCEQpFmyJ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Etm5bEt3SYyWJ0k.D9GW9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9CN1hwARROyhi9RDImDPV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O4A6fFHwRtKC1uORWnctS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nDdgQGvbQROZPVYF9TYd9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kPY9eEaETiy22ZUkg_PEQ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7KKs9RBgTjq9oQJytBUfF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THF01WB8T2CI8LcEmjmZ.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NJdkuRYuTGyoWIyedXTyW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43.Ha8e5Si6SuaalmPF7l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roqKqsB0RLS7cOfIh7HIM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8gujnxG6S.OstxskkU75d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uA8qirXdTsCjnW9UgCwGB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eN_5JTczT2utq0HbJVzYD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og9nYehBQgqY8Ba.IdQXR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z9GGU1hiQA6RFjBBAh9RR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kRqUmthxSomp1YEAIZeh_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B.1MST0xQj.t.EyYe5z54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z8IjpyRXRrKCY2izHTp3_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4eeEBSgCQauppLOu5mRHW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G_9abYEpSoyQmEdmqDc.L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TAteO13rTQ2chKfVOGrEZ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uA8qirXdTsCjnW9UgCwGB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8zg5_zewQSKdUobvbOdwvA"/>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sR4Y0tSDQQK8gzls0NRg8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LONhg9WHSS6slZy.990dp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NdEjvjpxTBGGHS6odQvAlw"/>
</p:tagLst>
</file>

<file path=ppt/theme/theme1.xml><?xml version="1.0" encoding="utf-8"?>
<a:theme xmlns:a="http://schemas.openxmlformats.org/drawingml/2006/main" name="2018 Master EZ">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ETP ppt_master_1.2_lettersize_2019.potx [Read-Only]" id="{CFE5D901-2B4F-4B60-B61E-C5CFFB382792}" vid="{BB8042DA-0A89-4618-A2C7-B4784BAA881E}"/>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39B8050215E54B99EDA057E0337111" ma:contentTypeVersion="17" ma:contentTypeDescription="Create a new document." ma:contentTypeScope="" ma:versionID="9703b69554c27c5c0567326e1de39a8f">
  <xsd:schema xmlns:xsd="http://www.w3.org/2001/XMLSchema" xmlns:xs="http://www.w3.org/2001/XMLSchema" xmlns:p="http://schemas.microsoft.com/office/2006/metadata/properties" xmlns:ns2="348dd2a1-42d5-4400-bb4a-70332eec8375" xmlns:ns3="8c7bcc05-98cb-4af8-9f94-bb3373e4f316" targetNamespace="http://schemas.microsoft.com/office/2006/metadata/properties" ma:root="true" ma:fieldsID="c0c1b87c9b1d3e432f4675ea1ee85ce5" ns2:_="" ns3:_="">
    <xsd:import namespace="348dd2a1-42d5-4400-bb4a-70332eec8375"/>
    <xsd:import namespace="8c7bcc05-98cb-4af8-9f94-bb3373e4f31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2:MediaServiceLocation"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8dd2a1-42d5-4400-bb4a-70332eec83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4fe8e3d-ef66-4d43-80e9-a4b9290befa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7bcc05-98cb-4af8-9f94-bb3373e4f31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156e4986-9738-4e9e-afb2-67765c357722}" ma:internalName="TaxCatchAll" ma:showField="CatchAllData" ma:web="8c7bcc05-98cb-4af8-9f94-bb3373e4f31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8c7bcc05-98cb-4af8-9f94-bb3373e4f316" xsi:nil="true"/>
    <lcf76f155ced4ddcb4097134ff3c332f xmlns="348dd2a1-42d5-4400-bb4a-70332eec8375">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A9BE51-D149-4367-961B-8F8FA4F67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8dd2a1-42d5-4400-bb4a-70332eec8375"/>
    <ds:schemaRef ds:uri="8c7bcc05-98cb-4af8-9f94-bb3373e4f3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7C9C4F-54D2-4709-8FA8-7D6CFCED9EA5}">
  <ds:schemaRefs>
    <ds:schemaRef ds:uri="http://schemas.microsoft.com/office/infopath/2007/PartnerControls"/>
    <ds:schemaRef ds:uri="348dd2a1-42d5-4400-bb4a-70332eec8375"/>
    <ds:schemaRef ds:uri="http://purl.org/dc/term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8c7bcc05-98cb-4af8-9f94-bb3373e4f316"/>
    <ds:schemaRef ds:uri="http://www.w3.org/XML/1998/namespace"/>
    <ds:schemaRef ds:uri="http://purl.org/dc/elements/1.1/"/>
  </ds:schemaRefs>
</ds:datastoreItem>
</file>

<file path=customXml/itemProps3.xml><?xml version="1.0" encoding="utf-8"?>
<ds:datastoreItem xmlns:ds="http://schemas.openxmlformats.org/officeDocument/2006/customXml" ds:itemID="{22C934C4-77B6-43E3-B66C-F7A5F8903586}">
  <ds:schemaRefs>
    <ds:schemaRef ds:uri="http://schemas.microsoft.com/sharepoint/v3/contenttype/forms"/>
  </ds:schemaRefs>
</ds:datastoreItem>
</file>

<file path=docMetadata/LabelInfo.xml><?xml version="1.0" encoding="utf-8"?>
<clbl:labelList xmlns:clbl="http://schemas.microsoft.com/office/2020/mipLabelMetadata">
  <clbl:label id="{4eea6844-62c2-4421-8b17-472c57875f31}" enabled="0" method="" siteId="{4eea6844-62c2-4421-8b17-472c57875f31}" removed="1"/>
</clbl:labelList>
</file>

<file path=docProps/app.xml><?xml version="1.0" encoding="utf-8"?>
<Properties xmlns="http://schemas.openxmlformats.org/officeDocument/2006/extended-properties" xmlns:vt="http://schemas.openxmlformats.org/officeDocument/2006/docPropsVTypes">
  <Template>blank</Template>
  <TotalTime>2025</TotalTime>
  <Words>1124</Words>
  <Application>Microsoft Office PowerPoint</Application>
  <PresentationFormat>On-screen Show (4:3)</PresentationFormat>
  <Paragraphs>69</Paragraphs>
  <Slides>3</Slides>
  <Notes>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vt:i4>
      </vt:variant>
    </vt:vector>
  </HeadingPairs>
  <TitlesOfParts>
    <vt:vector size="13" baseType="lpstr">
      <vt:lpstr>Arial</vt:lpstr>
      <vt:lpstr>Calibri</vt:lpstr>
      <vt:lpstr>Calibri Light</vt:lpstr>
      <vt:lpstr>Coranto 2</vt:lpstr>
      <vt:lpstr>Georgia</vt:lpstr>
      <vt:lpstr>Messina Sans Light</vt:lpstr>
      <vt:lpstr>Times New Roman</vt:lpstr>
      <vt:lpstr>2018 Master EZ</vt:lpstr>
      <vt:lpstr>Custom Design</vt:lpstr>
      <vt:lpstr>think-cell Folie</vt:lpstr>
      <vt:lpstr>Confidential Report: </vt:lpstr>
      <vt:lpstr>Profile: Kash Shaikh </vt:lpstr>
      <vt:lpstr>Profile: Kash Shaikh </vt:lpstr>
    </vt:vector>
  </TitlesOfParts>
  <Company>Egon Zehnder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 Report:</dc:title>
  <dc:creator>Scott Texeira</dc:creator>
  <cp:lastModifiedBy>Scott Texeira</cp:lastModifiedBy>
  <cp:revision>98</cp:revision>
  <dcterms:created xsi:type="dcterms:W3CDTF">2019-04-08T21:27:54Z</dcterms:created>
  <dcterms:modified xsi:type="dcterms:W3CDTF">2023-12-14T00:47:46Z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0x0101006F39B8050215E54B99EDA057E0337111</vt:lpwstr>
  </property>
  <property fmtid="{D5CDD505-2E9C-101B-9397-08002B2CF9AE}" pid="3" name="MediaServiceImageTags">
    <vt:lpwstr/>
  </property>
</Properties>
</file>