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22" r:id="rId5"/>
  </p:sldMasterIdLst>
  <p:notesMasterIdLst>
    <p:notesMasterId r:id="rId9"/>
  </p:notesMasterIdLst>
  <p:handoutMasterIdLst>
    <p:handoutMasterId r:id="rId10"/>
  </p:handoutMasterIdLst>
  <p:sldIdLst>
    <p:sldId id="261" r:id="rId6"/>
    <p:sldId id="263" r:id="rId7"/>
    <p:sldId id="264" r:id="rId8"/>
  </p:sldIdLst>
  <p:sldSz cx="9144000" cy="6858000" type="screen4x3"/>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30CD0D71-71B4-EE44-B378-C5C191716E0C}">
          <p14:sldIdLst>
            <p14:sldId id="261"/>
          </p14:sldIdLst>
        </p14:section>
        <p14:section name="Agenda Slides" id="{3F728E8D-5CA3-0A49-9508-CACF80309CBE}">
          <p14:sldIdLst>
            <p14:sldId id="263"/>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CA84F3-151A-40CA-90C2-52B5A8851ED9}" v="6" dt="2023-10-23T22:28:45.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7" autoAdjust="0"/>
    <p:restoredTop sz="94660"/>
  </p:normalViewPr>
  <p:slideViewPr>
    <p:cSldViewPr snapToGrid="0" showGuides="1">
      <p:cViewPr>
        <p:scale>
          <a:sx n="150" d="100"/>
          <a:sy n="150" d="100"/>
        </p:scale>
        <p:origin x="636" y="-10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exeira" userId="b3ea3b75-4069-4f62-97ea-f674bc544dea" providerId="ADAL" clId="{DDCA84F3-151A-40CA-90C2-52B5A8851ED9}"/>
    <pc:docChg chg="undo custSel modSld">
      <pc:chgData name="Scott Texeira" userId="b3ea3b75-4069-4f62-97ea-f674bc544dea" providerId="ADAL" clId="{DDCA84F3-151A-40CA-90C2-52B5A8851ED9}" dt="2023-10-23T22:29:02.158" v="1892" actId="114"/>
      <pc:docMkLst>
        <pc:docMk/>
      </pc:docMkLst>
      <pc:sldChg chg="modSp mod">
        <pc:chgData name="Scott Texeira" userId="b3ea3b75-4069-4f62-97ea-f674bc544dea" providerId="ADAL" clId="{DDCA84F3-151A-40CA-90C2-52B5A8851ED9}" dt="2023-10-23T20:16:53.895" v="556" actId="948"/>
        <pc:sldMkLst>
          <pc:docMk/>
          <pc:sldMk cId="1484639266" sldId="263"/>
        </pc:sldMkLst>
        <pc:spChg chg="mod">
          <ac:chgData name="Scott Texeira" userId="b3ea3b75-4069-4f62-97ea-f674bc544dea" providerId="ADAL" clId="{DDCA84F3-151A-40CA-90C2-52B5A8851ED9}" dt="2023-10-23T20:16:53.895" v="556" actId="948"/>
          <ac:spMkLst>
            <pc:docMk/>
            <pc:sldMk cId="1484639266" sldId="263"/>
            <ac:spMk id="9" creationId="{00000000-0000-0000-0000-000000000000}"/>
          </ac:spMkLst>
        </pc:spChg>
        <pc:spChg chg="mod">
          <ac:chgData name="Scott Texeira" userId="b3ea3b75-4069-4f62-97ea-f674bc544dea" providerId="ADAL" clId="{DDCA84F3-151A-40CA-90C2-52B5A8851ED9}" dt="2023-10-23T18:56:40.990" v="87" actId="20577"/>
          <ac:spMkLst>
            <pc:docMk/>
            <pc:sldMk cId="1484639266" sldId="263"/>
            <ac:spMk id="13" creationId="{536256B8-70C7-4858-9775-ED7656C26B4D}"/>
          </ac:spMkLst>
        </pc:spChg>
      </pc:sldChg>
      <pc:sldChg chg="modSp mod">
        <pc:chgData name="Scott Texeira" userId="b3ea3b75-4069-4f62-97ea-f674bc544dea" providerId="ADAL" clId="{DDCA84F3-151A-40CA-90C2-52B5A8851ED9}" dt="2023-10-23T22:29:02.158" v="1892" actId="114"/>
        <pc:sldMkLst>
          <pc:docMk/>
          <pc:sldMk cId="716611028" sldId="264"/>
        </pc:sldMkLst>
        <pc:spChg chg="mod">
          <ac:chgData name="Scott Texeira" userId="b3ea3b75-4069-4f62-97ea-f674bc544dea" providerId="ADAL" clId="{DDCA84F3-151A-40CA-90C2-52B5A8851ED9}" dt="2023-10-23T22:12:19.587" v="1428" actId="21"/>
          <ac:spMkLst>
            <pc:docMk/>
            <pc:sldMk cId="716611028" sldId="264"/>
            <ac:spMk id="8" creationId="{E269C5AB-E809-4579-B830-C8208D9BB233}"/>
          </ac:spMkLst>
        </pc:spChg>
        <pc:spChg chg="mod">
          <ac:chgData name="Scott Texeira" userId="b3ea3b75-4069-4f62-97ea-f674bc544dea" providerId="ADAL" clId="{DDCA84F3-151A-40CA-90C2-52B5A8851ED9}" dt="2023-10-23T22:29:02.158" v="1892" actId="114"/>
          <ac:spMkLst>
            <pc:docMk/>
            <pc:sldMk cId="716611028" sldId="264"/>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BD3C58F-C359-4771-92AC-0605CE7FE9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umsplatzhalter 2">
            <a:extLst>
              <a:ext uri="{FF2B5EF4-FFF2-40B4-BE49-F238E27FC236}">
                <a16:creationId xmlns:a16="http://schemas.microsoft.com/office/drawing/2014/main" id="{CECD5951-24DA-4124-B754-37A12AE6D8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E9D6D8-60DA-440B-9BC0-9D3CEBF4558F}" type="datetimeFigureOut">
              <a:rPr lang="en-US" smtClean="0">
                <a:latin typeface="Arial" panose="020B0604020202020204" pitchFamily="34" charset="0"/>
              </a:rPr>
              <a:t>10/23/2023</a:t>
            </a:fld>
            <a:endParaRPr lang="en-US" dirty="0">
              <a:latin typeface="Arial" panose="020B0604020202020204" pitchFamily="34" charset="0"/>
            </a:endParaRPr>
          </a:p>
        </p:txBody>
      </p:sp>
      <p:sp>
        <p:nvSpPr>
          <p:cNvPr id="4" name="Fußzeilenplatzhalter 3">
            <a:extLst>
              <a:ext uri="{FF2B5EF4-FFF2-40B4-BE49-F238E27FC236}">
                <a16:creationId xmlns:a16="http://schemas.microsoft.com/office/drawing/2014/main" id="{87D443AD-0BFC-4EE7-AA60-E4C0D35E8C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Foliennummernplatzhalter 4">
            <a:extLst>
              <a:ext uri="{FF2B5EF4-FFF2-40B4-BE49-F238E27FC236}">
                <a16:creationId xmlns:a16="http://schemas.microsoft.com/office/drawing/2014/main" id="{6B2BC962-099F-4B75-8C6E-8E7DD8F8DC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75914-392C-4F77-9682-4B624BC14B7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32562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n-lt"/>
                <a:ea typeface="+mn-ea"/>
                <a:cs typeface="+mn-cs"/>
                <a:sym typeface="+mn-lt"/>
              </a:defRPr>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n-lt"/>
                <a:ea typeface="+mn-ea"/>
                <a:cs typeface="+mn-cs"/>
                <a:sym typeface="+mn-lt"/>
              </a:defRPr>
            </a:lvl1pPr>
          </a:lstStyle>
          <a:p>
            <a:fld id="{B4348C07-A342-4ABF-AA3C-AE3709A4A4E6}" type="datetimeFigureOut">
              <a:rPr lang="en-US" smtClean="0"/>
              <a:pPr/>
              <a:t>10/23/2023</a:t>
            </a:fld>
            <a:endParaRPr lang="en-US"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n-lt"/>
                <a:ea typeface="+mn-ea"/>
                <a:cs typeface="+mn-cs"/>
                <a:sym typeface="+mn-lt"/>
              </a:defRPr>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n-lt"/>
                <a:ea typeface="+mn-ea"/>
                <a:cs typeface="+mn-cs"/>
                <a:sym typeface="+mn-lt"/>
              </a:defRPr>
            </a:lvl1pPr>
          </a:lstStyle>
          <a:p>
            <a:fld id="{42B90A58-CEB4-412A-8862-2C6CF469C76A}" type="slidenum">
              <a:rPr lang="en-US" smtClean="0"/>
              <a:pPr/>
              <a:t>‹#›</a:t>
            </a:fld>
            <a:endParaRPr lang="en-US" dirty="0"/>
          </a:p>
        </p:txBody>
      </p:sp>
    </p:spTree>
    <p:extLst>
      <p:ext uri="{BB962C8B-B14F-4D97-AF65-F5344CB8AC3E}">
        <p14:creationId xmlns:p14="http://schemas.microsoft.com/office/powerpoint/2010/main" val="280604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sym typeface="+mn-lt"/>
      </a:defRPr>
    </a:lvl1pPr>
    <a:lvl2pPr marL="457200" algn="l" defTabSz="914400" rtl="0" eaLnBrk="1" latinLnBrk="0" hangingPunct="1">
      <a:defRPr sz="1200" kern="1200">
        <a:solidFill>
          <a:schemeClr val="tx1"/>
        </a:solidFill>
        <a:latin typeface="+mn-lt"/>
        <a:ea typeface="+mn-ea"/>
        <a:cs typeface="+mn-cs"/>
        <a:sym typeface="+mn-lt"/>
      </a:defRPr>
    </a:lvl2pPr>
    <a:lvl3pPr marL="914400" algn="l" defTabSz="914400" rtl="0" eaLnBrk="1" latinLnBrk="0" hangingPunct="1">
      <a:defRPr sz="1200" kern="1200">
        <a:solidFill>
          <a:schemeClr val="tx1"/>
        </a:solidFill>
        <a:latin typeface="+mn-lt"/>
        <a:ea typeface="+mn-ea"/>
        <a:cs typeface="+mn-cs"/>
        <a:sym typeface="+mn-lt"/>
      </a:defRPr>
    </a:lvl3pPr>
    <a:lvl4pPr marL="1371600" algn="l" defTabSz="914400" rtl="0" eaLnBrk="1" latinLnBrk="0" hangingPunct="1">
      <a:defRPr sz="1200" kern="1200">
        <a:solidFill>
          <a:schemeClr val="tx1"/>
        </a:solidFill>
        <a:latin typeface="+mn-lt"/>
        <a:ea typeface="+mn-ea"/>
        <a:cs typeface="+mn-cs"/>
        <a:sym typeface="+mn-lt"/>
      </a:defRPr>
    </a:lvl4pPr>
    <a:lvl5pPr marL="1828800" algn="l" defTabSz="914400" rtl="0" eaLnBrk="1" latinLnBrk="0" hangingPunct="1">
      <a:defRPr sz="1200"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2</a:t>
            </a:fld>
            <a:endParaRPr lang="en-US" dirty="0"/>
          </a:p>
        </p:txBody>
      </p:sp>
    </p:spTree>
    <p:extLst>
      <p:ext uri="{BB962C8B-B14F-4D97-AF65-F5344CB8AC3E}">
        <p14:creationId xmlns:p14="http://schemas.microsoft.com/office/powerpoint/2010/main" val="221013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3</a:t>
            </a:fld>
            <a:endParaRPr lang="en-US" dirty="0"/>
          </a:p>
        </p:txBody>
      </p:sp>
    </p:spTree>
    <p:extLst>
      <p:ext uri="{BB962C8B-B14F-4D97-AF65-F5344CB8AC3E}">
        <p14:creationId xmlns:p14="http://schemas.microsoft.com/office/powerpoint/2010/main" val="3845405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8.jpe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0.jpe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1.jpe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emf"/><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38.xml"/><Relationship Id="rId5" Type="http://schemas.openxmlformats.org/officeDocument/2006/relationships/image" Target="../media/image12.jpeg"/><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39.xml"/><Relationship Id="rId5" Type="http://schemas.openxmlformats.org/officeDocument/2006/relationships/image" Target="../media/image13.jpeg"/><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9.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22.jpe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58.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e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24.jpe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5.jpeg"/><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26.jpeg"/><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Picture 1">
            <a:extLst>
              <a:ext uri="{FF2B5EF4-FFF2-40B4-BE49-F238E27FC236}">
                <a16:creationId xmlns:a16="http://schemas.microsoft.com/office/drawing/2014/main" id="{ADFF2A22-C4CF-4E08-95CD-A28C859DBB5B}"/>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bg1"/>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bg1"/>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0" name="Picture 1">
            <a:extLst>
              <a:ext uri="{FF2B5EF4-FFF2-40B4-BE49-F238E27FC236}">
                <a16:creationId xmlns:a16="http://schemas.microsoft.com/office/drawing/2014/main" id="{5313C9C1-7D66-429B-AB9A-083EC5C7FA53}"/>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r="29087"/>
          <a:stretch/>
        </p:blipFill>
        <p:spPr>
          <a:xfrm>
            <a:off x="776462" y="3081528"/>
            <a:ext cx="3181584" cy="695426"/>
          </a:xfrm>
          <a:prstGeom prst="rect">
            <a:avLst/>
          </a:prstGeom>
        </p:spPr>
      </p:pic>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hasCustomPrompt="1"/>
          </p:nvPr>
        </p:nvSpPr>
        <p:spPr>
          <a:xfrm>
            <a:off x="5188958" y="3083861"/>
            <a:ext cx="3396310" cy="696467"/>
          </a:xfrm>
        </p:spPr>
        <p:txBody>
          <a:bodyPr/>
          <a:lstStyle>
            <a:lvl1pPr>
              <a:defRPr sz="1400" u="none" baseline="0">
                <a:solidFill>
                  <a:schemeClr val="bg1"/>
                </a:solidFill>
              </a:defRPr>
            </a:lvl1pPr>
          </a:lstStyle>
          <a:p>
            <a:pPr lvl="0"/>
            <a:r>
              <a:rPr lang="de-DE" dirty="0" err="1"/>
              <a:t>Please</a:t>
            </a:r>
            <a:r>
              <a:rPr lang="de-DE" dirty="0"/>
              <a:t> </a:t>
            </a:r>
            <a:r>
              <a:rPr lang="de-DE" dirty="0" err="1"/>
              <a:t>place</a:t>
            </a:r>
            <a:r>
              <a:rPr lang="de-DE" dirty="0"/>
              <a:t> </a:t>
            </a:r>
            <a:r>
              <a:rPr lang="de-DE" dirty="0" err="1"/>
              <a:t>the</a:t>
            </a:r>
            <a:r>
              <a:rPr lang="de-DE" dirty="0"/>
              <a:t> </a:t>
            </a:r>
            <a:r>
              <a:rPr lang="de-DE" dirty="0" err="1"/>
              <a:t>client</a:t>
            </a:r>
            <a:r>
              <a:rPr lang="de-DE" dirty="0"/>
              <a:t> logo in </a:t>
            </a:r>
            <a:r>
              <a:rPr lang="de-DE" dirty="0" err="1"/>
              <a:t>white</a:t>
            </a:r>
            <a:r>
              <a:rPr lang="de-DE" dirty="0"/>
              <a:t> </a:t>
            </a:r>
            <a:r>
              <a:rPr lang="de-DE" dirty="0" err="1"/>
              <a:t>here</a:t>
            </a:r>
            <a:r>
              <a:rPr lang="de-DE" dirty="0"/>
              <a:t>; </a:t>
            </a:r>
            <a:r>
              <a:rPr lang="de-DE" dirty="0" err="1"/>
              <a:t>Alternatively</a:t>
            </a:r>
            <a:r>
              <a:rPr lang="de-DE" dirty="0"/>
              <a:t>, </a:t>
            </a:r>
            <a:r>
              <a:rPr lang="de-DE" dirty="0" err="1"/>
              <a:t>write</a:t>
            </a:r>
            <a:r>
              <a:rPr lang="de-DE" dirty="0"/>
              <a:t> </a:t>
            </a:r>
            <a:r>
              <a:rPr lang="de-DE" dirty="0" err="1"/>
              <a:t>the</a:t>
            </a:r>
            <a:r>
              <a:rPr lang="de-DE" dirty="0"/>
              <a:t> </a:t>
            </a:r>
            <a:r>
              <a:rPr lang="de-DE" dirty="0" err="1"/>
              <a:t>company</a:t>
            </a:r>
            <a:r>
              <a:rPr lang="de-DE" dirty="0"/>
              <a:t> </a:t>
            </a:r>
            <a:r>
              <a:rPr lang="de-DE" dirty="0" err="1"/>
              <a:t>name</a:t>
            </a:r>
            <a:r>
              <a:rPr lang="de-DE" dirty="0"/>
              <a:t> </a:t>
            </a:r>
            <a:r>
              <a:rPr lang="de-DE" dirty="0" err="1"/>
              <a:t>as</a:t>
            </a:r>
            <a:r>
              <a:rPr lang="de-DE" dirty="0"/>
              <a:t> </a:t>
            </a:r>
            <a:r>
              <a:rPr lang="de-DE" dirty="0" err="1"/>
              <a:t>text</a:t>
            </a:r>
            <a:endParaRPr lang="de-DE" dirty="0"/>
          </a:p>
        </p:txBody>
      </p:sp>
    </p:spTree>
    <p:extLst>
      <p:ext uri="{BB962C8B-B14F-4D97-AF65-F5344CB8AC3E}">
        <p14:creationId xmlns:p14="http://schemas.microsoft.com/office/powerpoint/2010/main" val="188596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andidate Profil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3A9645-1AB4-484B-8CE6-D71061B6445A}"/>
              </a:ext>
            </a:extLst>
          </p:cNvPr>
          <p:cNvSpPr>
            <a:spLocks noGrp="1"/>
          </p:cNvSpPr>
          <p:nvPr>
            <p:ph type="title" hasCustomPrompt="1"/>
          </p:nvPr>
        </p:nvSpPr>
        <p:spPr>
          <a:xfrm>
            <a:off x="548642" y="451869"/>
            <a:ext cx="3837258" cy="410519"/>
          </a:xfrm>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Content Placeholder 2"/>
          <p:cNvSpPr>
            <a:spLocks noGrp="1"/>
          </p:cNvSpPr>
          <p:nvPr>
            <p:ph idx="1" hasCustomPrompt="1"/>
          </p:nvPr>
        </p:nvSpPr>
        <p:spPr>
          <a:xfrm>
            <a:off x="548642" y="1146190"/>
            <a:ext cx="3837257" cy="4922825"/>
          </a:xfrm>
          <a:ln>
            <a:noFill/>
          </a:ln>
        </p:spPr>
        <p:txBody>
          <a:bodyPr lIns="0" tIns="45720" rIns="91440" bIns="45720">
            <a:noAutofit/>
          </a:bodyPr>
          <a:lstStyle>
            <a:lvl1pPr marL="895350" indent="-895350">
              <a:lnSpc>
                <a:spcPct val="100000"/>
              </a:lnSpc>
              <a:spcBef>
                <a:spcPts val="0"/>
              </a:spcBef>
              <a:tabLst>
                <a:tab pos="2867025" algn="l"/>
              </a:tabLst>
              <a:defRPr sz="900" b="0">
                <a:solidFill>
                  <a:schemeClr val="tx1">
                    <a:lumMod val="65000"/>
                    <a:lumOff val="35000"/>
                  </a:schemeClr>
                </a:solidFill>
                <a:latin typeface="+mn-lt"/>
                <a:ea typeface="+mn-ea"/>
                <a:cs typeface="+mn-cs"/>
                <a:sym typeface="+mn-lt"/>
              </a:defRPr>
            </a:lvl1pPr>
            <a:lvl2pPr marL="895350" indent="-895350">
              <a:lnSpc>
                <a:spcPct val="100000"/>
              </a:lnSpc>
              <a:spcBef>
                <a:spcPts val="0"/>
              </a:spcBef>
              <a:buNone/>
              <a:tabLst>
                <a:tab pos="2867025" algn="l"/>
              </a:tabLst>
              <a:defRPr sz="900" b="0">
                <a:solidFill>
                  <a:schemeClr val="tx1"/>
                </a:solidFill>
                <a:latin typeface="+mn-lt"/>
                <a:ea typeface="+mn-ea"/>
                <a:cs typeface="+mn-cs"/>
                <a:sym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p:txBody>
      </p:sp>
      <p:sp>
        <p:nvSpPr>
          <p:cNvPr id="6" name="Content Placeholder 3"/>
          <p:cNvSpPr>
            <a:spLocks noGrp="1"/>
          </p:cNvSpPr>
          <p:nvPr>
            <p:ph idx="10" hasCustomPrompt="1"/>
          </p:nvPr>
        </p:nvSpPr>
        <p:spPr>
          <a:xfrm>
            <a:off x="4755856" y="1146190"/>
            <a:ext cx="3837257" cy="4922825"/>
          </a:xfrm>
          <a:ln>
            <a:noFill/>
          </a:ln>
        </p:spPr>
        <p:txBody>
          <a:bodyPr lIns="0" tIns="45720" rIns="91440" bIns="45720">
            <a:noAutofit/>
          </a:bodyPr>
          <a:lstStyle>
            <a:lvl1pPr marL="895350" indent="-895350">
              <a:lnSpc>
                <a:spcPct val="100000"/>
              </a:lnSpc>
              <a:spcBef>
                <a:spcPts val="0"/>
              </a:spcBef>
              <a:tabLst>
                <a:tab pos="2867025" algn="l"/>
              </a:tabLst>
              <a:defRPr sz="900" b="0">
                <a:solidFill>
                  <a:schemeClr val="tx1">
                    <a:lumMod val="65000"/>
                    <a:lumOff val="35000"/>
                  </a:schemeClr>
                </a:solidFill>
                <a:latin typeface="+mn-lt"/>
                <a:ea typeface="+mn-ea"/>
                <a:cs typeface="+mn-cs"/>
                <a:sym typeface="+mn-lt"/>
              </a:defRPr>
            </a:lvl1pPr>
            <a:lvl2pPr marL="895350" indent="-895350">
              <a:lnSpc>
                <a:spcPct val="100000"/>
              </a:lnSpc>
              <a:spcBef>
                <a:spcPts val="0"/>
              </a:spcBef>
              <a:buNone/>
              <a:tabLst>
                <a:tab pos="2867025" algn="l"/>
              </a:tabLst>
              <a:defRPr sz="900" b="0">
                <a:solidFill>
                  <a:schemeClr val="tx1"/>
                </a:solidFill>
                <a:latin typeface="+mn-lt"/>
                <a:ea typeface="+mn-ea"/>
                <a:cs typeface="+mn-cs"/>
                <a:sym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p:txBody>
      </p:sp>
      <p:sp>
        <p:nvSpPr>
          <p:cNvPr id="10" name="Text Placeholder 4"/>
          <p:cNvSpPr>
            <a:spLocks noGrp="1"/>
          </p:cNvSpPr>
          <p:nvPr>
            <p:ph type="body" sz="quarter" idx="12" hasCustomPrompt="1"/>
          </p:nvPr>
        </p:nvSpPr>
        <p:spPr>
          <a:xfrm>
            <a:off x="4755979" y="448056"/>
            <a:ext cx="3840480" cy="409575"/>
          </a:xfrm>
        </p:spPr>
        <p:txBody>
          <a:bodyPr/>
          <a:lstStyle>
            <a:lvl1pPr algn="l" defTabSz="457200" rtl="0" eaLnBrk="1" latinLnBrk="0" hangingPunct="1">
              <a:spcBef>
                <a:spcPct val="0"/>
              </a:spcBef>
              <a:buNone/>
              <a:defRPr lang="en-IN" sz="2400" b="0" kern="1200" dirty="0">
                <a:solidFill>
                  <a:schemeClr val="tx1">
                    <a:lumMod val="65000"/>
                    <a:lumOff val="35000"/>
                  </a:schemeClr>
                </a:solidFill>
                <a:latin typeface="+mj-lt"/>
                <a:ea typeface="+mj-ea"/>
                <a:cs typeface="+mj-cs"/>
                <a:sym typeface="+mj-lt"/>
              </a:defRPr>
            </a:lvl1pPr>
          </a:lstStyle>
          <a:p>
            <a:pPr lvl="0"/>
            <a:r>
              <a:rPr lang="de-DE" dirty="0"/>
              <a:t>Click to add title</a:t>
            </a:r>
            <a:endParaRPr lang="en-IN" dirty="0"/>
          </a:p>
        </p:txBody>
      </p:sp>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cxnSp>
        <p:nvCxnSpPr>
          <p:cNvPr id="7" name="Straight Connector 6">
            <a:extLst>
              <a:ext uri="{FF2B5EF4-FFF2-40B4-BE49-F238E27FC236}">
                <a16:creationId xmlns:a16="http://schemas.microsoft.com/office/drawing/2014/main" id="{A5B271A6-69BE-454F-BB9B-96B219216AAF}"/>
              </a:ext>
            </a:extLst>
          </p:cNvPr>
          <p:cNvCxnSpPr/>
          <p:nvPr userDrawn="1"/>
        </p:nvCxnSpPr>
        <p:spPr>
          <a:xfrm>
            <a:off x="4570878" y="974318"/>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751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ndidate Profile extended 1x">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0F7A986E-D7F2-4A29-9882-3D49DD37201B}"/>
              </a:ext>
            </a:extLst>
          </p:cNvPr>
          <p:cNvGraphicFramePr>
            <a:graphicFrameLocks noChangeAspect="1"/>
          </p:cNvGraphicFramePr>
          <p:nvPr userDrawn="1">
            <p:custDataLst>
              <p:tags r:id="rId1"/>
            </p:custDataLst>
            <p:extLst>
              <p:ext uri="{D42A27DB-BD31-4B8C-83A1-F6EECF244321}">
                <p14:modId xmlns:p14="http://schemas.microsoft.com/office/powerpoint/2010/main" val="1790701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3" name="Objekt 12" hidden="1">
                        <a:extLst>
                          <a:ext uri="{FF2B5EF4-FFF2-40B4-BE49-F238E27FC236}">
                            <a16:creationId xmlns:a16="http://schemas.microsoft.com/office/drawing/2014/main" id="{0F7A986E-D7F2-4A29-9882-3D49DD37201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Rechteck 13" hidden="1">
            <a:extLst>
              <a:ext uri="{FF2B5EF4-FFF2-40B4-BE49-F238E27FC236}">
                <a16:creationId xmlns:a16="http://schemas.microsoft.com/office/drawing/2014/main" id="{21073F11-2656-4DB4-B1AC-414BB5ADD31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4" name="Text Placeholder 6"/>
          <p:cNvSpPr>
            <a:spLocks noGrp="1"/>
          </p:cNvSpPr>
          <p:nvPr>
            <p:ph type="body" sz="quarter" idx="13" hasCustomPrompt="1"/>
          </p:nvPr>
        </p:nvSpPr>
        <p:spPr>
          <a:xfrm>
            <a:off x="2706674" y="1152170"/>
            <a:ext cx="5129212" cy="287101"/>
          </a:xfrm>
        </p:spPr>
        <p:txBody>
          <a:bodyPr/>
          <a:lstStyle>
            <a:lvl1pPr>
              <a:defRPr baseline="0">
                <a:latin typeface="+mn-lt"/>
                <a:ea typeface="+mn-ea"/>
                <a:cs typeface="+mn-cs"/>
                <a:sym typeface="+mn-lt"/>
              </a:defRPr>
            </a:lvl1pPr>
          </a:lstStyle>
          <a:p>
            <a:pPr lvl="0"/>
            <a:r>
              <a:rPr lang="en-US" dirty="0"/>
              <a:t>[Name goes here]</a:t>
            </a:r>
          </a:p>
        </p:txBody>
      </p:sp>
      <p:sp>
        <p:nvSpPr>
          <p:cNvPr id="5" name="Text Placeholder 6"/>
          <p:cNvSpPr>
            <a:spLocks noGrp="1"/>
          </p:cNvSpPr>
          <p:nvPr>
            <p:ph type="body" sz="quarter" idx="14" hasCustomPrompt="1"/>
          </p:nvPr>
        </p:nvSpPr>
        <p:spPr>
          <a:xfrm>
            <a:off x="2706688" y="1439744"/>
            <a:ext cx="5129212" cy="230115"/>
          </a:xfrm>
        </p:spPr>
        <p:txBody>
          <a:bodyPr anchor="ctr"/>
          <a:lstStyle>
            <a:lvl1pPr>
              <a:spcBef>
                <a:spcPts val="1200"/>
              </a:spcBef>
              <a:defRPr sz="1200" baseline="0">
                <a:latin typeface="+mn-lt"/>
                <a:ea typeface="+mn-ea"/>
                <a:cs typeface="+mn-cs"/>
                <a:sym typeface="+mn-lt"/>
              </a:defRPr>
            </a:lvl1pPr>
          </a:lstStyle>
          <a:p>
            <a:pPr lvl="0"/>
            <a:r>
              <a:rPr lang="en-US" dirty="0"/>
              <a:t>[Location]</a:t>
            </a:r>
          </a:p>
        </p:txBody>
      </p:sp>
      <p:sp>
        <p:nvSpPr>
          <p:cNvPr id="6" name="Text Placeholder 6"/>
          <p:cNvSpPr>
            <a:spLocks noGrp="1"/>
          </p:cNvSpPr>
          <p:nvPr>
            <p:ph type="body" sz="quarter" idx="15" hasCustomPrompt="1"/>
          </p:nvPr>
        </p:nvSpPr>
        <p:spPr>
          <a:xfrm>
            <a:off x="2706674" y="1860690"/>
            <a:ext cx="5129212" cy="445273"/>
          </a:xfrm>
        </p:spPr>
        <p:txBody>
          <a:bodyPr anchor="t"/>
          <a:lstStyle>
            <a:lvl1pPr>
              <a:spcBef>
                <a:spcPts val="0"/>
              </a:spcBef>
              <a:defRPr sz="1000" b="0" baseline="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7" name="Text Placeholder 6"/>
          <p:cNvSpPr>
            <a:spLocks noGrp="1"/>
          </p:cNvSpPr>
          <p:nvPr>
            <p:ph type="body" sz="quarter" idx="16" hasCustomPrompt="1"/>
          </p:nvPr>
        </p:nvSpPr>
        <p:spPr>
          <a:xfrm>
            <a:off x="2706674" y="2560403"/>
            <a:ext cx="5129212" cy="882594"/>
          </a:xfrm>
        </p:spPr>
        <p:txBody>
          <a:bodyPr anchor="t"/>
          <a:lstStyle>
            <a:lvl1pPr>
              <a:spcBef>
                <a:spcPts val="0"/>
              </a:spcBef>
              <a:defRPr sz="1000" b="0" baseline="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8" name="Text Placeholder 11"/>
          <p:cNvSpPr>
            <a:spLocks noGrp="1"/>
          </p:cNvSpPr>
          <p:nvPr>
            <p:ph type="body" sz="quarter" idx="17" hasCustomPrompt="1"/>
          </p:nvPr>
        </p:nvSpPr>
        <p:spPr>
          <a:xfrm>
            <a:off x="548641" y="3762377"/>
            <a:ext cx="7278688" cy="2316163"/>
          </a:xfrm>
        </p:spPr>
        <p:txBody>
          <a:bodyPr/>
          <a:lstStyle>
            <a:lvl1pPr>
              <a:defRPr sz="1000" b="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9" name="TextBox 8"/>
          <p:cNvSpPr txBox="1"/>
          <p:nvPr userDrawn="1"/>
        </p:nvSpPr>
        <p:spPr>
          <a:xfrm>
            <a:off x="2706674" y="1669857"/>
            <a:ext cx="5120640" cy="199350"/>
          </a:xfrm>
          <a:prstGeom prst="rect">
            <a:avLst/>
          </a:prstGeom>
          <a:noFill/>
        </p:spPr>
        <p:txBody>
          <a:bodyPr wrap="square" lIns="0" tIns="0" rIns="0" bIns="0" rtlCol="0" anchor="b">
            <a:noAutofit/>
          </a:bodyPr>
          <a:lstStyle/>
          <a:p>
            <a:r>
              <a:rPr lang="en-GB" sz="1000" b="1" dirty="0">
                <a:solidFill>
                  <a:schemeClr val="tx1">
                    <a:lumMod val="65000"/>
                    <a:lumOff val="35000"/>
                  </a:schemeClr>
                </a:solidFill>
                <a:latin typeface="+mn-lt"/>
                <a:ea typeface="+mn-ea"/>
                <a:cs typeface="+mn-cs"/>
                <a:sym typeface="+mn-lt"/>
              </a:rPr>
              <a:t>Education</a:t>
            </a:r>
          </a:p>
        </p:txBody>
      </p:sp>
      <p:sp>
        <p:nvSpPr>
          <p:cNvPr id="10" name="TextBox 9"/>
          <p:cNvSpPr txBox="1"/>
          <p:nvPr userDrawn="1"/>
        </p:nvSpPr>
        <p:spPr>
          <a:xfrm>
            <a:off x="2706674" y="2362945"/>
            <a:ext cx="5120640" cy="199350"/>
          </a:xfrm>
          <a:prstGeom prst="rect">
            <a:avLst/>
          </a:prstGeom>
          <a:noFill/>
        </p:spPr>
        <p:txBody>
          <a:bodyPr wrap="square" lIns="0" tIns="0" rIns="0" bIns="0" rtlCol="0" anchor="b">
            <a:noAutofit/>
          </a:bodyPr>
          <a:lstStyle/>
          <a:p>
            <a:r>
              <a:rPr lang="en-GB" sz="1000" b="1" dirty="0">
                <a:solidFill>
                  <a:schemeClr val="tx1">
                    <a:lumMod val="65000"/>
                    <a:lumOff val="35000"/>
                  </a:schemeClr>
                </a:solidFill>
                <a:latin typeface="+mn-lt"/>
                <a:ea typeface="+mn-ea"/>
                <a:cs typeface="+mn-cs"/>
                <a:sym typeface="+mn-lt"/>
              </a:rPr>
              <a:t>Previous Experience</a:t>
            </a:r>
          </a:p>
        </p:txBody>
      </p:sp>
      <p:sp>
        <p:nvSpPr>
          <p:cNvPr id="12" name="Picture Placeholder 11"/>
          <p:cNvSpPr>
            <a:spLocks noGrp="1"/>
          </p:cNvSpPr>
          <p:nvPr>
            <p:ph type="pic" sz="quarter" idx="18"/>
          </p:nvPr>
        </p:nvSpPr>
        <p:spPr>
          <a:xfrm>
            <a:off x="548641" y="1152170"/>
            <a:ext cx="1828800" cy="2286000"/>
          </a:xfrm>
        </p:spPr>
        <p:txBody>
          <a:bodyPr/>
          <a:lstStyle>
            <a:lvl1pPr>
              <a:defRPr>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DD7765BD-3B5A-4C27-8A92-B2D81F686A97}"/>
              </a:ext>
            </a:extLst>
          </p:cNvPr>
          <p:cNvSpPr>
            <a:spLocks noGrp="1"/>
          </p:cNvSpPr>
          <p:nvPr>
            <p:ph type="sldNum" sz="quarter" idx="19"/>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97176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954913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FF139EE-79C8-45BF-B4D5-36AF4E8A504F}"/>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797557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28606535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5B914FB-B5A7-4A18-8B3E-C7CF435E6AA7}"/>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388496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6990245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083E772-8E84-4675-A57B-EF73862E7F0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3166470"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5296674"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3166470"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5296674"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345906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4983586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337CF79A-C5CE-4D31-BD92-B0B643134D3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baseline="0">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263391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4231572"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263391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4231572"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1" name="Bildplatzhalter 5">
            <a:extLst>
              <a:ext uri="{FF2B5EF4-FFF2-40B4-BE49-F238E27FC236}">
                <a16:creationId xmlns:a16="http://schemas.microsoft.com/office/drawing/2014/main" id="{67188855-A50E-4337-AAA2-4A2BE64E5455}"/>
              </a:ext>
            </a:extLst>
          </p:cNvPr>
          <p:cNvSpPr>
            <a:spLocks noGrp="1"/>
          </p:cNvSpPr>
          <p:nvPr>
            <p:ph type="pic" sz="quarter" idx="81" hasCustomPrompt="1"/>
          </p:nvPr>
        </p:nvSpPr>
        <p:spPr>
          <a:xfrm>
            <a:off x="583689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8" name="Bildplatzhalter 5">
            <a:extLst>
              <a:ext uri="{FF2B5EF4-FFF2-40B4-BE49-F238E27FC236}">
                <a16:creationId xmlns:a16="http://schemas.microsoft.com/office/drawing/2014/main" id="{608DB0CF-9FF2-4850-83C1-96F8D234B8B3}"/>
              </a:ext>
            </a:extLst>
          </p:cNvPr>
          <p:cNvSpPr>
            <a:spLocks noGrp="1"/>
          </p:cNvSpPr>
          <p:nvPr>
            <p:ph type="pic" sz="quarter" idx="82" hasCustomPrompt="1"/>
          </p:nvPr>
        </p:nvSpPr>
        <p:spPr>
          <a:xfrm>
            <a:off x="583689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271202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Cranberr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2380124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186083A6-81F4-4B5D-B732-2A2D092560E8}"/>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60ECC50E-010E-45BB-81D7-55D65525BBD2}"/>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961929227"/>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ection Divider Gra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1425552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7039032-2CB4-412A-95E4-A4426FF3EE1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99C907DA-E0DE-4781-840D-898AFBE2F6A8}"/>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2"/>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2"/>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69288800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Divider Turquois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330858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4547ABE1-F635-4D1A-9F92-DDD2A1B2FED7}"/>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descr="Ein Bild, das Elektronik enthält.&#10;&#10;Mit hoher Zuverlässigkeit generierte Beschreibung">
            <a:extLst>
              <a:ext uri="{FF2B5EF4-FFF2-40B4-BE49-F238E27FC236}">
                <a16:creationId xmlns:a16="http://schemas.microsoft.com/office/drawing/2014/main" id="{0EAE8CE1-E8C3-4FE8-83A7-ABD92838216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73650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u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0731182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94850B9-3B56-4FAF-8436-A021693493A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C15428FC-E2E2-49C2-97E9-C14983EF7876}"/>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5217494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Grafik 13">
            <a:extLst>
              <a:ext uri="{FF2B5EF4-FFF2-40B4-BE49-F238E27FC236}">
                <a16:creationId xmlns:a16="http://schemas.microsoft.com/office/drawing/2014/main" id="{D9C3565A-073E-4385-9727-F8147305EBDA}"/>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15" name="Grafik 14">
            <a:extLst>
              <a:ext uri="{FF2B5EF4-FFF2-40B4-BE49-F238E27FC236}">
                <a16:creationId xmlns:a16="http://schemas.microsoft.com/office/drawing/2014/main" id="{BC4661E4-5A8B-4DD1-A9D1-7B6655A5021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4381" y="3182403"/>
            <a:ext cx="3182400" cy="550191"/>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tx2"/>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tx1">
                    <a:lumMod val="65000"/>
                    <a:lumOff val="35000"/>
                  </a:schemeClr>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hasCustomPrompt="1"/>
          </p:nvPr>
        </p:nvSpPr>
        <p:spPr>
          <a:xfrm>
            <a:off x="5188958" y="3083861"/>
            <a:ext cx="3396310" cy="696467"/>
          </a:xfrm>
        </p:spPr>
        <p:txBody>
          <a:bodyPr/>
          <a:lstStyle>
            <a:lvl1pPr>
              <a:defRPr sz="1400" u="none" baseline="0">
                <a:solidFill>
                  <a:schemeClr val="tx1">
                    <a:lumMod val="65000"/>
                    <a:lumOff val="35000"/>
                  </a:schemeClr>
                </a:solidFill>
              </a:defRPr>
            </a:lvl1pPr>
          </a:lstStyle>
          <a:p>
            <a:pPr lvl="0"/>
            <a:r>
              <a:rPr lang="de-DE" dirty="0" err="1"/>
              <a:t>Please</a:t>
            </a:r>
            <a:r>
              <a:rPr lang="de-DE" dirty="0"/>
              <a:t> </a:t>
            </a:r>
            <a:r>
              <a:rPr lang="de-DE" dirty="0" err="1"/>
              <a:t>place</a:t>
            </a:r>
            <a:r>
              <a:rPr lang="de-DE" dirty="0"/>
              <a:t> </a:t>
            </a:r>
            <a:r>
              <a:rPr lang="de-DE" dirty="0" err="1"/>
              <a:t>the</a:t>
            </a:r>
            <a:r>
              <a:rPr lang="de-DE" dirty="0"/>
              <a:t> </a:t>
            </a:r>
            <a:r>
              <a:rPr lang="de-DE" dirty="0" err="1"/>
              <a:t>client</a:t>
            </a:r>
            <a:r>
              <a:rPr lang="de-DE" dirty="0"/>
              <a:t> logo in </a:t>
            </a:r>
            <a:r>
              <a:rPr lang="de-DE" dirty="0" err="1"/>
              <a:t>color</a:t>
            </a:r>
            <a:r>
              <a:rPr lang="de-DE" dirty="0"/>
              <a:t> </a:t>
            </a:r>
            <a:r>
              <a:rPr lang="de-DE" dirty="0" err="1"/>
              <a:t>here</a:t>
            </a:r>
            <a:r>
              <a:rPr lang="de-DE" dirty="0"/>
              <a:t>; </a:t>
            </a:r>
            <a:r>
              <a:rPr lang="de-DE" dirty="0" err="1"/>
              <a:t>Alternatively</a:t>
            </a:r>
            <a:r>
              <a:rPr lang="de-DE" dirty="0"/>
              <a:t>, </a:t>
            </a:r>
            <a:r>
              <a:rPr lang="de-DE" dirty="0" err="1"/>
              <a:t>write</a:t>
            </a:r>
            <a:r>
              <a:rPr lang="de-DE" dirty="0"/>
              <a:t> </a:t>
            </a:r>
            <a:r>
              <a:rPr lang="de-DE" dirty="0" err="1"/>
              <a:t>the</a:t>
            </a:r>
            <a:r>
              <a:rPr lang="de-DE" dirty="0"/>
              <a:t> </a:t>
            </a:r>
            <a:r>
              <a:rPr lang="de-DE" dirty="0" err="1"/>
              <a:t>company</a:t>
            </a:r>
            <a:r>
              <a:rPr lang="de-DE" dirty="0"/>
              <a:t> </a:t>
            </a:r>
            <a:r>
              <a:rPr lang="de-DE" dirty="0" err="1"/>
              <a:t>name</a:t>
            </a:r>
            <a:r>
              <a:rPr lang="de-DE" dirty="0"/>
              <a:t> </a:t>
            </a:r>
            <a:r>
              <a:rPr lang="de-DE" dirty="0" err="1"/>
              <a:t>as</a:t>
            </a:r>
            <a:r>
              <a:rPr lang="de-DE" dirty="0"/>
              <a:t> </a:t>
            </a:r>
            <a:r>
              <a:rPr lang="de-DE" dirty="0" err="1"/>
              <a:t>text</a:t>
            </a:r>
            <a:endParaRPr lang="de-DE" dirty="0"/>
          </a:p>
        </p:txBody>
      </p:sp>
    </p:spTree>
    <p:extLst>
      <p:ext uri="{BB962C8B-B14F-4D97-AF65-F5344CB8AC3E}">
        <p14:creationId xmlns:p14="http://schemas.microsoft.com/office/powerpoint/2010/main" val="20870417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Orang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6" name="Grafik 5">
            <a:extLst>
              <a:ext uri="{FF2B5EF4-FFF2-40B4-BE49-F238E27FC236}">
                <a16:creationId xmlns:a16="http://schemas.microsoft.com/office/drawing/2014/main" id="{88DD030D-088F-4F5F-8DE7-2D6F5B84ACF9}"/>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038898351"/>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Divider Yellow">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36837778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2" name="Grafik 11" descr="Ein Bild, das ClipArt enthält.&#10;&#10;Mit hoher Zuverlässigkeit generierte Beschreibung">
            <a:extLst>
              <a:ext uri="{FF2B5EF4-FFF2-40B4-BE49-F238E27FC236}">
                <a16:creationId xmlns:a16="http://schemas.microsoft.com/office/drawing/2014/main" id="{0B2F2746-FCC5-4CA8-8C7A-807639F1426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1">
                    <a:lumMod val="65000"/>
                    <a:lumOff val="35000"/>
                  </a:schemeClr>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1">
                    <a:lumMod val="65000"/>
                    <a:lumOff val="35000"/>
                  </a:schemeClr>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46081047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textures_your challeng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30359000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7CAE7E17-7D76-42F0-9FB4-B1939F9A9C5D}"/>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AD35ECDE-AB4A-4542-9A12-413CBF83CC1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Your</a:t>
            </a:r>
            <a:r>
              <a:rPr lang="de-DE" dirty="0"/>
              <a:t> </a:t>
            </a:r>
            <a:r>
              <a:rPr lang="de-DE" dirty="0" err="1"/>
              <a:t>challenge</a:t>
            </a:r>
            <a:endParaRPr lang="de-DE" dirty="0"/>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91101" y="2857499"/>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Our</a:t>
            </a:r>
            <a:r>
              <a:rPr lang="de-DE" dirty="0"/>
              <a:t> </a:t>
            </a:r>
            <a:r>
              <a:rPr lang="de-DE" dirty="0" err="1"/>
              <a:t>solution</a:t>
            </a:r>
            <a:endParaRPr lang="de-DE" dirty="0"/>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91101" y="3416298"/>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665204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8731614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B91C9E1-A770-48BD-AE37-5659091338BF}"/>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2">
            <a:extLst>
              <a:ext uri="{FF2B5EF4-FFF2-40B4-BE49-F238E27FC236}">
                <a16:creationId xmlns:a16="http://schemas.microsoft.com/office/drawing/2014/main" id="{6857BADE-A60C-45E3-A45E-C7E071D891E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982825"/>
            <a:ext cx="9144000" cy="4875175"/>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8213CCF-BF41-43EE-877B-44DC50483414}"/>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9945409E-35B0-483A-830D-2C5E7892E857}"/>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2023</a:t>
            </a:r>
            <a:endParaRPr lang="en-GB" sz="1000" b="0" dirty="0">
              <a:solidFill>
                <a:schemeClr val="bg1"/>
              </a:solidFill>
              <a:latin typeface="+mn-lt"/>
              <a:ea typeface="+mn-ea"/>
              <a:cs typeface="+mn-cs"/>
              <a:sym typeface="+mn-lt"/>
            </a:endParaRPr>
          </a:p>
        </p:txBody>
      </p:sp>
      <p:pic>
        <p:nvPicPr>
          <p:cNvPr id="7" name="Picture 8">
            <a:extLst>
              <a:ext uri="{FF2B5EF4-FFF2-40B4-BE49-F238E27FC236}">
                <a16:creationId xmlns:a16="http://schemas.microsoft.com/office/drawing/2014/main" id="{B6FC547C-DBE5-4891-99D6-EF6447A9EE4F}"/>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420688"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420688"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2" name="Textplatzhalter 8">
            <a:extLst>
              <a:ext uri="{FF2B5EF4-FFF2-40B4-BE49-F238E27FC236}">
                <a16:creationId xmlns:a16="http://schemas.microsoft.com/office/drawing/2014/main" id="{D012ED09-E0D1-45EC-BCDA-179C4BA6F5EB}"/>
              </a:ext>
            </a:extLst>
          </p:cNvPr>
          <p:cNvSpPr>
            <a:spLocks noGrp="1"/>
          </p:cNvSpPr>
          <p:nvPr>
            <p:ph type="body" sz="quarter" idx="13" hasCustomPrompt="1"/>
          </p:nvPr>
        </p:nvSpPr>
        <p:spPr>
          <a:xfrm>
            <a:off x="3417094"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3" name="Textplatzhalter 10">
            <a:extLst>
              <a:ext uri="{FF2B5EF4-FFF2-40B4-BE49-F238E27FC236}">
                <a16:creationId xmlns:a16="http://schemas.microsoft.com/office/drawing/2014/main" id="{586D803F-50AD-4B6A-8EBC-905A67958165}"/>
              </a:ext>
            </a:extLst>
          </p:cNvPr>
          <p:cNvSpPr>
            <a:spLocks noGrp="1"/>
          </p:cNvSpPr>
          <p:nvPr>
            <p:ph type="body" sz="quarter" idx="14" hasCustomPrompt="1"/>
          </p:nvPr>
        </p:nvSpPr>
        <p:spPr>
          <a:xfrm>
            <a:off x="3417094"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6413500"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6413500"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777111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36047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4934BD7-D008-411D-94C0-AA256D7DA06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9">
            <a:extLst>
              <a:ext uri="{FF2B5EF4-FFF2-40B4-BE49-F238E27FC236}">
                <a16:creationId xmlns:a16="http://schemas.microsoft.com/office/drawing/2014/main" id="{2A4E342D-DC79-4E55-B085-45C16C2CFDDD}"/>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1079500" y="2241556"/>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145550" y="3067050"/>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52ABF36F-6A08-427B-B1A6-007865066E1D}"/>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Bildplatzhalter 16">
            <a:extLst>
              <a:ext uri="{FF2B5EF4-FFF2-40B4-BE49-F238E27FC236}">
                <a16:creationId xmlns:a16="http://schemas.microsoft.com/office/drawing/2014/main" id="{3920925C-8E0A-46E5-8D81-4A7B798A92E0}"/>
              </a:ext>
            </a:extLst>
          </p:cNvPr>
          <p:cNvSpPr>
            <a:spLocks noGrp="1"/>
          </p:cNvSpPr>
          <p:nvPr>
            <p:ph type="pic" sz="quarter" idx="14" hasCustomPrompt="1"/>
          </p:nvPr>
        </p:nvSpPr>
        <p:spPr>
          <a:xfrm>
            <a:off x="145550" y="2093577"/>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18" name="Textplatzhalter 10">
            <a:extLst>
              <a:ext uri="{FF2B5EF4-FFF2-40B4-BE49-F238E27FC236}">
                <a16:creationId xmlns:a16="http://schemas.microsoft.com/office/drawing/2014/main" id="{BA3F5B20-DE46-4041-AEBD-626CCF851BF5}"/>
              </a:ext>
            </a:extLst>
          </p:cNvPr>
          <p:cNvSpPr>
            <a:spLocks noGrp="1"/>
          </p:cNvSpPr>
          <p:nvPr>
            <p:ph type="body" sz="quarter" idx="15" hasCustomPrompt="1"/>
          </p:nvPr>
        </p:nvSpPr>
        <p:spPr>
          <a:xfrm>
            <a:off x="145550" y="4409428"/>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9" name="Textplatzhalter 8">
            <a:extLst>
              <a:ext uri="{FF2B5EF4-FFF2-40B4-BE49-F238E27FC236}">
                <a16:creationId xmlns:a16="http://schemas.microsoft.com/office/drawing/2014/main" id="{5698FAA8-FEB6-4F1A-BF65-288DFC9E37AA}"/>
              </a:ext>
            </a:extLst>
          </p:cNvPr>
          <p:cNvSpPr>
            <a:spLocks noGrp="1"/>
          </p:cNvSpPr>
          <p:nvPr>
            <p:ph type="body" sz="quarter" idx="16" hasCustomPrompt="1"/>
          </p:nvPr>
        </p:nvSpPr>
        <p:spPr>
          <a:xfrm>
            <a:off x="4117975" y="2741457"/>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0" name="Textplatzhalter 10">
            <a:extLst>
              <a:ext uri="{FF2B5EF4-FFF2-40B4-BE49-F238E27FC236}">
                <a16:creationId xmlns:a16="http://schemas.microsoft.com/office/drawing/2014/main" id="{4EB7A800-EEB0-44FD-8575-506FD51B854D}"/>
              </a:ext>
            </a:extLst>
          </p:cNvPr>
          <p:cNvSpPr>
            <a:spLocks noGrp="1"/>
          </p:cNvSpPr>
          <p:nvPr>
            <p:ph type="body" sz="quarter" idx="17" hasCustomPrompt="1"/>
          </p:nvPr>
        </p:nvSpPr>
        <p:spPr>
          <a:xfrm>
            <a:off x="3184025" y="3566951"/>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Bildplatzhalter 16">
            <a:extLst>
              <a:ext uri="{FF2B5EF4-FFF2-40B4-BE49-F238E27FC236}">
                <a16:creationId xmlns:a16="http://schemas.microsoft.com/office/drawing/2014/main" id="{2FE77F2B-EB67-4D11-8B3E-7FC80C56E1A5}"/>
              </a:ext>
            </a:extLst>
          </p:cNvPr>
          <p:cNvSpPr>
            <a:spLocks noGrp="1"/>
          </p:cNvSpPr>
          <p:nvPr>
            <p:ph type="pic" sz="quarter" idx="18" hasCustomPrompt="1"/>
          </p:nvPr>
        </p:nvSpPr>
        <p:spPr>
          <a:xfrm>
            <a:off x="3184025" y="2593478"/>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2" name="Textplatzhalter 10">
            <a:extLst>
              <a:ext uri="{FF2B5EF4-FFF2-40B4-BE49-F238E27FC236}">
                <a16:creationId xmlns:a16="http://schemas.microsoft.com/office/drawing/2014/main" id="{E2F7B7BC-8AD2-4D95-B43C-704CDEB2AC13}"/>
              </a:ext>
            </a:extLst>
          </p:cNvPr>
          <p:cNvSpPr>
            <a:spLocks noGrp="1"/>
          </p:cNvSpPr>
          <p:nvPr>
            <p:ph type="body" sz="quarter" idx="19" hasCustomPrompt="1"/>
          </p:nvPr>
        </p:nvSpPr>
        <p:spPr>
          <a:xfrm>
            <a:off x="3184025" y="4909329"/>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3" name="Textplatzhalter 8">
            <a:extLst>
              <a:ext uri="{FF2B5EF4-FFF2-40B4-BE49-F238E27FC236}">
                <a16:creationId xmlns:a16="http://schemas.microsoft.com/office/drawing/2014/main" id="{FF05F803-4AEC-4910-A178-9C1FEB3A7C3D}"/>
              </a:ext>
            </a:extLst>
          </p:cNvPr>
          <p:cNvSpPr>
            <a:spLocks noGrp="1"/>
          </p:cNvSpPr>
          <p:nvPr>
            <p:ph type="body" sz="quarter" idx="20" hasCustomPrompt="1"/>
          </p:nvPr>
        </p:nvSpPr>
        <p:spPr>
          <a:xfrm>
            <a:off x="7097454" y="3215029"/>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4" name="Textplatzhalter 10">
            <a:extLst>
              <a:ext uri="{FF2B5EF4-FFF2-40B4-BE49-F238E27FC236}">
                <a16:creationId xmlns:a16="http://schemas.microsoft.com/office/drawing/2014/main" id="{2C9EDAF4-D123-4902-A3E4-CF74DABE2BA9}"/>
              </a:ext>
            </a:extLst>
          </p:cNvPr>
          <p:cNvSpPr>
            <a:spLocks noGrp="1"/>
          </p:cNvSpPr>
          <p:nvPr>
            <p:ph type="body" sz="quarter" idx="21" hasCustomPrompt="1"/>
          </p:nvPr>
        </p:nvSpPr>
        <p:spPr>
          <a:xfrm>
            <a:off x="6163504" y="4040523"/>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5" name="Bildplatzhalter 16">
            <a:extLst>
              <a:ext uri="{FF2B5EF4-FFF2-40B4-BE49-F238E27FC236}">
                <a16:creationId xmlns:a16="http://schemas.microsoft.com/office/drawing/2014/main" id="{8E59C7BF-BBD2-4914-96A1-9BEC713CA4B2}"/>
              </a:ext>
            </a:extLst>
          </p:cNvPr>
          <p:cNvSpPr>
            <a:spLocks noGrp="1"/>
          </p:cNvSpPr>
          <p:nvPr>
            <p:ph type="pic" sz="quarter" idx="22" hasCustomPrompt="1"/>
          </p:nvPr>
        </p:nvSpPr>
        <p:spPr>
          <a:xfrm>
            <a:off x="6163504" y="3067050"/>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6" name="Textplatzhalter 10">
            <a:extLst>
              <a:ext uri="{FF2B5EF4-FFF2-40B4-BE49-F238E27FC236}">
                <a16:creationId xmlns:a16="http://schemas.microsoft.com/office/drawing/2014/main" id="{945758D3-F050-4339-A0E4-2C33B5EA1311}"/>
              </a:ext>
            </a:extLst>
          </p:cNvPr>
          <p:cNvSpPr>
            <a:spLocks noGrp="1"/>
          </p:cNvSpPr>
          <p:nvPr>
            <p:ph type="body" sz="quarter" idx="23" hasCustomPrompt="1"/>
          </p:nvPr>
        </p:nvSpPr>
        <p:spPr>
          <a:xfrm>
            <a:off x="6163504" y="5382901"/>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424383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359930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9F47561-3D95-4FD5-B51C-02DC54982F0D}"/>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12">
            <a:extLst>
              <a:ext uri="{FF2B5EF4-FFF2-40B4-BE49-F238E27FC236}">
                <a16:creationId xmlns:a16="http://schemas.microsoft.com/office/drawing/2014/main" id="{C627BDE7-008C-4638-9D16-E9AE24B2B18D}"/>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29075" b="29259"/>
          <a:stretch/>
        </p:blipFill>
        <p:spPr>
          <a:xfrm>
            <a:off x="0" y="1993900"/>
            <a:ext cx="9142984" cy="28575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chemeClr val="accent5"/>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chemeClr val="tx2"/>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485280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987462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2D7D654C-DA2C-4A1D-BDA7-7FD05C22E36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2" name="Picture 18">
            <a:extLst>
              <a:ext uri="{FF2B5EF4-FFF2-40B4-BE49-F238E27FC236}">
                <a16:creationId xmlns:a16="http://schemas.microsoft.com/office/drawing/2014/main" id="{F9C68BCB-6A9C-4446-9DA9-DF1F6E5A7696}"/>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29074" b="27963"/>
          <a:stretch/>
        </p:blipFill>
        <p:spPr>
          <a:xfrm>
            <a:off x="0" y="1993900"/>
            <a:ext cx="9142984" cy="29464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rgbClr val="3E5E8A"/>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rgbClr val="F78F00"/>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583145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textures">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2621006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AA7CD251-326D-4413-8240-02B9E214EDA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5AFBBB8E-1655-47ED-B438-853424872F4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979778"/>
            <a:ext cx="9144000" cy="4878222"/>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16" name="Text Placeholder 9">
            <a:extLst>
              <a:ext uri="{FF2B5EF4-FFF2-40B4-BE49-F238E27FC236}">
                <a16:creationId xmlns:a16="http://schemas.microsoft.com/office/drawing/2014/main" id="{B5A1AC7E-BB27-4BD3-9AA8-8453B46206EA}"/>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2023</a:t>
            </a:r>
            <a:endParaRPr lang="en-GB" sz="1000" b="0" dirty="0">
              <a:solidFill>
                <a:schemeClr val="bg1"/>
              </a:solidFill>
              <a:latin typeface="+mn-lt"/>
              <a:ea typeface="+mn-ea"/>
              <a:cs typeface="+mn-cs"/>
              <a:sym typeface="+mn-lt"/>
            </a:endParaRPr>
          </a:p>
        </p:txBody>
      </p:sp>
      <p:pic>
        <p:nvPicPr>
          <p:cNvPr id="19" name="Picture 7">
            <a:extLst>
              <a:ext uri="{FF2B5EF4-FFF2-40B4-BE49-F238E27FC236}">
                <a16:creationId xmlns:a16="http://schemas.microsoft.com/office/drawing/2014/main" id="{1DDBE523-5293-4B68-820E-5A4669A08E3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20" name="Textplatzhalter 8">
            <a:extLst>
              <a:ext uri="{FF2B5EF4-FFF2-40B4-BE49-F238E27FC236}">
                <a16:creationId xmlns:a16="http://schemas.microsoft.com/office/drawing/2014/main" id="{3870C768-7CAF-444E-9A10-2147708C5474}"/>
              </a:ext>
            </a:extLst>
          </p:cNvPr>
          <p:cNvSpPr>
            <a:spLocks noGrp="1"/>
          </p:cNvSpPr>
          <p:nvPr>
            <p:ph type="body" sz="quarter" idx="18" hasCustomPrompt="1"/>
          </p:nvPr>
        </p:nvSpPr>
        <p:spPr>
          <a:xfrm>
            <a:off x="548640"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1" name="Textplatzhalter 10">
            <a:extLst>
              <a:ext uri="{FF2B5EF4-FFF2-40B4-BE49-F238E27FC236}">
                <a16:creationId xmlns:a16="http://schemas.microsoft.com/office/drawing/2014/main" id="{43A27B8F-F129-4C90-90DB-96322CD75FB5}"/>
              </a:ext>
            </a:extLst>
          </p:cNvPr>
          <p:cNvSpPr>
            <a:spLocks noGrp="1"/>
          </p:cNvSpPr>
          <p:nvPr>
            <p:ph type="body" sz="quarter" idx="19" hasCustomPrompt="1"/>
          </p:nvPr>
        </p:nvSpPr>
        <p:spPr>
          <a:xfrm>
            <a:off x="548640"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8">
            <a:extLst>
              <a:ext uri="{FF2B5EF4-FFF2-40B4-BE49-F238E27FC236}">
                <a16:creationId xmlns:a16="http://schemas.microsoft.com/office/drawing/2014/main" id="{EC5EA7FB-29FE-40E2-ABBC-E63137CAD8B0}"/>
              </a:ext>
            </a:extLst>
          </p:cNvPr>
          <p:cNvSpPr>
            <a:spLocks noGrp="1"/>
          </p:cNvSpPr>
          <p:nvPr>
            <p:ph type="body" sz="quarter" idx="20" hasCustomPrompt="1"/>
          </p:nvPr>
        </p:nvSpPr>
        <p:spPr>
          <a:xfrm>
            <a:off x="4953001"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3" name="Textplatzhalter 10">
            <a:extLst>
              <a:ext uri="{FF2B5EF4-FFF2-40B4-BE49-F238E27FC236}">
                <a16:creationId xmlns:a16="http://schemas.microsoft.com/office/drawing/2014/main" id="{6747DABF-A4DD-427E-8BA2-C0B90889449F}"/>
              </a:ext>
            </a:extLst>
          </p:cNvPr>
          <p:cNvSpPr>
            <a:spLocks noGrp="1"/>
          </p:cNvSpPr>
          <p:nvPr>
            <p:ph type="body" sz="quarter" idx="21" hasCustomPrompt="1"/>
          </p:nvPr>
        </p:nvSpPr>
        <p:spPr>
          <a:xfrm>
            <a:off x="4953001"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127413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ranberr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1"/>
            </p:custDataLst>
            <p:extLst>
              <p:ext uri="{D42A27DB-BD31-4B8C-83A1-F6EECF244321}">
                <p14:modId xmlns:p14="http://schemas.microsoft.com/office/powerpoint/2010/main" val="27438676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Rechteck 8" hidden="1">
            <a:extLst>
              <a:ext uri="{FF2B5EF4-FFF2-40B4-BE49-F238E27FC236}">
                <a16:creationId xmlns:a16="http://schemas.microsoft.com/office/drawing/2014/main" id="{1C886B6B-35EB-4DEA-B552-FE07D219F3A4}"/>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1">
            <a:extLst>
              <a:ext uri="{FF2B5EF4-FFF2-40B4-BE49-F238E27FC236}">
                <a16:creationId xmlns:a16="http://schemas.microsoft.com/office/drawing/2014/main" id="{FF956A7F-F1AD-4A36-8C05-310E3C4ED94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6784B40E-D996-4381-9C36-A56D948151AF}"/>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2023</a:t>
            </a:r>
            <a:endParaRPr lang="en-GB" sz="1000" b="0" dirty="0">
              <a:solidFill>
                <a:schemeClr val="bg1"/>
              </a:solidFill>
              <a:latin typeface="+mn-lt"/>
              <a:ea typeface="+mn-ea"/>
              <a:cs typeface="+mn-cs"/>
              <a:sym typeface="+mn-lt"/>
            </a:endParaRPr>
          </a:p>
        </p:txBody>
      </p:sp>
      <p:pic>
        <p:nvPicPr>
          <p:cNvPr id="7" name="Picture 7">
            <a:extLst>
              <a:ext uri="{FF2B5EF4-FFF2-40B4-BE49-F238E27FC236}">
                <a16:creationId xmlns:a16="http://schemas.microsoft.com/office/drawing/2014/main" id="{6C07ADC3-3ED3-49EF-8F05-41A0655E9676}"/>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Tree>
    <p:extLst>
      <p:ext uri="{BB962C8B-B14F-4D97-AF65-F5344CB8AC3E}">
        <p14:creationId xmlns:p14="http://schemas.microsoft.com/office/powerpoint/2010/main" val="1915756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1"/>
            </p:custDataLst>
            <p:extLst>
              <p:ext uri="{D42A27DB-BD31-4B8C-83A1-F6EECF244321}">
                <p14:modId xmlns:p14="http://schemas.microsoft.com/office/powerpoint/2010/main" val="3362994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2B68FE4-F501-4750-88E0-CC8E6950DA90}"/>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1" name="Grafik 10">
            <a:extLst>
              <a:ext uri="{FF2B5EF4-FFF2-40B4-BE49-F238E27FC236}">
                <a16:creationId xmlns:a16="http://schemas.microsoft.com/office/drawing/2014/main" id="{1098CA35-F3C1-467F-ACB9-0A2DBA82A686}"/>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15808" r="9162"/>
          <a:stretch/>
        </p:blipFill>
        <p:spPr>
          <a:xfrm>
            <a:off x="0" y="0"/>
            <a:ext cx="9144000"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tx1">
                    <a:lumMod val="65000"/>
                    <a:lumOff val="35000"/>
                  </a:schemeClr>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pic>
        <p:nvPicPr>
          <p:cNvPr id="12" name="Picture 9">
            <a:extLst>
              <a:ext uri="{FF2B5EF4-FFF2-40B4-BE49-F238E27FC236}">
                <a16:creationId xmlns:a16="http://schemas.microsoft.com/office/drawing/2014/main" id="{8D2DB5A0-DF3F-4B64-8FA2-CAB964C1253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13" name="Text Placeholder 9">
            <a:extLst>
              <a:ext uri="{FF2B5EF4-FFF2-40B4-BE49-F238E27FC236}">
                <a16:creationId xmlns:a16="http://schemas.microsoft.com/office/drawing/2014/main" id="{C5ABEE9A-9599-483D-95FA-AC3DFCCB261A}"/>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US"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396902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1"/>
            </p:custDataLst>
            <p:extLst>
              <p:ext uri="{D42A27DB-BD31-4B8C-83A1-F6EECF244321}">
                <p14:modId xmlns:p14="http://schemas.microsoft.com/office/powerpoint/2010/main" val="204035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7E24843-266C-4C51-99FE-94DD190948A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p:txBody>
          <a:bodyPr/>
          <a:lstStyle>
            <a:lvl1pPr>
              <a:defRPr>
                <a:latin typeface="+mj-lt"/>
                <a:ea typeface="+mj-ea"/>
                <a:cs typeface="+mj-cs"/>
                <a:sym typeface="+mj-lt"/>
              </a:defRPr>
            </a:lvl1pPr>
          </a:lstStyle>
          <a:p>
            <a:r>
              <a:rPr lang="en-US" dirty="0"/>
              <a:t>Click to add title</a:t>
            </a:r>
          </a:p>
        </p:txBody>
      </p:sp>
      <p:sp>
        <p:nvSpPr>
          <p:cNvPr id="3" name="Foliennummernplatzhalter 2">
            <a:extLst>
              <a:ext uri="{FF2B5EF4-FFF2-40B4-BE49-F238E27FC236}">
                <a16:creationId xmlns:a16="http://schemas.microsoft.com/office/drawing/2014/main" id="{8ECD7965-2C96-4620-ACE9-4FCE918E2847}"/>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333085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icture Cranberry">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297BDE-FA0A-4B56-913D-DBD16A8D1D75}"/>
              </a:ext>
            </a:extLst>
          </p:cNvPr>
          <p:cNvGraphicFramePr>
            <a:graphicFrameLocks noChangeAspect="1"/>
          </p:cNvGraphicFramePr>
          <p:nvPr userDrawn="1">
            <p:custDataLst>
              <p:tags r:id="rId1"/>
            </p:custDataLst>
            <p:extLst>
              <p:ext uri="{D42A27DB-BD31-4B8C-83A1-F6EECF244321}">
                <p14:modId xmlns:p14="http://schemas.microsoft.com/office/powerpoint/2010/main" val="31386771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6F297BDE-FA0A-4B56-913D-DBD16A8D1D75}"/>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65CE40F-2B0B-4F3E-85FC-B42BF7EF5804}"/>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800" b="0" i="0" baseline="0" dirty="0">
              <a:latin typeface="Coranto 2" panose="02000503070000020003" pitchFamily="50" charset="0"/>
              <a:ea typeface="+mj-ea"/>
              <a:cs typeface="+mj-cs"/>
              <a:sym typeface="Coranto 2" panose="02000503070000020003" pitchFamily="50" charset="0"/>
            </a:endParaRPr>
          </a:p>
        </p:txBody>
      </p:sp>
      <p:pic>
        <p:nvPicPr>
          <p:cNvPr id="4" name="Picture 6">
            <a:extLst>
              <a:ext uri="{FF2B5EF4-FFF2-40B4-BE49-F238E27FC236}">
                <a16:creationId xmlns:a16="http://schemas.microsoft.com/office/drawing/2014/main" id="{DD0A82AA-8C43-4DAF-9037-40C86AFF229D}"/>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7373257" cy="3504667"/>
          </a:xfrm>
          <a:prstGeom prst="rect">
            <a:avLst/>
          </a:prstGeom>
        </p:spPr>
      </p:pic>
      <p:sp>
        <p:nvSpPr>
          <p:cNvPr id="8" name="Bildplatzhalter 7">
            <a:extLst>
              <a:ext uri="{FF2B5EF4-FFF2-40B4-BE49-F238E27FC236}">
                <a16:creationId xmlns:a16="http://schemas.microsoft.com/office/drawing/2014/main" id="{ADCF629D-B348-40E0-A636-AEFFDE3DB8AC}"/>
              </a:ext>
            </a:extLst>
          </p:cNvPr>
          <p:cNvSpPr>
            <a:spLocks noGrp="1"/>
          </p:cNvSpPr>
          <p:nvPr>
            <p:ph type="pic" sz="quarter" idx="11" hasCustomPrompt="1"/>
          </p:nvPr>
        </p:nvSpPr>
        <p:spPr>
          <a:xfrm>
            <a:off x="2324100" y="1982788"/>
            <a:ext cx="6819900" cy="4875212"/>
          </a:xfrm>
          <a:pattFill prst="ltUpDiag">
            <a:fgClr>
              <a:schemeClr val="bg2">
                <a:lumMod val="75000"/>
              </a:schemeClr>
            </a:fgClr>
            <a:bgClr>
              <a:schemeClr val="bg1"/>
            </a:bgClr>
          </a:pattFill>
          <a:ln>
            <a:noFill/>
          </a:ln>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2" name="Titel 1">
            <a:extLst>
              <a:ext uri="{FF2B5EF4-FFF2-40B4-BE49-F238E27FC236}">
                <a16:creationId xmlns:a16="http://schemas.microsoft.com/office/drawing/2014/main" id="{8DCF5A43-0DCA-4473-BD34-84D27820D8EE}"/>
              </a:ext>
            </a:extLst>
          </p:cNvPr>
          <p:cNvSpPr>
            <a:spLocks noGrp="1"/>
          </p:cNvSpPr>
          <p:nvPr>
            <p:ph type="title" hasCustomPrompt="1"/>
          </p:nvPr>
        </p:nvSpPr>
        <p:spPr>
          <a:xfrm>
            <a:off x="548641" y="845569"/>
            <a:ext cx="6017259" cy="430887"/>
          </a:xfrm>
        </p:spPr>
        <p:txBody>
          <a:bodyPr>
            <a:spAutoFit/>
          </a:bodyPr>
          <a:lstStyle>
            <a:lvl1pPr>
              <a:defRPr sz="28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2840131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sultant Bio 1 per page">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CBCDD56C-D7CA-470D-BAA4-0AF72A4D2411}"/>
              </a:ext>
            </a:extLst>
          </p:cNvPr>
          <p:cNvGraphicFramePr>
            <a:graphicFrameLocks noChangeAspect="1"/>
          </p:cNvGraphicFramePr>
          <p:nvPr userDrawn="1">
            <p:custDataLst>
              <p:tags r:id="rId1"/>
            </p:custDataLst>
            <p:extLst>
              <p:ext uri="{D42A27DB-BD31-4B8C-83A1-F6EECF244321}">
                <p14:modId xmlns:p14="http://schemas.microsoft.com/office/powerpoint/2010/main" val="3103039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13" name="Objekt 12" hidden="1">
                        <a:extLst>
                          <a:ext uri="{FF2B5EF4-FFF2-40B4-BE49-F238E27FC236}">
                            <a16:creationId xmlns:a16="http://schemas.microsoft.com/office/drawing/2014/main" id="{CBCDD56C-D7CA-470D-BAA4-0AF72A4D2411}"/>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4557712" y="1668521"/>
            <a:ext cx="4586287" cy="4365941"/>
          </a:xfrm>
          <a:pattFill prst="ltUpDiag">
            <a:fgClr>
              <a:schemeClr val="bg2">
                <a:lumMod val="75000"/>
              </a:schemeClr>
            </a:fgClr>
            <a:bgClr>
              <a:schemeClr val="bg1"/>
            </a:bgClr>
          </a:pattFill>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17" name="Textplatzhalter 4">
            <a:extLst>
              <a:ext uri="{FF2B5EF4-FFF2-40B4-BE49-F238E27FC236}">
                <a16:creationId xmlns:a16="http://schemas.microsoft.com/office/drawing/2014/main" id="{3247A8DA-0890-4AE8-9E5C-6A8D359560A1}"/>
              </a:ext>
            </a:extLst>
          </p:cNvPr>
          <p:cNvSpPr>
            <a:spLocks noGrp="1"/>
          </p:cNvSpPr>
          <p:nvPr>
            <p:ph type="body" sz="quarter" idx="16" hasCustomPrompt="1"/>
          </p:nvPr>
        </p:nvSpPr>
        <p:spPr>
          <a:xfrm>
            <a:off x="4792400" y="3805265"/>
            <a:ext cx="1683178" cy="2124883"/>
          </a:xfrm>
        </p:spPr>
        <p:txBody>
          <a:bodyPr/>
          <a:lstStyle>
            <a:lvl1pPr marL="0" indent="0" algn="l" defTabSz="457200" rtl="0" eaLnBrk="1" latinLnBrk="0" hangingPunct="1">
              <a:lnSpc>
                <a:spcPct val="100000"/>
              </a:lnSpc>
              <a:spcBef>
                <a:spcPts val="432"/>
              </a:spcBef>
              <a:buFontTx/>
              <a:buNone/>
              <a:defRPr lang="de-DE" sz="1200" b="0" kern="1200" dirty="0" smtClean="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 name="Titel 1">
            <a:extLst>
              <a:ext uri="{FF2B5EF4-FFF2-40B4-BE49-F238E27FC236}">
                <a16:creationId xmlns:a16="http://schemas.microsoft.com/office/drawing/2014/main" id="{E1862DA9-158F-4836-9781-D74C8BECFD0C}"/>
              </a:ext>
            </a:extLst>
          </p:cNvPr>
          <p:cNvSpPr>
            <a:spLocks noGrp="1"/>
          </p:cNvSpPr>
          <p:nvPr>
            <p:ph type="title" hasCustomPrompt="1"/>
          </p:nvPr>
        </p:nvSpPr>
        <p:spPr>
          <a:xfrm>
            <a:off x="548642" y="451869"/>
            <a:ext cx="3470276" cy="369332"/>
          </a:xfrm>
        </p:spPr>
        <p:txBody>
          <a:bodyPr>
            <a:spAutoFit/>
          </a:bodyPr>
          <a:lstStyle>
            <a:lvl1pPr>
              <a:spcBef>
                <a:spcPts val="0"/>
              </a:spcBef>
              <a:defRPr>
                <a:solidFill>
                  <a:schemeClr val="tx2"/>
                </a:solidFill>
                <a:latin typeface="+mj-lt"/>
                <a:ea typeface="+mj-ea"/>
                <a:cs typeface="+mj-cs"/>
                <a:sym typeface="+mj-lt"/>
              </a:defRPr>
            </a:lvl1pPr>
          </a:lstStyle>
          <a:p>
            <a:r>
              <a:rPr lang="de-DE" dirty="0"/>
              <a:t>Name</a:t>
            </a:r>
            <a:endParaRPr lang="en-US" dirty="0"/>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668521"/>
            <a:ext cx="3470275" cy="4365941"/>
          </a:xfrm>
        </p:spPr>
        <p:txBody>
          <a:bodyPr/>
          <a:lstStyle>
            <a:lvl1pPr marL="0" indent="0" algn="l" defTabSz="457200" rtl="0" eaLnBrk="1" latinLnBrk="0" hangingPunct="1">
              <a:lnSpc>
                <a:spcPct val="100000"/>
              </a:lnSpc>
              <a:spcBef>
                <a:spcPts val="432"/>
              </a:spcBef>
              <a:buFontTx/>
              <a:buNone/>
              <a:defRPr lang="de-DE" sz="10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5" name="Textplatzhalter 4">
            <a:extLst>
              <a:ext uri="{FF2B5EF4-FFF2-40B4-BE49-F238E27FC236}">
                <a16:creationId xmlns:a16="http://schemas.microsoft.com/office/drawing/2014/main" id="{DDF9A55D-AC24-45B5-A45C-C921141C8492}"/>
              </a:ext>
            </a:extLst>
          </p:cNvPr>
          <p:cNvSpPr>
            <a:spLocks noGrp="1"/>
          </p:cNvSpPr>
          <p:nvPr>
            <p:ph type="body" sz="quarter" idx="15" hasCustomPrompt="1"/>
          </p:nvPr>
        </p:nvSpPr>
        <p:spPr>
          <a:xfrm>
            <a:off x="549274" y="833450"/>
            <a:ext cx="3470275" cy="276999"/>
          </a:xfrm>
        </p:spPr>
        <p:txBody>
          <a:bodyPr>
            <a:spAutoFit/>
          </a:bodyPr>
          <a:lstStyle>
            <a:lvl1pPr marL="0" indent="0" algn="l" defTabSz="457200" rtl="0" eaLnBrk="1" latinLnBrk="0" hangingPunct="1">
              <a:lnSpc>
                <a:spcPct val="100000"/>
              </a:lnSpc>
              <a:spcBef>
                <a:spcPts val="0"/>
              </a:spcBef>
              <a:buFontTx/>
              <a:buNone/>
              <a:defRPr lang="de-DE" sz="1800" b="0" kern="1200" dirty="0">
                <a:solidFill>
                  <a:schemeClr val="tx1">
                    <a:lumMod val="65000"/>
                    <a:lumOff val="35000"/>
                  </a:schemeClr>
                </a:solidFill>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Tree>
    <p:extLst>
      <p:ext uri="{BB962C8B-B14F-4D97-AF65-F5344CB8AC3E}">
        <p14:creationId xmlns:p14="http://schemas.microsoft.com/office/powerpoint/2010/main" val="1826584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3CD35FE-E54A-4754-B63F-CEC482F71122}"/>
              </a:ext>
            </a:extLst>
          </p:cNvPr>
          <p:cNvGraphicFramePr>
            <a:graphicFrameLocks noChangeAspect="1"/>
          </p:cNvGraphicFramePr>
          <p:nvPr userDrawn="1">
            <p:custDataLst>
              <p:tags r:id="rId1"/>
            </p:custDataLst>
            <p:extLst>
              <p:ext uri="{D42A27DB-BD31-4B8C-83A1-F6EECF244321}">
                <p14:modId xmlns:p14="http://schemas.microsoft.com/office/powerpoint/2010/main" val="8302555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83CD35FE-E54A-4754-B63F-CEC482F711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0A4AFBD-CA9A-4451-8121-B93157172C0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49"/>
            <a:ext cx="3613442"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a:p>
            <a:endParaRPr lang="en-GB" dirty="0"/>
          </a:p>
        </p:txBody>
      </p:sp>
      <p:sp>
        <p:nvSpPr>
          <p:cNvPr id="11" name="Text Placeholder 18"/>
          <p:cNvSpPr>
            <a:spLocks noGrp="1"/>
          </p:cNvSpPr>
          <p:nvPr>
            <p:ph type="body" sz="quarter" idx="21" hasCustomPrompt="1"/>
          </p:nvPr>
        </p:nvSpPr>
        <p:spPr>
          <a:xfrm>
            <a:off x="5026972" y="2740249"/>
            <a:ext cx="3597050"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87083"/>
            <a:ext cx="3596637" cy="2880492"/>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5026972" y="3187083"/>
            <a:ext cx="3596637" cy="2880491"/>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27" name="Text Placeholder 24"/>
          <p:cNvSpPr>
            <a:spLocks noGrp="1"/>
          </p:cNvSpPr>
          <p:nvPr>
            <p:ph type="body" sz="quarter" idx="29" hasCustomPrompt="1"/>
          </p:nvPr>
        </p:nvSpPr>
        <p:spPr>
          <a:xfrm>
            <a:off x="5026970"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4" name="Picture Placeholder 3"/>
          <p:cNvSpPr>
            <a:spLocks noGrp="1"/>
          </p:cNvSpPr>
          <p:nvPr>
            <p:ph type="pic" sz="quarter" idx="30"/>
          </p:nvPr>
        </p:nvSpPr>
        <p:spPr>
          <a:xfrm>
            <a:off x="548641"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8" name="Picture Placeholder 3"/>
          <p:cNvSpPr>
            <a:spLocks noGrp="1"/>
          </p:cNvSpPr>
          <p:nvPr>
            <p:ph type="pic" sz="quarter" idx="31"/>
          </p:nvPr>
        </p:nvSpPr>
        <p:spPr>
          <a:xfrm>
            <a:off x="5026970"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17E28B79-A0A4-4AAF-B8EA-833F0E6B3689}"/>
              </a:ext>
            </a:extLst>
          </p:cNvPr>
          <p:cNvSpPr>
            <a:spLocks noGrp="1"/>
          </p:cNvSpPr>
          <p:nvPr>
            <p:ph type="sldNum" sz="quarter" idx="3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264887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sultant Bio 2 per p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5C0FAA36-2444-42E3-9800-477DD929C581}"/>
              </a:ext>
            </a:extLst>
          </p:cNvPr>
          <p:cNvGraphicFramePr>
            <a:graphicFrameLocks noChangeAspect="1"/>
          </p:cNvGraphicFramePr>
          <p:nvPr userDrawn="1">
            <p:custDataLst>
              <p:tags r:id="rId1"/>
            </p:custDataLst>
            <p:extLst>
              <p:ext uri="{D42A27DB-BD31-4B8C-83A1-F6EECF244321}">
                <p14:modId xmlns:p14="http://schemas.microsoft.com/office/powerpoint/2010/main" val="2121945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5C0FAA36-2444-42E3-9800-477DD929C581}"/>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54D20E92-1353-4D25-943F-BF65A43F6F45}"/>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4734688"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6" name="Textplatzhalter 4">
            <a:extLst>
              <a:ext uri="{FF2B5EF4-FFF2-40B4-BE49-F238E27FC236}">
                <a16:creationId xmlns:a16="http://schemas.microsoft.com/office/drawing/2014/main" id="{7A9FFFFB-9486-49A2-A1DB-973DB2654979}"/>
              </a:ext>
            </a:extLst>
          </p:cNvPr>
          <p:cNvSpPr>
            <a:spLocks noGrp="1"/>
          </p:cNvSpPr>
          <p:nvPr>
            <p:ph type="body" sz="quarter" idx="15" hasCustomPrompt="1"/>
          </p:nvPr>
        </p:nvSpPr>
        <p:spPr>
          <a:xfrm>
            <a:off x="549274"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D7A4B165-AD29-460E-9F8A-D77FCC2034A9}"/>
              </a:ext>
            </a:extLst>
          </p:cNvPr>
          <p:cNvSpPr>
            <a:spLocks noGrp="1"/>
          </p:cNvSpPr>
          <p:nvPr>
            <p:ph type="body" sz="quarter" idx="16" hasCustomPrompt="1"/>
          </p:nvPr>
        </p:nvSpPr>
        <p:spPr>
          <a:xfrm>
            <a:off x="549274"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0" name="Textplatzhalter 4">
            <a:extLst>
              <a:ext uri="{FF2B5EF4-FFF2-40B4-BE49-F238E27FC236}">
                <a16:creationId xmlns:a16="http://schemas.microsoft.com/office/drawing/2014/main" id="{183C2477-7D33-491D-A110-95B2D3FEBC36}"/>
              </a:ext>
            </a:extLst>
          </p:cNvPr>
          <p:cNvSpPr>
            <a:spLocks noGrp="1"/>
          </p:cNvSpPr>
          <p:nvPr>
            <p:ph type="body" sz="quarter" idx="17" hasCustomPrompt="1"/>
          </p:nvPr>
        </p:nvSpPr>
        <p:spPr>
          <a:xfrm>
            <a:off x="2642566"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1" name="Textplatzhalter 4">
            <a:extLst>
              <a:ext uri="{FF2B5EF4-FFF2-40B4-BE49-F238E27FC236}">
                <a16:creationId xmlns:a16="http://schemas.microsoft.com/office/drawing/2014/main" id="{F255C80C-7924-4ABB-9990-B1DF65A19E1E}"/>
              </a:ext>
            </a:extLst>
          </p:cNvPr>
          <p:cNvSpPr>
            <a:spLocks noGrp="1"/>
          </p:cNvSpPr>
          <p:nvPr>
            <p:ph type="body" sz="quarter" idx="18" hasCustomPrompt="1"/>
          </p:nvPr>
        </p:nvSpPr>
        <p:spPr>
          <a:xfrm>
            <a:off x="4734688"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2" name="Textplatzhalter 4">
            <a:extLst>
              <a:ext uri="{FF2B5EF4-FFF2-40B4-BE49-F238E27FC236}">
                <a16:creationId xmlns:a16="http://schemas.microsoft.com/office/drawing/2014/main" id="{5376DC70-89E2-4DD1-9360-4F2D54442043}"/>
              </a:ext>
            </a:extLst>
          </p:cNvPr>
          <p:cNvSpPr>
            <a:spLocks noGrp="1"/>
          </p:cNvSpPr>
          <p:nvPr>
            <p:ph type="body" sz="quarter" idx="19" hasCustomPrompt="1"/>
          </p:nvPr>
        </p:nvSpPr>
        <p:spPr>
          <a:xfrm>
            <a:off x="4734688"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23" name="Textplatzhalter 4">
            <a:extLst>
              <a:ext uri="{FF2B5EF4-FFF2-40B4-BE49-F238E27FC236}">
                <a16:creationId xmlns:a16="http://schemas.microsoft.com/office/drawing/2014/main" id="{5C1935EC-AA82-40C4-B7A1-C2C32C8EECAA}"/>
              </a:ext>
            </a:extLst>
          </p:cNvPr>
          <p:cNvSpPr>
            <a:spLocks noGrp="1"/>
          </p:cNvSpPr>
          <p:nvPr>
            <p:ph type="body" sz="quarter" idx="20" hasCustomPrompt="1"/>
          </p:nvPr>
        </p:nvSpPr>
        <p:spPr>
          <a:xfrm>
            <a:off x="4734688"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4" name="Textplatzhalter 4">
            <a:extLst>
              <a:ext uri="{FF2B5EF4-FFF2-40B4-BE49-F238E27FC236}">
                <a16:creationId xmlns:a16="http://schemas.microsoft.com/office/drawing/2014/main" id="{03D6E2BF-E58F-4179-A8D0-A833A424A609}"/>
              </a:ext>
            </a:extLst>
          </p:cNvPr>
          <p:cNvSpPr>
            <a:spLocks noGrp="1"/>
          </p:cNvSpPr>
          <p:nvPr>
            <p:ph type="body" sz="quarter" idx="21" hasCustomPrompt="1"/>
          </p:nvPr>
        </p:nvSpPr>
        <p:spPr>
          <a:xfrm>
            <a:off x="6825997"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Tree>
    <p:extLst>
      <p:ext uri="{BB962C8B-B14F-4D97-AF65-F5344CB8AC3E}">
        <p14:creationId xmlns:p14="http://schemas.microsoft.com/office/powerpoint/2010/main" val="20633826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s Bio Overview x3 Short">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0E73483-3C75-4283-8D32-91AD6F47A3A0}"/>
              </a:ext>
            </a:extLst>
          </p:cNvPr>
          <p:cNvGraphicFramePr>
            <a:graphicFrameLocks noChangeAspect="1"/>
          </p:cNvGraphicFramePr>
          <p:nvPr userDrawn="1">
            <p:custDataLst>
              <p:tags r:id="rId1"/>
            </p:custDataLst>
            <p:extLst>
              <p:ext uri="{D42A27DB-BD31-4B8C-83A1-F6EECF244321}">
                <p14:modId xmlns:p14="http://schemas.microsoft.com/office/powerpoint/2010/main" val="2777612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80E73483-3C75-4283-8D32-91AD6F47A3A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48748D2-D731-4744-B53E-AAD658E0243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3" name="Textplatzhalter 4">
            <a:extLst>
              <a:ext uri="{FF2B5EF4-FFF2-40B4-BE49-F238E27FC236}">
                <a16:creationId xmlns:a16="http://schemas.microsoft.com/office/drawing/2014/main" id="{E52034D8-AEF8-4589-95B9-DE3D97F9CD5C}"/>
              </a:ext>
            </a:extLst>
          </p:cNvPr>
          <p:cNvSpPr>
            <a:spLocks noGrp="1"/>
          </p:cNvSpPr>
          <p:nvPr>
            <p:ph type="body" sz="quarter" idx="13" hasCustomPrompt="1"/>
          </p:nvPr>
        </p:nvSpPr>
        <p:spPr>
          <a:xfrm>
            <a:off x="3327863" y="1243331"/>
            <a:ext cx="2512058" cy="276999"/>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3327230"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9" name="Textplatzhalter 4">
            <a:extLst>
              <a:ext uri="{FF2B5EF4-FFF2-40B4-BE49-F238E27FC236}">
                <a16:creationId xmlns:a16="http://schemas.microsoft.com/office/drawing/2014/main" id="{E7528CB3-2A84-4708-950C-E8027FD279AA}"/>
              </a:ext>
            </a:extLst>
          </p:cNvPr>
          <p:cNvSpPr>
            <a:spLocks noGrp="1"/>
          </p:cNvSpPr>
          <p:nvPr>
            <p:ph type="body" sz="quarter" idx="15" hasCustomPrompt="1"/>
          </p:nvPr>
        </p:nvSpPr>
        <p:spPr>
          <a:xfrm>
            <a:off x="6106452"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0" name="Bildplatzhalter 9">
            <a:extLst>
              <a:ext uri="{FF2B5EF4-FFF2-40B4-BE49-F238E27FC236}">
                <a16:creationId xmlns:a16="http://schemas.microsoft.com/office/drawing/2014/main" id="{DF52D288-C56C-4C62-8235-AB695B822A39}"/>
              </a:ext>
            </a:extLst>
          </p:cNvPr>
          <p:cNvSpPr>
            <a:spLocks noGrp="1"/>
          </p:cNvSpPr>
          <p:nvPr>
            <p:ph type="pic" sz="quarter" idx="16" hasCustomPrompt="1"/>
          </p:nvPr>
        </p:nvSpPr>
        <p:spPr>
          <a:xfrm>
            <a:off x="6105819"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2" name="Textplatzhalter 4">
            <a:extLst>
              <a:ext uri="{FF2B5EF4-FFF2-40B4-BE49-F238E27FC236}">
                <a16:creationId xmlns:a16="http://schemas.microsoft.com/office/drawing/2014/main" id="{BD7C8DEE-86BC-48BF-96EB-626B78DC1C84}"/>
              </a:ext>
            </a:extLst>
          </p:cNvPr>
          <p:cNvSpPr>
            <a:spLocks noGrp="1"/>
          </p:cNvSpPr>
          <p:nvPr>
            <p:ph type="body" sz="quarter" idx="18" hasCustomPrompt="1"/>
          </p:nvPr>
        </p:nvSpPr>
        <p:spPr>
          <a:xfrm>
            <a:off x="549274"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5" name="Textplatzhalter 4">
            <a:extLst>
              <a:ext uri="{FF2B5EF4-FFF2-40B4-BE49-F238E27FC236}">
                <a16:creationId xmlns:a16="http://schemas.microsoft.com/office/drawing/2014/main" id="{96330611-F553-4566-90FB-24901674D771}"/>
              </a:ext>
            </a:extLst>
          </p:cNvPr>
          <p:cNvSpPr>
            <a:spLocks noGrp="1"/>
          </p:cNvSpPr>
          <p:nvPr>
            <p:ph type="body" sz="quarter" idx="19" hasCustomPrompt="1"/>
          </p:nvPr>
        </p:nvSpPr>
        <p:spPr>
          <a:xfrm>
            <a:off x="3327863" y="1511987"/>
            <a:ext cx="2512058" cy="184666"/>
          </a:xfrm>
        </p:spPr>
        <p:txBody>
          <a:bodyPr>
            <a:spAutoFit/>
          </a:bodyPr>
          <a:lstStyle>
            <a:lvl1pPr marL="0" marR="0" indent="0" algn="l" defTabSz="457200" rtl="0" eaLnBrk="1" fontAlgn="auto" latinLnBrk="0" hangingPunct="1">
              <a:lnSpc>
                <a:spcPct val="100000"/>
              </a:lnSpc>
              <a:spcBef>
                <a:spcPts val="0"/>
              </a:spcBef>
              <a:spcAft>
                <a:spcPts val="0"/>
              </a:spcAft>
              <a:buClrTx/>
              <a:buSzTx/>
              <a:buFontTx/>
              <a:buNone/>
              <a:tabLst/>
              <a:defRPr sz="1200">
                <a:latin typeface="+mn-lt"/>
                <a:ea typeface="+mn-ea"/>
                <a:cs typeface="+mn-cs"/>
                <a:sym typeface="+mn-lt"/>
              </a:defRPr>
            </a:lvl1pPr>
            <a:lvl2pPr>
              <a:defRPr/>
            </a:lvl2pPr>
            <a:lvl3pPr>
              <a:defRPr/>
            </a:lvl3pPr>
            <a:lvl4pPr>
              <a:defRPr/>
            </a:lvl4pPr>
            <a:lvl5pPr>
              <a:defRPr/>
            </a:lvl5p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Office/</a:t>
            </a:r>
            <a:r>
              <a:rPr lang="de-DE" dirty="0" err="1"/>
              <a:t>Function</a:t>
            </a:r>
            <a:endParaRPr lang="de-DE" dirty="0"/>
          </a:p>
        </p:txBody>
      </p:sp>
      <p:sp>
        <p:nvSpPr>
          <p:cNvPr id="16" name="Textplatzhalter 4">
            <a:extLst>
              <a:ext uri="{FF2B5EF4-FFF2-40B4-BE49-F238E27FC236}">
                <a16:creationId xmlns:a16="http://schemas.microsoft.com/office/drawing/2014/main" id="{D7F52E10-8B55-42B7-B5BF-800F5E8DF16B}"/>
              </a:ext>
            </a:extLst>
          </p:cNvPr>
          <p:cNvSpPr>
            <a:spLocks noGrp="1"/>
          </p:cNvSpPr>
          <p:nvPr>
            <p:ph type="body" sz="quarter" idx="20" hasCustomPrompt="1"/>
          </p:nvPr>
        </p:nvSpPr>
        <p:spPr>
          <a:xfrm>
            <a:off x="6106452"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1488F3DB-A21D-4714-A2A9-88F6A9E638BD}"/>
              </a:ext>
            </a:extLst>
          </p:cNvPr>
          <p:cNvSpPr>
            <a:spLocks noGrp="1"/>
          </p:cNvSpPr>
          <p:nvPr>
            <p:ph type="body" sz="quarter" idx="21" hasCustomPrompt="1"/>
          </p:nvPr>
        </p:nvSpPr>
        <p:spPr>
          <a:xfrm>
            <a:off x="549274"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Textplatzhalter 4">
            <a:extLst>
              <a:ext uri="{FF2B5EF4-FFF2-40B4-BE49-F238E27FC236}">
                <a16:creationId xmlns:a16="http://schemas.microsoft.com/office/drawing/2014/main" id="{A7521BB2-1BBE-4B4E-9A42-7798D90DF0BB}"/>
              </a:ext>
            </a:extLst>
          </p:cNvPr>
          <p:cNvSpPr>
            <a:spLocks noGrp="1"/>
          </p:cNvSpPr>
          <p:nvPr>
            <p:ph type="body" sz="quarter" idx="22" hasCustomPrompt="1"/>
          </p:nvPr>
        </p:nvSpPr>
        <p:spPr>
          <a:xfrm>
            <a:off x="3327863"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4">
            <a:extLst>
              <a:ext uri="{FF2B5EF4-FFF2-40B4-BE49-F238E27FC236}">
                <a16:creationId xmlns:a16="http://schemas.microsoft.com/office/drawing/2014/main" id="{FD5F6591-9182-4624-AEFB-37D1CC867D80}"/>
              </a:ext>
            </a:extLst>
          </p:cNvPr>
          <p:cNvSpPr>
            <a:spLocks noGrp="1"/>
          </p:cNvSpPr>
          <p:nvPr>
            <p:ph type="body" sz="quarter" idx="23" hasCustomPrompt="1"/>
          </p:nvPr>
        </p:nvSpPr>
        <p:spPr>
          <a:xfrm>
            <a:off x="6106452"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829566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x Consultant Profile Overview lon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972A82D-1151-4320-8026-AC0BBE1C6E5F}"/>
              </a:ext>
            </a:extLst>
          </p:cNvPr>
          <p:cNvGraphicFramePr>
            <a:graphicFrameLocks noChangeAspect="1"/>
          </p:cNvGraphicFramePr>
          <p:nvPr userDrawn="1">
            <p:custDataLst>
              <p:tags r:id="rId1"/>
            </p:custDataLst>
            <p:extLst>
              <p:ext uri="{D42A27DB-BD31-4B8C-83A1-F6EECF244321}">
                <p14:modId xmlns:p14="http://schemas.microsoft.com/office/powerpoint/2010/main" val="2887041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972A82D-1151-4320-8026-AC0BBE1C6E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629A4F18-CA49-4CAE-9FEC-A212429CE4A1}"/>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52"/>
            <a:ext cx="2450988"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a:p>
            <a:endParaRPr lang="en-GB" dirty="0"/>
          </a:p>
        </p:txBody>
      </p:sp>
      <p:sp>
        <p:nvSpPr>
          <p:cNvPr id="10" name="Text Placeholder 17"/>
          <p:cNvSpPr>
            <a:spLocks noGrp="1"/>
          </p:cNvSpPr>
          <p:nvPr>
            <p:ph type="body" sz="quarter" idx="20" hasCustomPrompt="1"/>
          </p:nvPr>
        </p:nvSpPr>
        <p:spPr>
          <a:xfrm>
            <a:off x="3345915" y="2740252"/>
            <a:ext cx="2440904"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1" name="Text Placeholder 18"/>
          <p:cNvSpPr>
            <a:spLocks noGrp="1"/>
          </p:cNvSpPr>
          <p:nvPr>
            <p:ph type="body" sz="quarter" idx="21" hasCustomPrompt="1"/>
          </p:nvPr>
        </p:nvSpPr>
        <p:spPr>
          <a:xfrm>
            <a:off x="6179522" y="2740252"/>
            <a:ext cx="2439869"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5" name="Text Placeholder 21"/>
          <p:cNvSpPr>
            <a:spLocks noGrp="1"/>
          </p:cNvSpPr>
          <p:nvPr>
            <p:ph type="body" sz="quarter" idx="24" hasCustomPrompt="1"/>
          </p:nvPr>
        </p:nvSpPr>
        <p:spPr>
          <a:xfrm>
            <a:off x="3345916"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6179522"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26" name="Text Placeholder 24"/>
          <p:cNvSpPr>
            <a:spLocks noGrp="1"/>
          </p:cNvSpPr>
          <p:nvPr>
            <p:ph type="body" sz="quarter" idx="28" hasCustomPrompt="1"/>
          </p:nvPr>
        </p:nvSpPr>
        <p:spPr>
          <a:xfrm>
            <a:off x="3345915"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7" name="Text Placeholder 24"/>
          <p:cNvSpPr>
            <a:spLocks noGrp="1"/>
          </p:cNvSpPr>
          <p:nvPr>
            <p:ph type="body" sz="quarter" idx="29" hasCustomPrompt="1"/>
          </p:nvPr>
        </p:nvSpPr>
        <p:spPr>
          <a:xfrm>
            <a:off x="617952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18" name="Picture Placeholder 3"/>
          <p:cNvSpPr>
            <a:spLocks noGrp="1"/>
          </p:cNvSpPr>
          <p:nvPr>
            <p:ph type="pic" sz="quarter" idx="30"/>
          </p:nvPr>
        </p:nvSpPr>
        <p:spPr>
          <a:xfrm>
            <a:off x="54864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9" name="Picture Placeholder 3"/>
          <p:cNvSpPr>
            <a:spLocks noGrp="1"/>
          </p:cNvSpPr>
          <p:nvPr>
            <p:ph type="pic" sz="quarter" idx="31"/>
          </p:nvPr>
        </p:nvSpPr>
        <p:spPr>
          <a:xfrm>
            <a:off x="3345915"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21" name="Picture Placeholder 3"/>
          <p:cNvSpPr>
            <a:spLocks noGrp="1"/>
          </p:cNvSpPr>
          <p:nvPr>
            <p:ph type="pic" sz="quarter" idx="32"/>
          </p:nvPr>
        </p:nvSpPr>
        <p:spPr>
          <a:xfrm>
            <a:off x="617952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85274F56-D521-4EF8-B0B1-25CDA4FB75A2}"/>
              </a:ext>
            </a:extLst>
          </p:cNvPr>
          <p:cNvSpPr>
            <a:spLocks noGrp="1"/>
          </p:cNvSpPr>
          <p:nvPr>
            <p:ph type="sldNum" sz="quarter" idx="3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522450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FDDF7C2-4112-4882-B5D4-0FDBB2A59CB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7" name="Picture 1">
            <a:extLst>
              <a:ext uri="{FF2B5EF4-FFF2-40B4-BE49-F238E27FC236}">
                <a16:creationId xmlns:a16="http://schemas.microsoft.com/office/drawing/2014/main" id="{B9900A6D-4046-42C0-B2F0-2F94E11D43D5}"/>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bg1"/>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688748"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2" name="Picture 1">
            <a:extLst>
              <a:ext uri="{FF2B5EF4-FFF2-40B4-BE49-F238E27FC236}">
                <a16:creationId xmlns:a16="http://schemas.microsoft.com/office/drawing/2014/main" id="{F515D584-C424-422C-85C0-D0C65A26B770}"/>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r="29087"/>
          <a:stretch/>
        </p:blipFill>
        <p:spPr>
          <a:xfrm>
            <a:off x="544313" y="5293268"/>
            <a:ext cx="3181584" cy="695426"/>
          </a:xfrm>
          <a:prstGeom prst="rect">
            <a:avLst/>
          </a:prstGeom>
        </p:spPr>
      </p:pic>
    </p:spTree>
    <p:extLst>
      <p:ext uri="{BB962C8B-B14F-4D97-AF65-F5344CB8AC3E}">
        <p14:creationId xmlns:p14="http://schemas.microsoft.com/office/powerpoint/2010/main" val="10386423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920E2D52-152A-413A-B4DB-68DEFDFB73A8}"/>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5" name="Grafik 4">
            <a:extLst>
              <a:ext uri="{FF2B5EF4-FFF2-40B4-BE49-F238E27FC236}">
                <a16:creationId xmlns:a16="http://schemas.microsoft.com/office/drawing/2014/main" id="{B477FF00-DF21-48BB-AF9B-A5C5C9390D09}"/>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tx2"/>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tx2"/>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717624"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pic>
        <p:nvPicPr>
          <p:cNvPr id="18" name="Grafik 17">
            <a:extLst>
              <a:ext uri="{FF2B5EF4-FFF2-40B4-BE49-F238E27FC236}">
                <a16:creationId xmlns:a16="http://schemas.microsoft.com/office/drawing/2014/main" id="{10A857E4-3840-4600-B719-335425F3167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2544" y="5439904"/>
            <a:ext cx="3182400" cy="550191"/>
          </a:xfrm>
          <a:prstGeom prst="rect">
            <a:avLst/>
          </a:prstGeom>
        </p:spPr>
      </p:pic>
    </p:spTree>
    <p:extLst>
      <p:ext uri="{BB962C8B-B14F-4D97-AF65-F5344CB8AC3E}">
        <p14:creationId xmlns:p14="http://schemas.microsoft.com/office/powerpoint/2010/main" val="4650971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Cranberr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29023766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C981C1A-D75F-4AAC-8AAE-CFC7AB9565C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9" name="Grafik 8">
            <a:extLst>
              <a:ext uri="{FF2B5EF4-FFF2-40B4-BE49-F238E27FC236}">
                <a16:creationId xmlns:a16="http://schemas.microsoft.com/office/drawing/2014/main" id="{8731A742-7D31-4050-9994-81F569C8F8F3}"/>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159646"/>
            <a:ext cx="9144000" cy="4894363"/>
          </a:xfrm>
          <a:prstGeom prst="rect">
            <a:avLst/>
          </a:prstGeom>
        </p:spPr>
      </p:pic>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4283958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Gra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3511242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1EF05DF-5A62-4B6E-9880-5D86439204E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0" name="Grafik 9">
            <a:extLst>
              <a:ext uri="{FF2B5EF4-FFF2-40B4-BE49-F238E27FC236}">
                <a16:creationId xmlns:a16="http://schemas.microsoft.com/office/drawing/2014/main" id="{09993D78-C53E-4094-8944-66E5A977A45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159647"/>
            <a:ext cx="9144000" cy="4901618"/>
          </a:xfrm>
          <a:prstGeom prst="rect">
            <a:avLst/>
          </a:prstGeom>
        </p:spPr>
      </p:pic>
    </p:spTree>
    <p:extLst>
      <p:ext uri="{BB962C8B-B14F-4D97-AF65-F5344CB8AC3E}">
        <p14:creationId xmlns:p14="http://schemas.microsoft.com/office/powerpoint/2010/main" val="178423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3495411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D9C6323-BA0E-4BD0-9B81-934CDC00AC62}"/>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5" name="Content Placeholder 4"/>
          <p:cNvSpPr>
            <a:spLocks noGrp="1"/>
          </p:cNvSpPr>
          <p:nvPr>
            <p:ph sz="quarter" idx="10" hasCustomPrompt="1"/>
          </p:nvPr>
        </p:nvSpPr>
        <p:spPr>
          <a:xfrm>
            <a:off x="548641" y="1143149"/>
            <a:ext cx="805367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828193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0263170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022220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35404A-FB3D-4DDE-AA71-ECEBFF891255}"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182704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35404A-FB3D-4DDE-AA71-ECEBFF891255}"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2617252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35404A-FB3D-4DDE-AA71-ECEBFF891255}" type="datetimeFigureOut">
              <a:rPr lang="en-IN" smtClean="0"/>
              <a:t>23-10-2023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4084086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35404A-FB3D-4DDE-AA71-ECEBFF891255}" type="datetimeFigureOut">
              <a:rPr lang="en-IN" smtClean="0"/>
              <a:t>23-10-2023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21656437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5404A-FB3D-4DDE-AA71-ECEBFF891255}" type="datetimeFigureOut">
              <a:rPr lang="en-IN" smtClean="0"/>
              <a:t>23-10-2023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9595239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35404A-FB3D-4DDE-AA71-ECEBFF891255}"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2368040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35404A-FB3D-4DDE-AA71-ECEBFF891255}" type="datetimeFigureOut">
              <a:rPr lang="en-IN" smtClean="0"/>
              <a:t>23-10-2023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1686014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58951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B323786-09ED-4D95-A35B-97C901A3E9F9}"/>
              </a:ext>
            </a:extLst>
          </p:cNvPr>
          <p:cNvGraphicFramePr>
            <a:graphicFrameLocks noChangeAspect="1"/>
          </p:cNvGraphicFramePr>
          <p:nvPr userDrawn="1">
            <p:custDataLst>
              <p:tags r:id="rId1"/>
            </p:custDataLst>
            <p:extLst>
              <p:ext uri="{D42A27DB-BD31-4B8C-83A1-F6EECF244321}">
                <p14:modId xmlns:p14="http://schemas.microsoft.com/office/powerpoint/2010/main" val="2771774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0B323786-09ED-4D95-A35B-97C901A3E9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DB387AA2-6BD1-4DB8-8810-D8B210898ADB}"/>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6" name="Content Placeholder 5"/>
          <p:cNvSpPr>
            <a:spLocks noGrp="1"/>
          </p:cNvSpPr>
          <p:nvPr>
            <p:ph sz="quarter" idx="10" hasCustomPrompt="1"/>
          </p:nvPr>
        </p:nvSpPr>
        <p:spPr>
          <a:xfrm>
            <a:off x="552450" y="1151516"/>
            <a:ext cx="3843338"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8" name="Content Placeholder 7"/>
          <p:cNvSpPr>
            <a:spLocks noGrp="1"/>
          </p:cNvSpPr>
          <p:nvPr>
            <p:ph sz="quarter" idx="11" hasCustomPrompt="1"/>
          </p:nvPr>
        </p:nvSpPr>
        <p:spPr>
          <a:xfrm>
            <a:off x="4783138" y="1151516"/>
            <a:ext cx="3841750"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3" name="Foliennummernplatzhalter 2">
            <a:extLst>
              <a:ext uri="{FF2B5EF4-FFF2-40B4-BE49-F238E27FC236}">
                <a16:creationId xmlns:a16="http://schemas.microsoft.com/office/drawing/2014/main" id="{C0E31C13-DD90-499B-B8E4-F347478DE96A}"/>
              </a:ext>
            </a:extLst>
          </p:cNvPr>
          <p:cNvSpPr>
            <a:spLocks noGrp="1"/>
          </p:cNvSpPr>
          <p:nvPr>
            <p:ph type="sldNum" sz="quarter" idx="1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4" name="Titel 3">
            <a:extLst>
              <a:ext uri="{FF2B5EF4-FFF2-40B4-BE49-F238E27FC236}">
                <a16:creationId xmlns:a16="http://schemas.microsoft.com/office/drawing/2014/main" id="{28F9E481-C0A6-493E-8457-3851158C0A7E}"/>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4209165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23-10-2023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89882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4100303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F07FFCB0-CE8B-4413-AB7C-5EAB6BBF8D50}"/>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4571999" y="0"/>
            <a:ext cx="4572001" cy="3432631"/>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4571999" y="3424435"/>
            <a:ext cx="4572001" cy="3433565"/>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2" y="1471294"/>
            <a:ext cx="3451858"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2" y="451869"/>
            <a:ext cx="3458798"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376165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40438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605678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B7EE4EC-A8C2-4247-80F1-B978F27B425B}"/>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5791200" y="-9526"/>
            <a:ext cx="3352800" cy="229272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5791200" y="2283194"/>
            <a:ext cx="3352800" cy="2282087"/>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1" name="Bildplatzhalter 3">
            <a:extLst>
              <a:ext uri="{FF2B5EF4-FFF2-40B4-BE49-F238E27FC236}">
                <a16:creationId xmlns:a16="http://schemas.microsoft.com/office/drawing/2014/main" id="{2F902E15-6369-48BC-8951-35EE6285F63E}"/>
              </a:ext>
            </a:extLst>
          </p:cNvPr>
          <p:cNvSpPr>
            <a:spLocks noGrp="1"/>
          </p:cNvSpPr>
          <p:nvPr>
            <p:ph type="pic" sz="quarter" idx="14" hasCustomPrompt="1"/>
          </p:nvPr>
        </p:nvSpPr>
        <p:spPr>
          <a:xfrm>
            <a:off x="5791200" y="4565281"/>
            <a:ext cx="3352800" cy="2292719"/>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1" y="1143149"/>
            <a:ext cx="466168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1" y="451869"/>
            <a:ext cx="4671059" cy="410519"/>
          </a:xfrm>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4971481"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1897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1 picture">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3055214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A1C37C7-D51F-4060-854C-E4A3676A4E5C}"/>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0" y="0"/>
            <a:ext cx="4572000" cy="685800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172229" y="1471294"/>
            <a:ext cx="3439367"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172229" y="451869"/>
            <a:ext cx="3446282"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2" name="Foliennummernplatzhalter 1">
            <a:extLst>
              <a:ext uri="{FF2B5EF4-FFF2-40B4-BE49-F238E27FC236}">
                <a16:creationId xmlns:a16="http://schemas.microsoft.com/office/drawing/2014/main" id="{7699F951-06E0-4CA4-B4FF-F4971C24838F}"/>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5" name="Picture 9">
            <a:extLst>
              <a:ext uri="{FF2B5EF4-FFF2-40B4-BE49-F238E27FC236}">
                <a16:creationId xmlns:a16="http://schemas.microsoft.com/office/drawing/2014/main" id="{9C914C5F-A09C-49EE-92E1-54A79074B22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172229" y="6533790"/>
            <a:ext cx="870065" cy="150421"/>
          </a:xfrm>
          <a:prstGeom prst="rect">
            <a:avLst/>
          </a:prstGeom>
        </p:spPr>
      </p:pic>
      <p:sp>
        <p:nvSpPr>
          <p:cNvPr id="16" name="Text Placeholder 9">
            <a:extLst>
              <a:ext uri="{FF2B5EF4-FFF2-40B4-BE49-F238E27FC236}">
                <a16:creationId xmlns:a16="http://schemas.microsoft.com/office/drawing/2014/main" id="{E64B5D74-5ED2-4C83-9A3C-DFB8F8C596FC}"/>
              </a:ext>
            </a:extLst>
          </p:cNvPr>
          <p:cNvSpPr txBox="1">
            <a:spLocks/>
          </p:cNvSpPr>
          <p:nvPr userDrawn="1"/>
        </p:nvSpPr>
        <p:spPr>
          <a:xfrm>
            <a:off x="6114864"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63382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ndidate Profiles Standard x1">
    <p:spTree>
      <p:nvGrpSpPr>
        <p:cNvPr id="1" name=""/>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8" name="Content Placeholder 2">
            <a:extLst>
              <a:ext uri="{FF2B5EF4-FFF2-40B4-BE49-F238E27FC236}">
                <a16:creationId xmlns:a16="http://schemas.microsoft.com/office/drawing/2014/main" id="{FB57356A-937E-D948-8524-48B36751B6F3}"/>
              </a:ext>
            </a:extLst>
          </p:cNvPr>
          <p:cNvSpPr>
            <a:spLocks noGrp="1"/>
          </p:cNvSpPr>
          <p:nvPr>
            <p:ph idx="1" hasCustomPrompt="1"/>
          </p:nvPr>
        </p:nvSpPr>
        <p:spPr>
          <a:xfrm>
            <a:off x="551443" y="1146189"/>
            <a:ext cx="8067068" cy="5054586"/>
          </a:xfrm>
          <a:noFill/>
          <a:ln>
            <a:noFill/>
          </a:ln>
        </p:spPr>
        <p:txBody>
          <a:bodyPr lIns="91440" tIns="45720" rIns="91440" bIns="45720">
            <a:noAutofit/>
          </a:bodyPr>
          <a:lstStyle>
            <a:lvl1pPr marL="1374775" indent="-1374775">
              <a:lnSpc>
                <a:spcPct val="100000"/>
              </a:lnSpc>
              <a:spcBef>
                <a:spcPts val="0"/>
              </a:spcBef>
              <a:tabLst/>
              <a:defRPr sz="900" b="0">
                <a:solidFill>
                  <a:srgbClr val="595959"/>
                </a:solidFill>
                <a:latin typeface="+mn-lt"/>
                <a:cs typeface="Georgia"/>
              </a:defRPr>
            </a:lvl1pPr>
            <a:lvl2pPr marL="1374775" indent="-1374775">
              <a:lnSpc>
                <a:spcPct val="100000"/>
              </a:lnSpc>
              <a:spcBef>
                <a:spcPts val="0"/>
              </a:spcBef>
              <a:buNone/>
              <a:tabLst/>
              <a:defRPr sz="900" b="0">
                <a:solidFill>
                  <a:srgbClr val="595959"/>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cxnSp>
        <p:nvCxnSpPr>
          <p:cNvPr id="9" name="Straight Connector 8">
            <a:extLst>
              <a:ext uri="{FF2B5EF4-FFF2-40B4-BE49-F238E27FC236}">
                <a16:creationId xmlns:a16="http://schemas.microsoft.com/office/drawing/2014/main" id="{F6DA2FD4-C0C3-A641-8A76-7BBB9F419D00}"/>
              </a:ext>
            </a:extLst>
          </p:cNvPr>
          <p:cNvCxnSpPr>
            <a:cxnSpLocks/>
          </p:cNvCxnSpPr>
          <p:nvPr userDrawn="1"/>
        </p:nvCxnSpPr>
        <p:spPr>
          <a:xfrm>
            <a:off x="4584977" y="1088613"/>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Titel 2">
            <a:extLst>
              <a:ext uri="{FF2B5EF4-FFF2-40B4-BE49-F238E27FC236}">
                <a16:creationId xmlns:a16="http://schemas.microsoft.com/office/drawing/2014/main" id="{909889FC-66DE-6546-8589-148012884859}"/>
              </a:ext>
            </a:extLst>
          </p:cNvPr>
          <p:cNvSpPr>
            <a:spLocks noGrp="1"/>
          </p:cNvSpPr>
          <p:nvPr>
            <p:ph type="title" hasCustomPrompt="1"/>
          </p:nvPr>
        </p:nvSpPr>
        <p:spPr>
          <a:xfrm>
            <a:off x="551445" y="451872"/>
            <a:ext cx="3942352" cy="410519"/>
          </a:xfrm>
        </p:spPr>
        <p:txBody>
          <a:bodyPr/>
          <a:lstStyle>
            <a:lvl1pPr>
              <a:defRPr>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04571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45"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userDrawn="1">
            <p:custDataLst>
              <p:tags r:id="rId41"/>
            </p:custDataLst>
            <p:extLst>
              <p:ext uri="{D42A27DB-BD31-4B8C-83A1-F6EECF244321}">
                <p14:modId xmlns:p14="http://schemas.microsoft.com/office/powerpoint/2010/main" val="3024832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3" imgW="351" imgH="351" progId="TCLayout.ActiveDocument.1">
                  <p:embed/>
                </p:oleObj>
              </mc:Choice>
              <mc:Fallback>
                <p:oleObj name="think-cell Folie" r:id="rId43"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44"/>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42212274-954B-4DFE-AC81-7AE22F32355F}"/>
              </a:ext>
            </a:extLst>
          </p:cNvPr>
          <p:cNvSpPr/>
          <p:nvPr userDrawn="1">
            <p:custDataLst>
              <p:tags r:id="rId4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Placeholder 1"/>
          <p:cNvSpPr>
            <a:spLocks noGrp="1"/>
          </p:cNvSpPr>
          <p:nvPr>
            <p:ph type="title"/>
          </p:nvPr>
        </p:nvSpPr>
        <p:spPr>
          <a:xfrm>
            <a:off x="548641" y="451869"/>
            <a:ext cx="8069869" cy="41051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48641" y="1147350"/>
            <a:ext cx="8069869" cy="50406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9">
            <a:extLst>
              <a:ext uri="{FF2B5EF4-FFF2-40B4-BE49-F238E27FC236}">
                <a16:creationId xmlns:a16="http://schemas.microsoft.com/office/drawing/2014/main" id="{1E6D3080-F491-408D-A946-F1C41E2F5423}"/>
              </a:ext>
            </a:extLst>
          </p:cNvPr>
          <p:cNvPicPr>
            <a:picLocks noChangeAspect="1"/>
          </p:cNvPicPr>
          <p:nvPr userDrawn="1"/>
        </p:nvPicPr>
        <p:blipFill>
          <a:blip r:embed="rId45"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8" name="Text Placeholder 9">
            <a:extLst>
              <a:ext uri="{FF2B5EF4-FFF2-40B4-BE49-F238E27FC236}">
                <a16:creationId xmlns:a16="http://schemas.microsoft.com/office/drawing/2014/main" id="{349D0E4C-F358-43C8-9BDB-D24D2FC536A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US" sz="1000" b="0" dirty="0">
              <a:solidFill>
                <a:schemeClr val="tx1">
                  <a:lumMod val="65000"/>
                  <a:lumOff val="35000"/>
                </a:schemeClr>
              </a:solidFill>
              <a:latin typeface="+mn-lt"/>
              <a:ea typeface="+mn-ea"/>
              <a:cs typeface="+mn-cs"/>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userDrawn="1">
            <p:ph type="sldNum" sz="quarter" idx="4"/>
          </p:nvPr>
        </p:nvSpPr>
        <p:spPr>
          <a:xfrm>
            <a:off x="8379663" y="6522718"/>
            <a:ext cx="238847" cy="153888"/>
          </a:xfrm>
          <a:prstGeom prst="rect">
            <a:avLst/>
          </a:prstGeom>
        </p:spPr>
        <p:txBody>
          <a:bodyPr vert="horz" wrap="none" lIns="0" tIns="0" rIns="0" bIns="0" rtlCol="0" anchor="ctr">
            <a:spAutoFit/>
          </a:bodyPr>
          <a:lstStyle>
            <a:lvl1pPr algn="r">
              <a:defRPr sz="1000">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897443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680" r:id="rId3"/>
    <p:sldLayoutId id="2147483681" r:id="rId4"/>
    <p:sldLayoutId id="2147483682" r:id="rId5"/>
    <p:sldLayoutId id="2147483683" r:id="rId6"/>
    <p:sldLayoutId id="2147483684" r:id="rId7"/>
    <p:sldLayoutId id="2147483685" r:id="rId8"/>
    <p:sldLayoutId id="2147483720" r:id="rId9"/>
    <p:sldLayoutId id="2147483721"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4" r:id="rId20"/>
    <p:sldLayoutId id="2147483713" r:id="rId21"/>
    <p:sldLayoutId id="2147483690" r:id="rId22"/>
    <p:sldLayoutId id="2147483686" r:id="rId23"/>
    <p:sldLayoutId id="2147483687" r:id="rId24"/>
    <p:sldLayoutId id="2147483688" r:id="rId25"/>
    <p:sldLayoutId id="2147483689" r:id="rId26"/>
    <p:sldLayoutId id="2147483691" r:id="rId27"/>
    <p:sldLayoutId id="2147483695" r:id="rId28"/>
    <p:sldLayoutId id="2147483696" r:id="rId29"/>
    <p:sldLayoutId id="2147483677" r:id="rId30"/>
    <p:sldLayoutId id="2147483699" r:id="rId31"/>
    <p:sldLayoutId id="2147483701" r:id="rId32"/>
    <p:sldLayoutId id="2147483700" r:id="rId33"/>
    <p:sldLayoutId id="2147483698" r:id="rId34"/>
    <p:sldLayoutId id="2147483702" r:id="rId35"/>
    <p:sldLayoutId id="2147483718" r:id="rId36"/>
    <p:sldLayoutId id="2147483719" r:id="rId37"/>
    <p:sldLayoutId id="2147483679" r:id="rId38"/>
    <p:sldLayoutId id="2147483678" r:id="rId39"/>
  </p:sldLayoutIdLst>
  <p:hf hdr="0" ftr="0" dt="0"/>
  <p:txStyles>
    <p:titleStyle>
      <a:lvl1pPr algn="l" defTabSz="457200" rtl="0" eaLnBrk="1" latinLnBrk="0" hangingPunct="1">
        <a:spcBef>
          <a:spcPct val="0"/>
        </a:spcBef>
        <a:buNone/>
        <a:defRPr sz="2400" b="0" kern="1200">
          <a:solidFill>
            <a:schemeClr val="tx1">
              <a:lumMod val="65000"/>
              <a:lumOff val="35000"/>
            </a:schemeClr>
          </a:solidFill>
          <a:latin typeface="+mj-lt"/>
          <a:ea typeface="+mj-ea"/>
          <a:cs typeface="+mj-cs"/>
          <a:sym typeface="+mj-lt"/>
        </a:defRPr>
      </a:lvl1pPr>
    </p:titleStyle>
    <p:bodyStyle>
      <a:lvl1pPr marL="0" indent="0" algn="l" defTabSz="457200" rtl="0" eaLnBrk="1" latinLnBrk="0" hangingPunct="1">
        <a:lnSpc>
          <a:spcPct val="100000"/>
        </a:lnSpc>
        <a:spcBef>
          <a:spcPts val="432"/>
        </a:spcBef>
        <a:buFontTx/>
        <a:buNone/>
        <a:defRPr sz="1800" b="0" kern="1200">
          <a:solidFill>
            <a:schemeClr val="tx2"/>
          </a:solidFill>
          <a:latin typeface="+mn-lt"/>
          <a:ea typeface="+mn-ea"/>
          <a:cs typeface="+mn-cs"/>
          <a:sym typeface="+mn-lt"/>
        </a:defRPr>
      </a:lvl1pPr>
      <a:lvl2pPr marL="0" indent="0" algn="l" defTabSz="457200" rtl="0" eaLnBrk="1" latinLnBrk="0" hangingPunct="1">
        <a:lnSpc>
          <a:spcPct val="100000"/>
        </a:lnSpc>
        <a:spcBef>
          <a:spcPts val="432"/>
        </a:spcBef>
        <a:buClrTx/>
        <a:buFont typeface="Arial"/>
        <a:buNone/>
        <a:defRPr sz="1400" b="0" kern="1200">
          <a:solidFill>
            <a:schemeClr val="tx1"/>
          </a:solidFill>
          <a:latin typeface="+mn-lt"/>
          <a:ea typeface="+mn-ea"/>
          <a:cs typeface="+mn-cs"/>
          <a:sym typeface="+mn-lt"/>
        </a:defRPr>
      </a:lvl2pPr>
      <a:lvl3pPr marL="400050" indent="-168275" algn="l" defTabSz="457200" rtl="0" eaLnBrk="1" latinLnBrk="0" hangingPunct="1">
        <a:lnSpc>
          <a:spcPct val="100000"/>
        </a:lnSpc>
        <a:spcBef>
          <a:spcPts val="432"/>
        </a:spcBef>
        <a:buClrTx/>
        <a:buFont typeface="Arial" pitchFamily="34" charset="0"/>
        <a:buChar char="•"/>
        <a:defRPr sz="1400" b="0" kern="1200">
          <a:solidFill>
            <a:schemeClr val="tx1"/>
          </a:solidFill>
          <a:latin typeface="+mn-lt"/>
          <a:ea typeface="+mn-ea"/>
          <a:cs typeface="+mn-cs"/>
          <a:sym typeface="+mn-lt"/>
        </a:defRPr>
      </a:lvl3pPr>
      <a:lvl4pPr marL="628650" indent="-173038"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4pPr>
      <a:lvl5pPr marL="857250" indent="-17780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340" userDrawn="1">
          <p15:clr>
            <a:srgbClr val="F26B43"/>
          </p15:clr>
        </p15:guide>
        <p15:guide id="4" orient="horz" pos="716" userDrawn="1">
          <p15:clr>
            <a:srgbClr val="F26B43"/>
          </p15:clr>
        </p15:guide>
        <p15:guide id="5" pos="5443" userDrawn="1">
          <p15:clr>
            <a:srgbClr val="F26B43"/>
          </p15:clr>
        </p15:guide>
        <p15:guide id="6" orient="horz" pos="39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5404A-FB3D-4DDE-AA71-ECEBFF891255}" type="datetimeFigureOut">
              <a:rPr lang="en-IN" smtClean="0"/>
              <a:t>23-10-2023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E746C-4A26-467B-88FF-CF745A6BD60E}" type="slidenum">
              <a:rPr lang="en-IN" smtClean="0"/>
              <a:t>‹#›</a:t>
            </a:fld>
            <a:endParaRPr lang="en-IN"/>
          </a:p>
        </p:txBody>
      </p:sp>
    </p:spTree>
    <p:extLst>
      <p:ext uri="{BB962C8B-B14F-4D97-AF65-F5344CB8AC3E}">
        <p14:creationId xmlns:p14="http://schemas.microsoft.com/office/powerpoint/2010/main" val="351938381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croneill/"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hyperlink" Target="mailto:rob@soderbery.com" TargetMode="External"/><Relationship Id="rId4" Type="http://schemas.openxmlformats.org/officeDocument/2006/relationships/hyperlink" Target="mailto:rsoderbery@gmail.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linkedin.com/in/croneill/" TargetMode="External"/><Relationship Id="rId7" Type="http://schemas.openxmlformats.org/officeDocument/2006/relationships/hyperlink" Target="https://www.linkedin.com/posts/western-digital_2021-flash-summit-recap-activity-6808070148117823488-H-UJ?utm_source=share&amp;utm_medium=member_desktop"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hyperlink" Target="https://www.businesswire.com/news/home/20220203005785/en/Rockwell-Automation-Elects-Robert-Soderbery-to-Board-of-Directors" TargetMode="External"/><Relationship Id="rId5" Type="http://schemas.openxmlformats.org/officeDocument/2006/relationships/hyperlink" Target="https://www.westerndigital.com/company/newsroom/press-releases/2020/2020-09-22-western-digital-hires-industry-veteran-robert-soderbery" TargetMode="External"/><Relationship Id="rId4" Type="http://schemas.openxmlformats.org/officeDocument/2006/relationships/hyperlink" Target="https://www.youtube.com/watch?v=JfsLnx3xh4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Confidential Report:	</a:t>
            </a:r>
            <a:endParaRPr lang="en-IN" dirty="0"/>
          </a:p>
        </p:txBody>
      </p:sp>
      <p:sp>
        <p:nvSpPr>
          <p:cNvPr id="5" name="Subtitle 2"/>
          <p:cNvSpPr>
            <a:spLocks noGrp="1"/>
          </p:cNvSpPr>
          <p:nvPr>
            <p:ph type="subTitle" idx="1"/>
          </p:nvPr>
        </p:nvSpPr>
        <p:spPr>
          <a:xfrm>
            <a:off x="544313" y="3509964"/>
            <a:ext cx="7227941" cy="1867178"/>
          </a:xfrm>
        </p:spPr>
        <p:txBody>
          <a:bodyPr/>
          <a:lstStyle/>
          <a:p>
            <a:r>
              <a:rPr lang="en-US" sz="2400" dirty="0">
                <a:solidFill>
                  <a:schemeClr val="tx1">
                    <a:lumMod val="50000"/>
                    <a:lumOff val="50000"/>
                  </a:schemeClr>
                </a:solidFill>
              </a:rPr>
              <a:t>Robert </a:t>
            </a:r>
            <a:r>
              <a:rPr lang="en-US" sz="2400" dirty="0" err="1">
                <a:solidFill>
                  <a:schemeClr val="tx1">
                    <a:lumMod val="50000"/>
                    <a:lumOff val="50000"/>
                  </a:schemeClr>
                </a:solidFill>
              </a:rPr>
              <a:t>Soderbery</a:t>
            </a:r>
            <a:endParaRPr lang="en-US" sz="2400" dirty="0">
              <a:solidFill>
                <a:schemeClr val="tx1">
                  <a:lumMod val="50000"/>
                  <a:lumOff val="50000"/>
                </a:schemeClr>
              </a:solidFill>
            </a:endParaRPr>
          </a:p>
          <a:p>
            <a:endParaRPr lang="en-US" sz="2400" dirty="0">
              <a:solidFill>
                <a:schemeClr val="tx1">
                  <a:lumMod val="50000"/>
                  <a:lumOff val="50000"/>
                </a:schemeClr>
              </a:solidFill>
            </a:endParaRPr>
          </a:p>
          <a:p>
            <a:endParaRPr lang="en-US" sz="2400" dirty="0">
              <a:solidFill>
                <a:schemeClr val="tx1">
                  <a:lumMod val="50000"/>
                  <a:lumOff val="50000"/>
                </a:schemeClr>
              </a:solidFill>
            </a:endParaRPr>
          </a:p>
          <a:p>
            <a:endParaRPr lang="en-IN" dirty="0">
              <a:solidFill>
                <a:schemeClr val="tx1">
                  <a:lumMod val="50000"/>
                  <a:lumOff val="50000"/>
                </a:schemeClr>
              </a:solidFill>
            </a:endParaRPr>
          </a:p>
          <a:p>
            <a:r>
              <a:rPr lang="en-IN" dirty="0">
                <a:solidFill>
                  <a:schemeClr val="tx1">
                    <a:lumMod val="50000"/>
                    <a:lumOff val="50000"/>
                  </a:schemeClr>
                </a:solidFill>
              </a:rPr>
              <a:t>October 2023</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3219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2</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 </a:t>
            </a:r>
            <a:r>
              <a:rPr lang="en-US" dirty="0">
                <a:hlinkClick r:id="rId3"/>
              </a:rPr>
              <a:t>Robert </a:t>
            </a:r>
            <a:r>
              <a:rPr lang="en-US" dirty="0" err="1">
                <a:hlinkClick r:id="rId3"/>
              </a:rPr>
              <a:t>Soderbery</a:t>
            </a:r>
            <a:br>
              <a:rPr lang="en-US" dirty="0"/>
            </a:br>
            <a:endParaRPr lang="en-IN" u="sng" dirty="0">
              <a:solidFill>
                <a:srgbClr val="C00000"/>
              </a:solidFill>
              <a:latin typeface="+mn-lt"/>
              <a:ea typeface="+mn-ea"/>
            </a:endParaRPr>
          </a:p>
        </p:txBody>
      </p:sp>
      <p:sp>
        <p:nvSpPr>
          <p:cNvPr id="10" name="TextBox 9"/>
          <p:cNvSpPr txBox="1"/>
          <p:nvPr/>
        </p:nvSpPr>
        <p:spPr>
          <a:xfrm>
            <a:off x="261735" y="620541"/>
            <a:ext cx="3930019" cy="400110"/>
          </a:xfrm>
          <a:prstGeom prst="rect">
            <a:avLst/>
          </a:prstGeom>
          <a:noFill/>
        </p:spPr>
        <p:txBody>
          <a:bodyPr wrap="square" lIns="0" rtlCol="0">
            <a:spAutoFit/>
          </a:bodyPr>
          <a:lstStyle/>
          <a:p>
            <a:r>
              <a:rPr lang="en-US" sz="1000" dirty="0" err="1">
                <a:solidFill>
                  <a:schemeClr val="tx2"/>
                </a:solidFill>
                <a:hlinkClick r:id="rId4"/>
              </a:rPr>
              <a:t>rsoderbery@gmail.com</a:t>
            </a:r>
            <a:r>
              <a:rPr lang="en-US" sz="1000" dirty="0">
                <a:solidFill>
                  <a:schemeClr val="tx2"/>
                </a:solidFill>
              </a:rPr>
              <a:t> / </a:t>
            </a:r>
            <a:r>
              <a:rPr lang="en-US" sz="1000" dirty="0" err="1">
                <a:solidFill>
                  <a:schemeClr val="tx2"/>
                </a:solidFill>
                <a:hlinkClick r:id="rId5"/>
              </a:rPr>
              <a:t>rob@soderbery.com</a:t>
            </a:r>
            <a:r>
              <a:rPr lang="en-US" sz="1000" dirty="0">
                <a:solidFill>
                  <a:schemeClr val="tx2"/>
                </a:solidFill>
              </a:rPr>
              <a:t>   </a:t>
            </a:r>
          </a:p>
          <a:p>
            <a:r>
              <a:rPr lang="en-US" sz="1000" dirty="0"/>
              <a:t>+1 650 387 3609 (Mobile)</a:t>
            </a:r>
            <a:endParaRPr lang="en-IN" sz="1000" dirty="0" err="1"/>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oAutofit/>
          </a:bodyPr>
          <a:lstStyle/>
          <a:p>
            <a:pPr marL="1080000" indent="-1080000">
              <a:tabLst>
                <a:tab pos="1080000" algn="l"/>
                <a:tab pos="3960000" algn="r"/>
              </a:tabLst>
              <a:defRPr/>
            </a:pPr>
            <a:r>
              <a:rPr lang="en-US" sz="900" dirty="0">
                <a:solidFill>
                  <a:srgbClr val="595959"/>
                </a:solidFill>
                <a:latin typeface="Coranto 2" panose="02000503070000020003" pitchFamily="50" charset="0"/>
                <a:sym typeface="+mn-lt"/>
              </a:rPr>
              <a:t>1994 – 1999	</a:t>
            </a:r>
            <a:r>
              <a:rPr lang="en-US" sz="900" b="1" dirty="0">
                <a:solidFill>
                  <a:srgbClr val="595959"/>
                </a:solidFill>
                <a:latin typeface="Coranto 2" panose="02000503070000020003" pitchFamily="50" charset="0"/>
                <a:sym typeface="+mn-lt"/>
              </a:rPr>
              <a:t>ARITHMOS</a:t>
            </a:r>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	Vice President, Product Marketing &amp; Co-Founder	</a:t>
            </a:r>
          </a:p>
          <a:p>
            <a:pPr marL="1080000" indent="-1080000">
              <a:tabLst>
                <a:tab pos="1080000" algn="l"/>
                <a:tab pos="3960000" algn="r"/>
              </a:tabLst>
              <a:defRPr/>
            </a:pPr>
            <a:endParaRPr lang="en-US" sz="900" dirty="0">
              <a:solidFill>
                <a:srgbClr val="595959"/>
              </a:solidFill>
              <a:latin typeface="Coranto 2" panose="02000503070000020003" pitchFamily="50" charset="0"/>
              <a:sym typeface="+mn-lt"/>
            </a:endParaRPr>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1989 – 1993	</a:t>
            </a:r>
            <a:r>
              <a:rPr lang="en-US" sz="900" b="1" dirty="0">
                <a:solidFill>
                  <a:srgbClr val="595959"/>
                </a:solidFill>
                <a:latin typeface="Coranto 2" panose="02000503070000020003" pitchFamily="50" charset="0"/>
                <a:sym typeface="+mn-lt"/>
              </a:rPr>
              <a:t>C-CUBE MICROSYSTEMS</a:t>
            </a:r>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1991 – 1993	Director, Product Management	</a:t>
            </a:r>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1989 – 1991	Manager, Systems Engineering	</a:t>
            </a:r>
          </a:p>
          <a:p>
            <a:pPr marL="1080000" indent="-1080000">
              <a:tabLst>
                <a:tab pos="1080000" algn="l"/>
                <a:tab pos="3960000" algn="r"/>
              </a:tabLst>
              <a:defRPr/>
            </a:pPr>
            <a:endParaRPr lang="en-US" sz="900" dirty="0">
              <a:solidFill>
                <a:srgbClr val="595959"/>
              </a:solidFill>
              <a:latin typeface="Coranto 2" panose="02000503070000020003" pitchFamily="50" charset="0"/>
              <a:sym typeface="+mn-lt"/>
            </a:endParaRPr>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1987 – 1989	</a:t>
            </a:r>
            <a:r>
              <a:rPr lang="en-US" sz="900" b="1" dirty="0">
                <a:solidFill>
                  <a:srgbClr val="595959"/>
                </a:solidFill>
                <a:latin typeface="Coranto 2" panose="02000503070000020003" pitchFamily="50" charset="0"/>
                <a:sym typeface="+mn-lt"/>
              </a:rPr>
              <a:t>TRW</a:t>
            </a:r>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	ASIC Design Engineer, ESL	</a:t>
            </a:r>
          </a:p>
          <a:p>
            <a:pPr marL="1170305" marR="0" indent="-1170305">
              <a:lnSpc>
                <a:spcPct val="107000"/>
              </a:lnSpc>
              <a:spcBef>
                <a:spcPts val="0"/>
              </a:spcBef>
              <a:spcAft>
                <a:spcPts val="600"/>
              </a:spcAft>
            </a:pPr>
            <a:endParaRPr lang="en-US" sz="900" b="1" kern="1200" dirty="0">
              <a:solidFill>
                <a:srgbClr val="C00000"/>
              </a:solidFill>
              <a:effectLst/>
              <a:cs typeface="Georgia" panose="02040502050405020303" pitchFamily="18" charset="0"/>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WHY ARE WE PRESENTING THIS CANDIDATE</a:t>
            </a:r>
          </a:p>
          <a:p>
            <a:pPr marL="171450" lvl="0" indent="-171450">
              <a:buFont typeface="Arial" panose="020B0604020202020204" pitchFamily="34" charset="0"/>
              <a:buChar char="•"/>
            </a:pPr>
            <a:r>
              <a:rPr lang="en-US" sz="830" b="1" dirty="0">
                <a:solidFill>
                  <a:srgbClr val="000000"/>
                </a:solidFill>
                <a:cs typeface="Georgia" panose="02040502050405020303" pitchFamily="18" charset="0"/>
                <a:sym typeface="+mn-lt"/>
              </a:rPr>
              <a:t>Rob Soderbery is a proven general manager at scale in the enterprise infrastructure sector, with experience across semiconductor, systems and software. While he has not been a public company CEO, we believe he brings the key attributes for the role. </a:t>
            </a:r>
          </a:p>
          <a:p>
            <a:pPr marL="347663" lvl="1" indent="-117475">
              <a:buFont typeface="Arial" panose="020B0604020202020204" pitchFamily="34" charset="0"/>
              <a:buChar char="•"/>
            </a:pPr>
            <a:r>
              <a:rPr lang="en-US" sz="830" dirty="0">
                <a:solidFill>
                  <a:srgbClr val="000000"/>
                </a:solidFill>
                <a:cs typeface="Georgia" panose="02040502050405020303" pitchFamily="18" charset="0"/>
                <a:sym typeface="+mn-lt"/>
              </a:rPr>
              <a:t>He leads a $8B+ P&amp;L today at WD (team of 5000+ of which about 1000 are ASIC engineers) and has led larger businesses at Cisco ($20B P&amp;L and team of 8000+).  </a:t>
            </a:r>
          </a:p>
          <a:p>
            <a:pPr marL="347663" lvl="1" indent="-117475">
              <a:buFont typeface="Arial" panose="020B0604020202020204" pitchFamily="34" charset="0"/>
              <a:buChar char="•"/>
            </a:pPr>
            <a:r>
              <a:rPr lang="en-US" sz="830" dirty="0">
                <a:solidFill>
                  <a:srgbClr val="000000"/>
                </a:solidFill>
                <a:cs typeface="Georgia" panose="02040502050405020303" pitchFamily="18" charset="0"/>
                <a:sym typeface="+mn-lt"/>
              </a:rPr>
              <a:t>He led complex businesses with various GTM motions, especially at Cisco. He brings direct experience with sales force optimization, routes to market mix, compensation and incentives alignment etc. He has also directly engaged in the sales process for </a:t>
            </a:r>
            <a:r>
              <a:rPr lang="en-US" sz="830" dirty="0" err="1">
                <a:solidFill>
                  <a:srgbClr val="000000"/>
                </a:solidFill>
                <a:cs typeface="Georgia" panose="02040502050405020303" pitchFamily="18" charset="0"/>
                <a:sym typeface="+mn-lt"/>
              </a:rPr>
              <a:t>hyperscalers</a:t>
            </a:r>
            <a:r>
              <a:rPr lang="en-US" sz="830" dirty="0">
                <a:solidFill>
                  <a:srgbClr val="000000"/>
                </a:solidFill>
                <a:cs typeface="Georgia" panose="02040502050405020303" pitchFamily="18" charset="0"/>
                <a:sym typeface="+mn-lt"/>
              </a:rPr>
              <a:t> (a $1B+ business today for WD). </a:t>
            </a:r>
          </a:p>
          <a:p>
            <a:pPr marL="347663" lvl="1" indent="-117475">
              <a:spcAft>
                <a:spcPts val="600"/>
              </a:spcAft>
              <a:buFont typeface="Arial" panose="020B0604020202020204" pitchFamily="34" charset="0"/>
              <a:buChar char="•"/>
            </a:pPr>
            <a:r>
              <a:rPr lang="en-US" sz="830" dirty="0">
                <a:solidFill>
                  <a:srgbClr val="000000"/>
                </a:solidFill>
                <a:cs typeface="Georgia" panose="02040502050405020303" pitchFamily="18" charset="0"/>
                <a:sym typeface="+mn-lt"/>
              </a:rPr>
              <a:t>While comfortable at scale, Rob is also entrepreneurial and can “get his hands dirty”. He was the co-founder of Uplift which he led as COO and later President for almost four years. Earlier in his career, he c0-founded </a:t>
            </a:r>
            <a:r>
              <a:rPr lang="en-US" sz="830" dirty="0" err="1">
                <a:solidFill>
                  <a:srgbClr val="000000"/>
                </a:solidFill>
                <a:cs typeface="Georgia" panose="02040502050405020303" pitchFamily="18" charset="0"/>
                <a:sym typeface="+mn-lt"/>
              </a:rPr>
              <a:t>Arithmos</a:t>
            </a:r>
            <a:r>
              <a:rPr lang="en-US" sz="830" dirty="0">
                <a:solidFill>
                  <a:srgbClr val="000000"/>
                </a:solidFill>
                <a:cs typeface="Georgia" panose="02040502050405020303" pitchFamily="18" charset="0"/>
                <a:sym typeface="+mn-lt"/>
              </a:rPr>
              <a:t>, an analog firm focused on LCD transitions, which was later acquired by ST Micro. </a:t>
            </a:r>
            <a:endParaRPr lang="en-US" sz="830" i="1" dirty="0">
              <a:solidFill>
                <a:srgbClr val="000000"/>
              </a:solidFill>
              <a:cs typeface="Georgia" panose="02040502050405020303" pitchFamily="18" charset="0"/>
              <a:sym typeface="+mn-lt"/>
            </a:endParaRPr>
          </a:p>
          <a:p>
            <a:pPr indent="-227012">
              <a:buFont typeface="Arial" panose="020B0604020202020204" pitchFamily="34" charset="0"/>
              <a:buChar char="•"/>
            </a:pPr>
            <a:r>
              <a:rPr lang="en-US" sz="830" b="1" dirty="0">
                <a:solidFill>
                  <a:srgbClr val="000000"/>
                </a:solidFill>
                <a:cs typeface="Georgia" panose="02040502050405020303" pitchFamily="18" charset="0"/>
                <a:sym typeface="+mn-lt"/>
              </a:rPr>
              <a:t>Financially, Rob is a seasoned operator and a well-rounded executive.	</a:t>
            </a:r>
          </a:p>
          <a:p>
            <a:pPr lvl="1" indent="-227012">
              <a:buFont typeface="Arial" panose="020B0604020202020204" pitchFamily="34" charset="0"/>
              <a:buChar char="•"/>
            </a:pPr>
            <a:r>
              <a:rPr lang="en-US" sz="830" dirty="0">
                <a:solidFill>
                  <a:srgbClr val="000000"/>
                </a:solidFill>
                <a:cs typeface="Georgia" panose="02040502050405020303" pitchFamily="18" charset="0"/>
                <a:sym typeface="+mn-lt"/>
              </a:rPr>
              <a:t>In addition to managing the P&amp;L of his Flash business at WD, he is deeply engaged in the earnings management process and regularly engages with all the key analysts covering the industry and the stock.  He runs a capital-intensive business at WD (owns a fab) and has developed a strong understanding of the balance sheet and its levers of impact.</a:t>
            </a:r>
          </a:p>
          <a:p>
            <a:pPr lvl="1" indent="-227012">
              <a:buFont typeface="Arial" panose="020B0604020202020204" pitchFamily="34" charset="0"/>
              <a:buChar char="•"/>
            </a:pPr>
            <a:r>
              <a:rPr lang="en-US" sz="830" dirty="0">
                <a:solidFill>
                  <a:srgbClr val="000000"/>
                </a:solidFill>
                <a:cs typeface="Georgia" panose="02040502050405020303" pitchFamily="18" charset="0"/>
                <a:sym typeface="+mn-lt"/>
              </a:rPr>
              <a:t>As a Board member at Rockwell Automation ($7B revenue, $30B+ market cap), Rob serves on the Audit Committee, thereby enhancing his capability on related governance, risk and compliance issues.</a:t>
            </a:r>
          </a:p>
          <a:p>
            <a:pPr lvl="1" indent="-227012">
              <a:buFont typeface="Arial" panose="020B0604020202020204" pitchFamily="34" charset="0"/>
              <a:buChar char="•"/>
            </a:pPr>
            <a:r>
              <a:rPr lang="en-US" sz="830" dirty="0">
                <a:solidFill>
                  <a:srgbClr val="000000"/>
                </a:solidFill>
                <a:cs typeface="Georgia" panose="02040502050405020303" pitchFamily="18" charset="0"/>
                <a:sym typeface="+mn-lt"/>
              </a:rPr>
              <a:t>Lastly, WD has an activist (Elliot) and a PE firm (Apollo) engaged in the company that has forced Rob to build a playbook for engaging with these alternate investors. </a:t>
            </a: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1079500" indent="-1079500">
              <a:tabLst>
                <a:tab pos="1077913" algn="l"/>
              </a:tabLst>
              <a:defRPr/>
            </a:pPr>
            <a:r>
              <a:rPr lang="en-US" dirty="0">
                <a:latin typeface="Coranto 2" panose="02000503070000020003" pitchFamily="50" charset="0"/>
              </a:rPr>
              <a:t>Location:	Palo Alto, CA</a:t>
            </a:r>
            <a:endParaRPr lang="en-US" dirty="0"/>
          </a:p>
          <a:p>
            <a:pPr marL="1080000">
              <a:tabLst>
                <a:tab pos="3492000" algn="l"/>
              </a:tabLst>
              <a:defRPr/>
            </a:pPr>
            <a:endParaRPr lang="en-US" dirty="0"/>
          </a:p>
          <a:p>
            <a:pPr marL="1080000">
              <a:tabLst>
                <a:tab pos="3225800" algn="l"/>
              </a:tabLst>
              <a:defRPr/>
            </a:pPr>
            <a:r>
              <a:rPr lang="en-GB" b="1" dirty="0">
                <a:solidFill>
                  <a:srgbClr val="B61A37"/>
                </a:solidFill>
                <a:latin typeface="Coranto 2" panose="02000503070000020003" pitchFamily="50" charset="0"/>
              </a:rPr>
              <a:t>Education</a:t>
            </a:r>
            <a:endParaRPr lang="en-US" dirty="0"/>
          </a:p>
          <a:p>
            <a:pPr marL="1080000" indent="-1080000">
              <a:buAutoNum type="arabicPlain" startAt="1989"/>
              <a:tabLst>
                <a:tab pos="1080000" algn="l"/>
              </a:tabLst>
              <a:defRPr/>
            </a:pPr>
            <a:r>
              <a:rPr lang="en-US" dirty="0">
                <a:latin typeface="Coranto 2" panose="02000503070000020003" pitchFamily="50" charset="0"/>
              </a:rPr>
              <a:t>MS, Electrical Engineering, Computer Science Engineering and Software Focus, Stanford University</a:t>
            </a:r>
          </a:p>
          <a:p>
            <a:pPr marL="0" indent="0">
              <a:tabLst>
                <a:tab pos="1080000" algn="l"/>
              </a:tabLst>
              <a:defRPr/>
            </a:pPr>
            <a:r>
              <a:rPr lang="en-US" dirty="0">
                <a:latin typeface="Coranto 2" panose="02000503070000020003" pitchFamily="50" charset="0"/>
              </a:rPr>
              <a:t>1987	BS, Electrical Engineering, California Institute of 	Technology</a:t>
            </a:r>
          </a:p>
          <a:p>
            <a:pPr marL="0" indent="0">
              <a:tabLst>
                <a:tab pos="1080000" algn="l"/>
              </a:tabLst>
              <a:defRPr/>
            </a:pPr>
            <a:endParaRPr lang="en-IN" b="1" dirty="0">
              <a:solidFill>
                <a:srgbClr val="B61A37"/>
              </a:solidFill>
              <a:latin typeface="Coranto 2" panose="02000503070000020003" pitchFamily="50" charset="0"/>
            </a:endParaRPr>
          </a:p>
          <a:p>
            <a:pPr marL="0" indent="0">
              <a:tabLst>
                <a:tab pos="1080000" algn="l"/>
              </a:tabLst>
              <a:defRPr/>
            </a:pPr>
            <a:r>
              <a:rPr lang="en-IN" b="1" dirty="0">
                <a:solidFill>
                  <a:srgbClr val="B61A37"/>
                </a:solidFill>
                <a:latin typeface="Coranto 2" panose="02000503070000020003" pitchFamily="50" charset="0"/>
              </a:rPr>
              <a:t>Experience</a:t>
            </a:r>
            <a:endParaRPr lang="en-US" b="1" dirty="0">
              <a:solidFill>
                <a:srgbClr val="B61A37"/>
              </a:solidFill>
            </a:endParaRPr>
          </a:p>
          <a:p>
            <a:pPr marL="1080000" indent="-1080000">
              <a:tabLst>
                <a:tab pos="1080000" algn="l"/>
                <a:tab pos="3960000" algn="r"/>
              </a:tabLst>
              <a:defRPr/>
            </a:pPr>
            <a:r>
              <a:rPr lang="en-US" b="1" dirty="0">
                <a:latin typeface="Coranto 2" panose="02000503070000020003" pitchFamily="50" charset="0"/>
              </a:rPr>
              <a:t>2020 – present</a:t>
            </a:r>
            <a:r>
              <a:rPr lang="en-US" dirty="0">
                <a:latin typeface="Coranto 2" panose="02000503070000020003" pitchFamily="50" charset="0"/>
              </a:rPr>
              <a:t>	</a:t>
            </a:r>
            <a:r>
              <a:rPr lang="en-US" b="1" cap="all" dirty="0">
                <a:latin typeface="Coranto 2" panose="02000503070000020003" pitchFamily="50" charset="0"/>
              </a:rPr>
              <a:t>Western Digital Corporation</a:t>
            </a:r>
            <a:endParaRPr lang="en-US" b="1" dirty="0"/>
          </a:p>
          <a:p>
            <a:pPr marL="1080000" indent="-1080000">
              <a:tabLst>
                <a:tab pos="1080000" algn="l"/>
                <a:tab pos="3960000" algn="r"/>
              </a:tabLst>
              <a:defRPr/>
            </a:pPr>
            <a:r>
              <a:rPr lang="en-US" dirty="0">
                <a:latin typeface="Coranto 2" panose="02000503070000020003" pitchFamily="50" charset="0"/>
              </a:rPr>
              <a:t>	EVP &amp; General Manager, Flash Business Unit	</a:t>
            </a:r>
          </a:p>
          <a:p>
            <a:pPr marL="1080000" indent="-1080000">
              <a:tabLst>
                <a:tab pos="1080000" algn="l"/>
                <a:tab pos="3960000" algn="r"/>
              </a:tabLst>
              <a:defRPr/>
            </a:pPr>
            <a:endParaRPr lang="en-US" dirty="0">
              <a:latin typeface="Coranto 2" panose="02000503070000020003" pitchFamily="50" charset="0"/>
            </a:endParaRPr>
          </a:p>
          <a:p>
            <a:pPr marL="1080000" indent="-1080000">
              <a:tabLst>
                <a:tab pos="1080000" algn="l"/>
                <a:tab pos="3960000" algn="r"/>
              </a:tabLst>
              <a:defRPr/>
            </a:pPr>
            <a:r>
              <a:rPr lang="en-US" b="1" dirty="0">
                <a:latin typeface="Coranto 2" panose="02000503070000020003" pitchFamily="50" charset="0"/>
              </a:rPr>
              <a:t>2017 – 2020	UPLIFT</a:t>
            </a:r>
          </a:p>
          <a:p>
            <a:pPr marL="1080000" indent="-1080000">
              <a:tabLst>
                <a:tab pos="1080000" algn="l"/>
                <a:tab pos="3960000" algn="r"/>
              </a:tabLst>
              <a:defRPr/>
            </a:pPr>
            <a:r>
              <a:rPr lang="en-US" dirty="0">
                <a:latin typeface="Coranto 2" panose="02000503070000020003" pitchFamily="50" charset="0"/>
              </a:rPr>
              <a:t>2018 – 2020	President, Co-Founder	</a:t>
            </a:r>
            <a:endParaRPr lang="en-US" dirty="0"/>
          </a:p>
          <a:p>
            <a:pPr marL="1080000" indent="-1080000">
              <a:tabLst>
                <a:tab pos="1080000" algn="l"/>
                <a:tab pos="3960000" algn="r"/>
              </a:tabLst>
              <a:defRPr/>
            </a:pPr>
            <a:r>
              <a:rPr lang="en-US" dirty="0">
                <a:latin typeface="Coranto 2" panose="02000503070000020003" pitchFamily="50" charset="0"/>
              </a:rPr>
              <a:t>2017 –  2018	Chief Operating Officer, Co-Founder	</a:t>
            </a:r>
            <a:endParaRPr lang="en-US" dirty="0"/>
          </a:p>
          <a:p>
            <a:pPr marL="1080000" indent="-1080000">
              <a:tabLst>
                <a:tab pos="1080000" algn="l"/>
                <a:tab pos="3960000" algn="r"/>
              </a:tabLst>
              <a:defRPr/>
            </a:pPr>
            <a:endParaRPr lang="en-US" dirty="0"/>
          </a:p>
          <a:p>
            <a:pPr marL="1080000" indent="-1080000">
              <a:tabLst>
                <a:tab pos="1080000" algn="l"/>
                <a:tab pos="3960000" algn="r"/>
              </a:tabLst>
              <a:defRPr/>
            </a:pPr>
            <a:r>
              <a:rPr lang="en-US" b="1" dirty="0"/>
              <a:t>2009 – 2016	CISCO SYSTEMS</a:t>
            </a:r>
          </a:p>
          <a:p>
            <a:pPr marL="1080000" indent="-1080000">
              <a:tabLst>
                <a:tab pos="1080000" algn="l"/>
                <a:tab pos="3960000" algn="r"/>
              </a:tabLst>
              <a:defRPr/>
            </a:pPr>
            <a:r>
              <a:rPr lang="en-US" dirty="0">
                <a:latin typeface="Coranto 2" panose="02000503070000020003" pitchFamily="50" charset="0"/>
              </a:rPr>
              <a:t>2014 – 2016	Senior Vice President, Enterprise Products and Solutions		</a:t>
            </a:r>
            <a:endParaRPr lang="en-US" dirty="0"/>
          </a:p>
          <a:p>
            <a:pPr marL="1080000" indent="-1080000">
              <a:tabLst>
                <a:tab pos="1080000" algn="l"/>
                <a:tab pos="3960000" algn="r"/>
              </a:tabLst>
              <a:defRPr/>
            </a:pPr>
            <a:r>
              <a:rPr lang="en-US" dirty="0">
                <a:latin typeface="Coranto 2" panose="02000503070000020003" pitchFamily="50" charset="0"/>
              </a:rPr>
              <a:t>2013 – 2014 	SVP and General Manager, Enterprise Products and Solutions	</a:t>
            </a:r>
          </a:p>
          <a:p>
            <a:pPr marL="1080000" indent="-1080000">
              <a:tabLst>
                <a:tab pos="1080000" algn="l"/>
                <a:tab pos="3960000" algn="r"/>
              </a:tabLst>
              <a:defRPr/>
            </a:pPr>
            <a:r>
              <a:rPr lang="en-US" dirty="0">
                <a:latin typeface="Coranto 2" panose="02000503070000020003" pitchFamily="50" charset="0"/>
              </a:rPr>
              <a:t>2009 – 2013	SVP &amp; General Manager, Ethernet Switching Technology Group	</a:t>
            </a:r>
            <a:endParaRPr lang="en-US" dirty="0"/>
          </a:p>
          <a:p>
            <a:endParaRPr lang="en-US" dirty="0"/>
          </a:p>
          <a:p>
            <a:pPr marL="1080000" indent="-1080000">
              <a:tabLst>
                <a:tab pos="1080000" algn="l"/>
                <a:tab pos="3960000" algn="r"/>
              </a:tabLst>
              <a:defRPr/>
            </a:pPr>
            <a:r>
              <a:rPr lang="en-US" b="1" dirty="0">
                <a:latin typeface="Coranto 2" panose="02000503070000020003" pitchFamily="50" charset="0"/>
              </a:rPr>
              <a:t>2004 – 2009 </a:t>
            </a:r>
            <a:r>
              <a:rPr lang="en-US" dirty="0">
                <a:latin typeface="Coranto 2" panose="02000503070000020003" pitchFamily="50" charset="0"/>
              </a:rPr>
              <a:t>	</a:t>
            </a:r>
            <a:r>
              <a:rPr lang="en-US" b="1" cap="all" dirty="0">
                <a:latin typeface="Coranto 2" panose="02000503070000020003" pitchFamily="50" charset="0"/>
              </a:rPr>
              <a:t>Symantec</a:t>
            </a:r>
          </a:p>
          <a:p>
            <a:pPr marL="1080000" indent="-1080000">
              <a:tabLst>
                <a:tab pos="1080000" algn="l"/>
                <a:tab pos="3960000" algn="r"/>
              </a:tabLst>
              <a:defRPr/>
            </a:pPr>
            <a:r>
              <a:rPr lang="en-US" dirty="0">
                <a:latin typeface="Coranto 2" panose="02000503070000020003" pitchFamily="50" charset="0"/>
              </a:rPr>
              <a:t>2008 – 2009 	SVP, Storage &amp; Availability Management Group	</a:t>
            </a:r>
          </a:p>
          <a:p>
            <a:pPr marL="1080000" indent="-1080000">
              <a:tabLst>
                <a:tab pos="1080000" algn="l"/>
                <a:tab pos="3960000" algn="r"/>
              </a:tabLst>
              <a:defRPr/>
            </a:pPr>
            <a:r>
              <a:rPr lang="en-US" dirty="0">
                <a:latin typeface="Coranto 2" panose="02000503070000020003" pitchFamily="50" charset="0"/>
              </a:rPr>
              <a:t>2006 – 2008	SVP, Storage Foundation Group	</a:t>
            </a:r>
          </a:p>
          <a:p>
            <a:pPr marL="1080000" indent="-1080000">
              <a:tabLst>
                <a:tab pos="1080000" algn="l"/>
                <a:tab pos="3960000" algn="r"/>
              </a:tabLst>
              <a:defRPr/>
            </a:pPr>
            <a:r>
              <a:rPr lang="en-US" dirty="0">
                <a:latin typeface="Coranto 2" panose="02000503070000020003" pitchFamily="50" charset="0"/>
              </a:rPr>
              <a:t>2005 – 2006 	Vice President, Product Management, Data Center Management Group	</a:t>
            </a:r>
          </a:p>
          <a:p>
            <a:endParaRPr lang="en-US" dirty="0"/>
          </a:p>
          <a:p>
            <a:pPr marL="1080000" indent="-1080000">
              <a:tabLst>
                <a:tab pos="1080000" algn="l"/>
                <a:tab pos="3960000" algn="r"/>
              </a:tabLst>
              <a:defRPr/>
            </a:pPr>
            <a:r>
              <a:rPr lang="en-US" b="1" dirty="0">
                <a:latin typeface="Coranto 2" panose="02000503070000020003" pitchFamily="50" charset="0"/>
              </a:rPr>
              <a:t>2000 – 2005</a:t>
            </a:r>
            <a:r>
              <a:rPr lang="en-US" dirty="0">
                <a:latin typeface="Coranto 2" panose="02000503070000020003" pitchFamily="50" charset="0"/>
              </a:rPr>
              <a:t>	</a:t>
            </a:r>
            <a:r>
              <a:rPr lang="en-US" b="1" cap="all" dirty="0">
                <a:latin typeface="Coranto 2" panose="02000503070000020003" pitchFamily="50" charset="0"/>
              </a:rPr>
              <a:t>Veritas Software (</a:t>
            </a:r>
            <a:r>
              <a:rPr lang="en-US" i="1" dirty="0">
                <a:latin typeface="Coranto 2" panose="02000503070000020003" pitchFamily="50" charset="0"/>
              </a:rPr>
              <a:t>acquired by Symantec in 2005</a:t>
            </a:r>
            <a:r>
              <a:rPr lang="en-US" dirty="0">
                <a:latin typeface="Coranto 2" panose="02000503070000020003" pitchFamily="50" charset="0"/>
              </a:rPr>
              <a:t>)</a:t>
            </a:r>
            <a:endParaRPr lang="en-US" b="1" dirty="0"/>
          </a:p>
          <a:p>
            <a:pPr marL="1080000" indent="-1080000">
              <a:tabLst>
                <a:tab pos="1080000" algn="l"/>
                <a:tab pos="3960000" algn="r"/>
              </a:tabLst>
              <a:defRPr/>
            </a:pPr>
            <a:r>
              <a:rPr lang="en-US" dirty="0">
                <a:latin typeface="Coranto 2" panose="02000503070000020003" pitchFamily="50" charset="0"/>
              </a:rPr>
              <a:t>2004 – 2005 	Vice President, Product Management	</a:t>
            </a:r>
            <a:endParaRPr lang="en-US" dirty="0"/>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2002 – 2004 	Vice President, Strategic Alliances	</a:t>
            </a:r>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2001 – 2002	Senior Director, Strategic Alliances	</a:t>
            </a:r>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2000 – 2001	Senior Director, Product Management</a:t>
            </a:r>
            <a:endParaRPr lang="en-US" b="1" cap="all" dirty="0">
              <a:latin typeface="Coranto 2" panose="02000503070000020003" pitchFamily="50" charset="0"/>
            </a:endParaRPr>
          </a:p>
          <a:p>
            <a:pPr marL="1080000" indent="-1080000">
              <a:tabLst>
                <a:tab pos="1080000" algn="l"/>
                <a:tab pos="3960000" algn="r"/>
              </a:tabLst>
              <a:defRPr/>
            </a:pPr>
            <a:endParaRPr lang="en-US" b="1" dirty="0"/>
          </a:p>
          <a:p>
            <a:pPr marL="1080000" indent="-1080000">
              <a:tabLst>
                <a:tab pos="1080000" algn="l"/>
                <a:tab pos="3960000" algn="r"/>
              </a:tabLst>
              <a:defRPr/>
            </a:pPr>
            <a:r>
              <a:rPr lang="en-US" sz="900" b="1" dirty="0">
                <a:solidFill>
                  <a:srgbClr val="595959"/>
                </a:solidFill>
                <a:latin typeface="Coranto 2" panose="02000503070000020003" pitchFamily="50" charset="0"/>
                <a:sym typeface="+mn-lt"/>
              </a:rPr>
              <a:t>1999 – 2000	ADAPTEC</a:t>
            </a:r>
          </a:p>
          <a:p>
            <a:pPr marL="1080000" indent="-1080000">
              <a:tabLst>
                <a:tab pos="1080000" algn="l"/>
                <a:tab pos="3960000" algn="r"/>
              </a:tabLst>
              <a:defRPr/>
            </a:pPr>
            <a:r>
              <a:rPr lang="en-US" sz="900" dirty="0">
                <a:solidFill>
                  <a:srgbClr val="595959"/>
                </a:solidFill>
                <a:latin typeface="Coranto 2" panose="02000503070000020003" pitchFamily="50" charset="0"/>
                <a:sym typeface="+mn-lt"/>
              </a:rPr>
              <a:t>	Senior Director, Strategic Marketing</a:t>
            </a:r>
            <a:endParaRPr lang="en-US" b="1" dirty="0"/>
          </a:p>
          <a:p>
            <a:pPr marL="1080000" indent="-1080000">
              <a:tabLst>
                <a:tab pos="1080000" algn="l"/>
                <a:tab pos="3960000" algn="r"/>
              </a:tabLst>
              <a:defRPr/>
            </a:pPr>
            <a:r>
              <a:rPr lang="en-US" dirty="0">
                <a:latin typeface="Coranto 2" panose="02000503070000020003" pitchFamily="50" charset="0"/>
              </a:rPr>
              <a:t>	</a:t>
            </a:r>
            <a:endParaRPr lang="en-US" dirty="0"/>
          </a:p>
        </p:txBody>
      </p:sp>
      <p:pic>
        <p:nvPicPr>
          <p:cNvPr id="2" name="Picture 2">
            <a:extLst>
              <a:ext uri="{FF2B5EF4-FFF2-40B4-BE49-F238E27FC236}">
                <a16:creationId xmlns:a16="http://schemas.microsoft.com/office/drawing/2014/main" id="{825FFB57-E0D5-4FFB-8E55-83DAA94B1E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120" r="2120"/>
          <a:stretch/>
        </p:blipFill>
        <p:spPr bwMode="auto">
          <a:xfrm>
            <a:off x="7983440" y="87747"/>
            <a:ext cx="898825" cy="93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63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3</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 </a:t>
            </a:r>
            <a:r>
              <a:rPr lang="en-US" dirty="0">
                <a:hlinkClick r:id="rId3"/>
              </a:rPr>
              <a:t>Robert </a:t>
            </a:r>
            <a:r>
              <a:rPr lang="en-US" dirty="0" err="1">
                <a:hlinkClick r:id="rId3"/>
              </a:rPr>
              <a:t>Soderbery</a:t>
            </a:r>
            <a:br>
              <a:rPr lang="en-US" dirty="0"/>
            </a:br>
            <a:endParaRPr lang="en-IN" u="sng" dirty="0">
              <a:solidFill>
                <a:srgbClr val="C00000"/>
              </a:solidFill>
              <a:latin typeface="+mn-lt"/>
              <a:ea typeface="+mn-ea"/>
            </a:endParaRPr>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lvl="0" indent="-1170305" algn="l" defTabSz="457200" rtl="0" eaLnBrk="1" fontAlgn="auto" latinLnBrk="0" hangingPunct="1">
              <a:lnSpc>
                <a:spcPct val="107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Coranto 2"/>
                <a:ea typeface="+mn-ea"/>
                <a:cs typeface="Georgia" panose="02040502050405020303" pitchFamily="18" charset="0"/>
              </a:rPr>
              <a:t>AREAS TO PROBE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30" b="0" i="0" u="none" strike="noStrike" kern="1200" cap="none" spc="0" normalizeH="0" baseline="0" noProof="0" dirty="0">
                <a:ln>
                  <a:noFill/>
                </a:ln>
                <a:solidFill>
                  <a:srgbClr val="000000"/>
                </a:solidFill>
                <a:effectLst/>
                <a:uLnTx/>
                <a:uFillTx/>
                <a:latin typeface="Coranto 2"/>
                <a:ea typeface="+mn-ea"/>
                <a:cs typeface="Georgia" panose="02040502050405020303" pitchFamily="18" charset="0"/>
                <a:sym typeface="+mn-lt"/>
              </a:rPr>
              <a:t>While Rob brings semiconductor, systems and software experience he is certainly not an expert in computing or its place in the AI landscape. Since the industry would be new to him, does he bring the right building blocks to quickly come up to speed in this area?</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30" dirty="0">
                <a:solidFill>
                  <a:srgbClr val="000000"/>
                </a:solidFill>
                <a:latin typeface="Coranto 2"/>
                <a:cs typeface="Georgia" panose="02040502050405020303" pitchFamily="18" charset="0"/>
                <a:sym typeface="+mn-lt"/>
              </a:rPr>
              <a:t>It will be a step up for Rob as a first-time CEO, let alone a public company CEO. Given the skillset he brings, where will he find himself most challenged and what possible steps could be taken to mitigate those hurdles if he’s selected?</a:t>
            </a:r>
            <a:endParaRPr kumimoji="0" lang="en-US" sz="830" b="0" i="0" u="none" strike="noStrike" kern="1200" cap="none" spc="0" normalizeH="0" baseline="0" noProof="0" dirty="0">
              <a:ln>
                <a:noFill/>
              </a:ln>
              <a:solidFill>
                <a:srgbClr val="000000"/>
              </a:solidFill>
              <a:effectLst/>
              <a:uLnTx/>
              <a:uFillTx/>
              <a:latin typeface="Coranto 2"/>
              <a:ea typeface="+mn-ea"/>
              <a:cs typeface="Georgia" panose="02040502050405020303" pitchFamily="18" charset="0"/>
              <a:sym typeface="+mn-l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HELPFUL LINKS</a:t>
            </a:r>
          </a:p>
          <a:p>
            <a:pPr marL="171450" lvl="0" indent="-171450">
              <a:spcAft>
                <a:spcPts val="600"/>
              </a:spcAft>
              <a:buFont typeface="Arial" panose="020B0604020202020204" pitchFamily="34" charset="0"/>
              <a:buChar char="•"/>
            </a:pPr>
            <a:r>
              <a:rPr lang="en-US" sz="830" dirty="0">
                <a:solidFill>
                  <a:srgbClr val="000000"/>
                </a:solidFill>
                <a:cs typeface="Georgia" panose="02040502050405020303" pitchFamily="18" charset="0"/>
                <a:sym typeface="+mn-lt"/>
              </a:rPr>
              <a:t>LinkedIn profile: </a:t>
            </a:r>
            <a:r>
              <a:rPr lang="en-US" sz="830" dirty="0">
                <a:solidFill>
                  <a:srgbClr val="000000"/>
                </a:solidFill>
                <a:cs typeface="Georgia" panose="02040502050405020303" pitchFamily="18" charset="0"/>
                <a:sym typeface="+mn-lt"/>
                <a:hlinkClick r:id="rId3"/>
              </a:rPr>
              <a:t>https://www.linkedin.com/in/robertsoderbery//</a:t>
            </a:r>
            <a:r>
              <a:rPr lang="en-US" sz="830" dirty="0">
                <a:solidFill>
                  <a:srgbClr val="000000"/>
                </a:solidFill>
                <a:cs typeface="Georgia" panose="02040502050405020303" pitchFamily="18" charset="0"/>
                <a:sym typeface="+mn-lt"/>
              </a:rPr>
              <a:t> </a:t>
            </a:r>
          </a:p>
          <a:p>
            <a:pPr marL="171450" lvl="0" indent="-171450">
              <a:spcAft>
                <a:spcPts val="600"/>
              </a:spcAft>
              <a:buFont typeface="Arial" panose="020B0604020202020204" pitchFamily="34" charset="0"/>
              <a:buChar char="•"/>
            </a:pPr>
            <a:r>
              <a:rPr lang="en-US" sz="830" dirty="0">
                <a:solidFill>
                  <a:srgbClr val="000000"/>
                </a:solidFill>
                <a:cs typeface="Georgia" panose="02040502050405020303" pitchFamily="18" charset="0"/>
                <a:sym typeface="+mn-lt"/>
              </a:rPr>
              <a:t>WD Flash Perspective: A Conversation with Rob Soderbery</a:t>
            </a:r>
            <a:r>
              <a:rPr lang="en-US" sz="830" i="1" dirty="0">
                <a:solidFill>
                  <a:srgbClr val="000000"/>
                </a:solidFill>
                <a:cs typeface="Georgia" panose="02040502050405020303" pitchFamily="18" charset="0"/>
                <a:sym typeface="+mn-lt"/>
              </a:rPr>
              <a:t>; May 26, 2021 (Video, 5:27) </a:t>
            </a:r>
            <a:r>
              <a:rPr lang="en-US" sz="830" dirty="0">
                <a:solidFill>
                  <a:srgbClr val="000000"/>
                </a:solidFill>
                <a:cs typeface="Georgia" panose="02040502050405020303" pitchFamily="18" charset="0"/>
                <a:sym typeface="+mn-lt"/>
                <a:hlinkClick r:id="rId4"/>
              </a:rPr>
              <a:t>https://www.youtube.com/watch?v=JfsLnx3xh4s</a:t>
            </a:r>
            <a:r>
              <a:rPr lang="en-US" sz="830" dirty="0">
                <a:solidFill>
                  <a:srgbClr val="000000"/>
                </a:solidFill>
                <a:cs typeface="Georgia" panose="02040502050405020303" pitchFamily="18" charset="0"/>
                <a:sym typeface="+mn-lt"/>
              </a:rPr>
              <a:t> </a:t>
            </a:r>
          </a:p>
          <a:p>
            <a:pPr marL="171450" lvl="0" indent="-171450">
              <a:spcAft>
                <a:spcPts val="600"/>
              </a:spcAft>
              <a:buFont typeface="Arial" panose="020B0604020202020204" pitchFamily="34" charset="0"/>
              <a:buChar char="•"/>
            </a:pPr>
            <a:r>
              <a:rPr lang="en-US" sz="830" dirty="0">
                <a:solidFill>
                  <a:srgbClr val="000000"/>
                </a:solidFill>
                <a:cs typeface="Georgia" panose="02040502050405020303" pitchFamily="18" charset="0"/>
                <a:sym typeface="+mn-lt"/>
              </a:rPr>
              <a:t>Western Digital Hires Industry Veteran Robert Soderbery; </a:t>
            </a:r>
            <a:r>
              <a:rPr lang="en-US" sz="830" i="1" dirty="0">
                <a:solidFill>
                  <a:srgbClr val="000000"/>
                </a:solidFill>
                <a:cs typeface="Georgia" panose="02040502050405020303" pitchFamily="18" charset="0"/>
                <a:sym typeface="+mn-lt"/>
              </a:rPr>
              <a:t>Sept 22, 2020 (Press release) </a:t>
            </a:r>
            <a:r>
              <a:rPr lang="en-US" sz="830" i="1" dirty="0">
                <a:solidFill>
                  <a:srgbClr val="000000"/>
                </a:solidFill>
                <a:cs typeface="Georgia" panose="02040502050405020303" pitchFamily="18" charset="0"/>
                <a:sym typeface="+mn-lt"/>
                <a:hlinkClick r:id="rId5"/>
              </a:rPr>
              <a:t>https://www.westerndigital.com/company/newsroom/press-releases/2020/2020-09-22-western-digital-hires-industry-veteran-robert-soderbery</a:t>
            </a:r>
            <a:r>
              <a:rPr lang="en-US" sz="830" i="1" dirty="0">
                <a:solidFill>
                  <a:srgbClr val="000000"/>
                </a:solidFill>
                <a:cs typeface="Georgia" panose="02040502050405020303" pitchFamily="18" charset="0"/>
                <a:sym typeface="+mn-lt"/>
              </a:rPr>
              <a:t> </a:t>
            </a:r>
            <a:endParaRPr lang="en-US" sz="830" dirty="0">
              <a:solidFill>
                <a:srgbClr val="000000"/>
              </a:solidFill>
              <a:cs typeface="Georgia" panose="02040502050405020303" pitchFamily="18" charset="0"/>
              <a:sym typeface="+mn-lt"/>
            </a:endParaRPr>
          </a:p>
          <a:p>
            <a:pPr marL="171450" lvl="0" indent="-171450">
              <a:spcAft>
                <a:spcPts val="600"/>
              </a:spcAft>
              <a:buFont typeface="Arial" panose="020B0604020202020204" pitchFamily="34" charset="0"/>
              <a:buChar char="•"/>
            </a:pPr>
            <a:r>
              <a:rPr lang="en-US" sz="830" dirty="0">
                <a:solidFill>
                  <a:srgbClr val="000000"/>
                </a:solidFill>
                <a:cs typeface="Georgia" panose="02040502050405020303" pitchFamily="18" charset="0"/>
                <a:sym typeface="+mn-lt"/>
              </a:rPr>
              <a:t>Rockwell Automation Elects Robert Soderbery to Board of Directors; Feb 03, 2022 </a:t>
            </a:r>
            <a:r>
              <a:rPr lang="en-US" sz="830" dirty="0">
                <a:solidFill>
                  <a:srgbClr val="000000"/>
                </a:solidFill>
                <a:cs typeface="Georgia" panose="02040502050405020303" pitchFamily="18" charset="0"/>
                <a:sym typeface="+mn-lt"/>
                <a:hlinkClick r:id="rId6"/>
              </a:rPr>
              <a:t>https://www.businesswire.com/news/home/20220203005785/en/Rockwell-Automation-Elects-Robert-Soderbery-to-Board-of-Directors</a:t>
            </a:r>
            <a:r>
              <a:rPr lang="en-US" sz="830" dirty="0">
                <a:solidFill>
                  <a:srgbClr val="000000"/>
                </a:solidFill>
                <a:cs typeface="Georgia" panose="02040502050405020303" pitchFamily="18" charset="0"/>
                <a:sym typeface="+mn-lt"/>
              </a:rPr>
              <a:t> </a:t>
            </a:r>
          </a:p>
          <a:p>
            <a:pPr marL="171450" lvl="0" indent="-171450">
              <a:spcAft>
                <a:spcPts val="600"/>
              </a:spcAft>
              <a:buFont typeface="Arial" panose="020B0604020202020204" pitchFamily="34" charset="0"/>
              <a:buChar char="•"/>
            </a:pPr>
            <a:r>
              <a:rPr lang="en-US" sz="830" dirty="0">
                <a:solidFill>
                  <a:srgbClr val="000000"/>
                </a:solidFill>
                <a:cs typeface="Georgia" panose="02040502050405020303" pitchFamily="18" charset="0"/>
                <a:sym typeface="+mn-lt"/>
              </a:rPr>
              <a:t>WD 2021 Flash Summit Recap; </a:t>
            </a:r>
            <a:r>
              <a:rPr lang="en-US" sz="830" i="1" dirty="0">
                <a:solidFill>
                  <a:srgbClr val="000000"/>
                </a:solidFill>
                <a:cs typeface="Georgia" panose="02040502050405020303" pitchFamily="18" charset="0"/>
                <a:sym typeface="+mn-lt"/>
              </a:rPr>
              <a:t>Oct 2021 (Video post, 1:58) </a:t>
            </a:r>
            <a:r>
              <a:rPr lang="en-US" sz="830" dirty="0">
                <a:solidFill>
                  <a:srgbClr val="000000"/>
                </a:solidFill>
                <a:cs typeface="Georgia" panose="02040502050405020303" pitchFamily="18" charset="0"/>
                <a:sym typeface="+mn-lt"/>
                <a:hlinkClick r:id="rId7"/>
              </a:rPr>
              <a:t>https://www.linkedin.com/posts/western-digital_2021-flash-summit-recap-activity-6808070148117823488-H-UJ?utm_source=share&amp;utm_medium=member_desktop</a:t>
            </a:r>
            <a:r>
              <a:rPr lang="en-US" sz="830" dirty="0">
                <a:solidFill>
                  <a:srgbClr val="000000"/>
                </a:solidFill>
                <a:cs typeface="Georgia" panose="02040502050405020303" pitchFamily="18" charset="0"/>
                <a:sym typeface="+mn-lt"/>
              </a:rPr>
              <a:t> </a:t>
            </a:r>
          </a:p>
          <a:p>
            <a:pPr marL="171450" lvl="0" indent="-171450">
              <a:buFont typeface="Arial" panose="020B0604020202020204" pitchFamily="34" charset="0"/>
              <a:buChar char="•"/>
            </a:pPr>
            <a:endParaRPr lang="en-US" sz="830" dirty="0">
              <a:solidFill>
                <a:srgbClr val="000000"/>
              </a:solidFill>
              <a:cs typeface="Georgia" panose="02040502050405020303" pitchFamily="18" charset="0"/>
              <a:sym typeface="+mn-lt"/>
            </a:endParaRP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1080000" indent="-1080000">
              <a:tabLst>
                <a:tab pos="1080000" algn="l"/>
                <a:tab pos="3960000" algn="r"/>
              </a:tabLst>
              <a:defRPr/>
            </a:pPr>
            <a:endParaRPr lang="en-US" b="1" dirty="0"/>
          </a:p>
          <a:p>
            <a:pPr marL="1080000" indent="-1080000">
              <a:tabLst>
                <a:tab pos="1080000" algn="l"/>
                <a:tab pos="3960000" algn="r"/>
              </a:tabLst>
              <a:defRPr/>
            </a:pPr>
            <a:r>
              <a:rPr lang="en-US" dirty="0">
                <a:latin typeface="Coranto 2" panose="02000503070000020003" pitchFamily="50" charset="0"/>
              </a:rPr>
              <a:t>	</a:t>
            </a:r>
            <a:endParaRPr lang="en-US" dirty="0"/>
          </a:p>
        </p:txBody>
      </p:sp>
      <p:pic>
        <p:nvPicPr>
          <p:cNvPr id="2" name="Picture 2">
            <a:extLst>
              <a:ext uri="{FF2B5EF4-FFF2-40B4-BE49-F238E27FC236}">
                <a16:creationId xmlns:a16="http://schemas.microsoft.com/office/drawing/2014/main" id="{825FFB57-E0D5-4FFB-8E55-83DAA94B1E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2120" r="2120"/>
          <a:stretch/>
        </p:blipFill>
        <p:spPr bwMode="auto">
          <a:xfrm>
            <a:off x="7983440" y="87747"/>
            <a:ext cx="898825" cy="93861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E269C5AB-E809-4579-B830-C8208D9BB233}"/>
              </a:ext>
            </a:extLst>
          </p:cNvPr>
          <p:cNvSpPr>
            <a:spLocks noGrp="1"/>
          </p:cNvSpPr>
          <p:nvPr/>
        </p:nvSpPr>
        <p:spPr>
          <a:xfrm>
            <a:off x="121097" y="1079760"/>
            <a:ext cx="4270600"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FIT AND LEADERSHIP STYLE</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Rob focuses on developing followership, with a sense of accountability. He believes in creating the vision and strategy and then translating that into execution priorities at all the levels of the organization. He is operationally and execution oriented with a bias for action - aligned goals and deliverables, accountability. </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Rob builds strong teams that complement him and have the same sense of accountability. He has a strong belief in an open, connected style of leadership that relies on guided collaboration, which involve a mix of driving to a strategic outcome, while providing room for buy-in and autonomy from the organization.</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His own time is spent 60% on strategy and execution-oriented problem solving, and the remaining 40% on bringing the team along and getting buy in. </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He adheres to a 10 x 10 framework – “what are the 10 big things that have to be done for the organization to be successful AND what the are the 10 big things that I have to do personally to drive that success”. </a:t>
            </a:r>
          </a:p>
          <a:p>
            <a:pPr marL="171450" lvl="0" indent="-171450">
              <a:buFont typeface="Arial" panose="020B0604020202020204" pitchFamily="34" charset="0"/>
              <a:buChar char="•"/>
            </a:pPr>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INTEREST LEVEL</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Rob is interested in the role. After having been a member of the senior leadership teams at both Cisco and WD, he is keen to be a CEO and lead a company. As the future of WD remains quite volatile, and the company’s go-forward strategy is being actively reconsidered, he is quite ready to do something different. </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Rob is energized by transformations and his initial understanding of the SGH story makes him quite interested to learn more. He is doing his research on the company and trying to better understand the opportunity for the company’s future success, although he agrees that the market timing and positioning feel right.  He also knows and has deep respect for Mark </a:t>
            </a:r>
            <a:r>
              <a:rPr lang="en-US" sz="830" dirty="0" err="1">
                <a:solidFill>
                  <a:srgbClr val="000000"/>
                </a:solidFill>
                <a:cs typeface="Georgia" panose="02040502050405020303" pitchFamily="18" charset="0"/>
                <a:sym typeface="+mn-lt"/>
              </a:rPr>
              <a:t>Papermaster</a:t>
            </a:r>
            <a:r>
              <a:rPr lang="en-US" sz="830" dirty="0">
                <a:solidFill>
                  <a:srgbClr val="000000"/>
                </a:solidFill>
                <a:cs typeface="Georgia" panose="02040502050405020303" pitchFamily="18" charset="0"/>
                <a:sym typeface="+mn-lt"/>
              </a:rPr>
              <a:t>, and sees his involvement as a strong positive.</a:t>
            </a:r>
          </a:p>
          <a:p>
            <a:pPr marL="171450" lvl="0" indent="-171450">
              <a:buFont typeface="Arial" panose="020B0604020202020204" pitchFamily="34" charset="0"/>
              <a:buChar char="•"/>
            </a:pPr>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endParaRPr lang="en-IN" sz="900" b="1" dirty="0">
              <a:effectLs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6611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6xn3fx9.Qqy2oom.Vitkb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6NS8ZrdyT.uEM_5hefXVa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YqnmYkc9TRivv3gMugY_y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RBJzaJo9Qdu603WUW2Wm_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i_fdpLnQLqNAWMvcLES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P3DSxJemT5O6Yqzqt6Iah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Zz6j3BkjRdSVBIeWXQJ.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JNgGTNOQMiQ58QtFUyh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f88q8mS1Qi2PfCEQpFmy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Etm5bEt3SYyWJ0k.D9GW9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CN1hwARROyhi9RDImDPV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O4A6fFHwRtKC1uORWnctS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nDdgQGvbQROZPVYF9TYd9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PY9eEaETiy22ZUkg_PEQ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7KKs9RBgTjq9oQJytBUfF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THF01WB8T2CI8LcEmjmZ.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NJdkuRYuTGyoWIyedXTy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43.Ha8e5Si6SuaalmPF7l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roqKqsB0RLS7cOfIh7HIM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8gujnxG6S.OstxskkU75d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eN_5JTczT2utq0HbJVzYD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og9nYehBQgqY8Ba.IdQXR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z9GGU1hiQA6RFjBBAh9R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RqUmthxSomp1YEAIZeh_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B.1MST0xQj.t.EyYe5z54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z8IjpyRXRrKCY2izHTp3_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4eeEBSgCQauppLOu5mRHW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G_9abYEpSoyQmEdmqDc.L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TAteO13rTQ2chKfVOGrEZ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8zg5_zewQSKdUobvbOdwv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sR4Y0tSDQQK8gzls0NRg8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LONhg9WHSS6slZy.990dp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dEjvjpxTBGGHS6odQvAlw"/>
</p:tagLst>
</file>

<file path=ppt/theme/theme1.xml><?xml version="1.0" encoding="utf-8"?>
<a:theme xmlns:a="http://schemas.openxmlformats.org/drawingml/2006/main" name="2018 Master EZ">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ETP ppt_master_1.2_lettersize_2019.potx [Read-Only]" id="{CFE5D901-2B4F-4B60-B61E-C5CFFB382792}" vid="{BB8042DA-0A89-4618-A2C7-B4784BAA881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c7bcc05-98cb-4af8-9f94-bb3373e4f316" xsi:nil="true"/>
    <lcf76f155ced4ddcb4097134ff3c332f xmlns="348dd2a1-42d5-4400-bb4a-70332eec837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39B8050215E54B99EDA057E0337111" ma:contentTypeVersion="17" ma:contentTypeDescription="Create a new document." ma:contentTypeScope="" ma:versionID="9703b69554c27c5c0567326e1de39a8f">
  <xsd:schema xmlns:xsd="http://www.w3.org/2001/XMLSchema" xmlns:xs="http://www.w3.org/2001/XMLSchema" xmlns:p="http://schemas.microsoft.com/office/2006/metadata/properties" xmlns:ns2="348dd2a1-42d5-4400-bb4a-70332eec8375" xmlns:ns3="8c7bcc05-98cb-4af8-9f94-bb3373e4f316" targetNamespace="http://schemas.microsoft.com/office/2006/metadata/properties" ma:root="true" ma:fieldsID="c0c1b87c9b1d3e432f4675ea1ee85ce5" ns2:_="" ns3:_="">
    <xsd:import namespace="348dd2a1-42d5-4400-bb4a-70332eec8375"/>
    <xsd:import namespace="8c7bcc05-98cb-4af8-9f94-bb3373e4f31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8dd2a1-42d5-4400-bb4a-70332eec83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4fe8e3d-ef66-4d43-80e9-a4b9290befa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7bcc05-98cb-4af8-9f94-bb3373e4f3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56e4986-9738-4e9e-afb2-67765c357722}" ma:internalName="TaxCatchAll" ma:showField="CatchAllData" ma:web="8c7bcc05-98cb-4af8-9f94-bb3373e4f31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C934C4-77B6-43E3-B66C-F7A5F8903586}">
  <ds:schemaRefs>
    <ds:schemaRef ds:uri="http://schemas.microsoft.com/sharepoint/v3/contenttype/forms"/>
  </ds:schemaRefs>
</ds:datastoreItem>
</file>

<file path=customXml/itemProps2.xml><?xml version="1.0" encoding="utf-8"?>
<ds:datastoreItem xmlns:ds="http://schemas.openxmlformats.org/officeDocument/2006/customXml" ds:itemID="{F37C9C4F-54D2-4709-8FA8-7D6CFCED9EA5}">
  <ds:schemaRefs>
    <ds:schemaRef ds:uri="http://purl.org/dc/elements/1.1/"/>
    <ds:schemaRef ds:uri="http://schemas.openxmlformats.org/package/2006/metadata/core-properties"/>
    <ds:schemaRef ds:uri="http://purl.org/dc/terms/"/>
    <ds:schemaRef ds:uri="http://schemas.microsoft.com/office/infopath/2007/PartnerControls"/>
    <ds:schemaRef ds:uri="348dd2a1-42d5-4400-bb4a-70332eec8375"/>
    <ds:schemaRef ds:uri="http://schemas.microsoft.com/office/2006/documentManagement/types"/>
    <ds:schemaRef ds:uri="http://schemas.microsoft.com/office/2006/metadata/properties"/>
    <ds:schemaRef ds:uri="8c7bcc05-98cb-4af8-9f94-bb3373e4f316"/>
    <ds:schemaRef ds:uri="http://www.w3.org/XML/1998/namespace"/>
    <ds:schemaRef ds:uri="http://purl.org/dc/dcmitype/"/>
  </ds:schemaRefs>
</ds:datastoreItem>
</file>

<file path=customXml/itemProps3.xml><?xml version="1.0" encoding="utf-8"?>
<ds:datastoreItem xmlns:ds="http://schemas.openxmlformats.org/officeDocument/2006/customXml" ds:itemID="{89A9BE51-D149-4367-961B-8F8FA4F67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8dd2a1-42d5-4400-bb4a-70332eec8375"/>
    <ds:schemaRef ds:uri="8c7bcc05-98cb-4af8-9f94-bb3373e4f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1011</TotalTime>
  <Words>1263</Words>
  <Application>Microsoft Office PowerPoint</Application>
  <PresentationFormat>On-screen Show (4:3)</PresentationFormat>
  <Paragraphs>88</Paragraphs>
  <Slides>3</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2" baseType="lpstr">
      <vt:lpstr>Arial</vt:lpstr>
      <vt:lpstr>Calibri</vt:lpstr>
      <vt:lpstr>Calibri Light</vt:lpstr>
      <vt:lpstr>Coranto 2</vt:lpstr>
      <vt:lpstr>Georgia</vt:lpstr>
      <vt:lpstr>Messina Sans Light</vt:lpstr>
      <vt:lpstr>2018 Master EZ</vt:lpstr>
      <vt:lpstr>Custom Design</vt:lpstr>
      <vt:lpstr>think-cell Folie</vt:lpstr>
      <vt:lpstr>Confidential Report: </vt:lpstr>
      <vt:lpstr>Profile: Robert Soderbery </vt:lpstr>
      <vt:lpstr>Profile: Robert Soderbery </vt:lpstr>
    </vt:vector>
  </TitlesOfParts>
  <Company>Egon Zehnder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 Report:</dc:title>
  <dc:creator>Scott Texeira</dc:creator>
  <cp:lastModifiedBy>Scott Texeira</cp:lastModifiedBy>
  <cp:revision>82</cp:revision>
  <dcterms:created xsi:type="dcterms:W3CDTF">2019-04-08T21:27:54Z</dcterms:created>
  <dcterms:modified xsi:type="dcterms:W3CDTF">2023-10-23T22:29:03Z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0x0101006F39B8050215E54B99EDA057E0337111</vt:lpwstr>
  </property>
</Properties>
</file>