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22" r:id="rId5"/>
  </p:sldMasterIdLst>
  <p:notesMasterIdLst>
    <p:notesMasterId r:id="rId9"/>
  </p:notesMasterIdLst>
  <p:handoutMasterIdLst>
    <p:handoutMasterId r:id="rId10"/>
  </p:handoutMasterIdLst>
  <p:sldIdLst>
    <p:sldId id="261" r:id="rId6"/>
    <p:sldId id="263" r:id="rId7"/>
    <p:sldId id="264" r:id="rId8"/>
  </p:sldIdLst>
  <p:sldSz cx="9144000" cy="6858000" type="screen4x3"/>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30CD0D71-71B4-EE44-B378-C5C191716E0C}">
          <p14:sldIdLst>
            <p14:sldId id="261"/>
          </p14:sldIdLst>
        </p14:section>
        <p14:section name="Agenda Slides" id="{3F728E8D-5CA3-0A49-9508-CACF80309CBE}">
          <p14:sldIdLst>
            <p14:sldId id="263"/>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494946-E2CD-4381-8D4C-470E02F04AC6}" v="7" dt="2023-11-30T03:27:51.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7" autoAdjust="0"/>
    <p:restoredTop sz="94660"/>
  </p:normalViewPr>
  <p:slideViewPr>
    <p:cSldViewPr snapToGrid="0" showGuides="1">
      <p:cViewPr varScale="1">
        <p:scale>
          <a:sx n="104" d="100"/>
          <a:sy n="104" d="100"/>
        </p:scale>
        <p:origin x="198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Texeira" userId="b3ea3b75-4069-4f62-97ea-f674bc544dea" providerId="ADAL" clId="{D2494946-E2CD-4381-8D4C-470E02F04AC6}"/>
    <pc:docChg chg="undo custSel modSld">
      <pc:chgData name="Scott Texeira" userId="b3ea3b75-4069-4f62-97ea-f674bc544dea" providerId="ADAL" clId="{D2494946-E2CD-4381-8D4C-470E02F04AC6}" dt="2023-11-30T03:27:51.981" v="2411" actId="20577"/>
      <pc:docMkLst>
        <pc:docMk/>
      </pc:docMkLst>
      <pc:sldChg chg="modSp mod">
        <pc:chgData name="Scott Texeira" userId="b3ea3b75-4069-4f62-97ea-f674bc544dea" providerId="ADAL" clId="{D2494946-E2CD-4381-8D4C-470E02F04AC6}" dt="2023-11-30T02:54:26.864" v="108" actId="20577"/>
        <pc:sldMkLst>
          <pc:docMk/>
          <pc:sldMk cId="1484639266" sldId="263"/>
        </pc:sldMkLst>
        <pc:spChg chg="mod">
          <ac:chgData name="Scott Texeira" userId="b3ea3b75-4069-4f62-97ea-f674bc544dea" providerId="ADAL" clId="{D2494946-E2CD-4381-8D4C-470E02F04AC6}" dt="2023-11-30T02:51:31.127" v="23" actId="404"/>
          <ac:spMkLst>
            <pc:docMk/>
            <pc:sldMk cId="1484639266" sldId="263"/>
            <ac:spMk id="9" creationId="{00000000-0000-0000-0000-000000000000}"/>
          </ac:spMkLst>
        </pc:spChg>
        <pc:spChg chg="mod">
          <ac:chgData name="Scott Texeira" userId="b3ea3b75-4069-4f62-97ea-f674bc544dea" providerId="ADAL" clId="{D2494946-E2CD-4381-8D4C-470E02F04AC6}" dt="2023-11-30T02:54:26.864" v="108" actId="20577"/>
          <ac:spMkLst>
            <pc:docMk/>
            <pc:sldMk cId="1484639266" sldId="263"/>
            <ac:spMk id="13" creationId="{536256B8-70C7-4858-9775-ED7656C26B4D}"/>
          </ac:spMkLst>
        </pc:spChg>
        <pc:picChg chg="mod">
          <ac:chgData name="Scott Texeira" userId="b3ea3b75-4069-4f62-97ea-f674bc544dea" providerId="ADAL" clId="{D2494946-E2CD-4381-8D4C-470E02F04AC6}" dt="2023-11-30T01:58:46.962" v="4" actId="14826"/>
          <ac:picMkLst>
            <pc:docMk/>
            <pc:sldMk cId="1484639266" sldId="263"/>
            <ac:picMk id="5" creationId="{B6AFE802-DFAE-6ACE-7913-BD6BAD94957F}"/>
          </ac:picMkLst>
        </pc:picChg>
      </pc:sldChg>
      <pc:sldChg chg="addSp delSp modSp mod">
        <pc:chgData name="Scott Texeira" userId="b3ea3b75-4069-4f62-97ea-f674bc544dea" providerId="ADAL" clId="{D2494946-E2CD-4381-8D4C-470E02F04AC6}" dt="2023-11-30T03:27:51.981" v="2411" actId="20577"/>
        <pc:sldMkLst>
          <pc:docMk/>
          <pc:sldMk cId="716611028" sldId="264"/>
        </pc:sldMkLst>
        <pc:spChg chg="del">
          <ac:chgData name="Scott Texeira" userId="b3ea3b75-4069-4f62-97ea-f674bc544dea" providerId="ADAL" clId="{D2494946-E2CD-4381-8D4C-470E02F04AC6}" dt="2023-11-30T01:51:40.750" v="0" actId="478"/>
          <ac:spMkLst>
            <pc:docMk/>
            <pc:sldMk cId="716611028" sldId="264"/>
            <ac:spMk id="4" creationId="{00000000-0000-0000-0000-000000000000}"/>
          </ac:spMkLst>
        </pc:spChg>
        <pc:spChg chg="add del mod">
          <ac:chgData name="Scott Texeira" userId="b3ea3b75-4069-4f62-97ea-f674bc544dea" providerId="ADAL" clId="{D2494946-E2CD-4381-8D4C-470E02F04AC6}" dt="2023-11-30T01:51:51.961" v="2" actId="478"/>
          <ac:spMkLst>
            <pc:docMk/>
            <pc:sldMk cId="716611028" sldId="264"/>
            <ac:spMk id="6" creationId="{B181F8D0-7FA3-ED71-BC62-CED98101F584}"/>
          </ac:spMkLst>
        </pc:spChg>
        <pc:spChg chg="add mod">
          <ac:chgData name="Scott Texeira" userId="b3ea3b75-4069-4f62-97ea-f674bc544dea" providerId="ADAL" clId="{D2494946-E2CD-4381-8D4C-470E02F04AC6}" dt="2023-11-30T01:51:41.110" v="1"/>
          <ac:spMkLst>
            <pc:docMk/>
            <pc:sldMk cId="716611028" sldId="264"/>
            <ac:spMk id="7" creationId="{66CF7866-55C5-9EEC-DA72-BCF49DBEC6A5}"/>
          </ac:spMkLst>
        </pc:spChg>
        <pc:spChg chg="mod">
          <ac:chgData name="Scott Texeira" userId="b3ea3b75-4069-4f62-97ea-f674bc544dea" providerId="ADAL" clId="{D2494946-E2CD-4381-8D4C-470E02F04AC6}" dt="2023-11-30T03:09:52.134" v="1660" actId="20577"/>
          <ac:spMkLst>
            <pc:docMk/>
            <pc:sldMk cId="716611028" sldId="264"/>
            <ac:spMk id="8" creationId="{E269C5AB-E809-4579-B830-C8208D9BB233}"/>
          </ac:spMkLst>
        </pc:spChg>
        <pc:spChg chg="mod">
          <ac:chgData name="Scott Texeira" userId="b3ea3b75-4069-4f62-97ea-f674bc544dea" providerId="ADAL" clId="{D2494946-E2CD-4381-8D4C-470E02F04AC6}" dt="2023-11-30T03:27:51.981" v="2411" actId="20577"/>
          <ac:spMkLst>
            <pc:docMk/>
            <pc:sldMk cId="716611028" sldId="264"/>
            <ac:spMk id="9" creationId="{00000000-0000-0000-0000-000000000000}"/>
          </ac:spMkLst>
        </pc:spChg>
        <pc:spChg chg="add mod">
          <ac:chgData name="Scott Texeira" userId="b3ea3b75-4069-4f62-97ea-f674bc544dea" providerId="ADAL" clId="{D2494946-E2CD-4381-8D4C-470E02F04AC6}" dt="2023-11-30T01:51:58.676" v="3"/>
          <ac:spMkLst>
            <pc:docMk/>
            <pc:sldMk cId="716611028" sldId="264"/>
            <ac:spMk id="10" creationId="{A4EF618C-43DE-E7B3-473D-4B678DB2FE00}"/>
          </ac:spMkLst>
        </pc:spChg>
        <pc:picChg chg="mod">
          <ac:chgData name="Scott Texeira" userId="b3ea3b75-4069-4f62-97ea-f674bc544dea" providerId="ADAL" clId="{D2494946-E2CD-4381-8D4C-470E02F04AC6}" dt="2023-11-30T01:58:52.741" v="5" actId="14826"/>
          <ac:picMkLst>
            <pc:docMk/>
            <pc:sldMk cId="716611028" sldId="264"/>
            <ac:picMk id="5" creationId="{1CB531DB-4734-6A54-332C-1021C061330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1BD3C58F-C359-4771-92AC-0605CE7FE9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umsplatzhalter 2">
            <a:extLst>
              <a:ext uri="{FF2B5EF4-FFF2-40B4-BE49-F238E27FC236}">
                <a16:creationId xmlns:a16="http://schemas.microsoft.com/office/drawing/2014/main" id="{CECD5951-24DA-4124-B754-37A12AE6D8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E9D6D8-60DA-440B-9BC0-9D3CEBF4558F}" type="datetimeFigureOut">
              <a:rPr lang="en-US" smtClean="0">
                <a:latin typeface="Arial" panose="020B0604020202020204" pitchFamily="34" charset="0"/>
              </a:rPr>
              <a:t>11/29/2023</a:t>
            </a:fld>
            <a:endParaRPr lang="en-US" dirty="0">
              <a:latin typeface="Arial" panose="020B0604020202020204" pitchFamily="34" charset="0"/>
            </a:endParaRPr>
          </a:p>
        </p:txBody>
      </p:sp>
      <p:sp>
        <p:nvSpPr>
          <p:cNvPr id="4" name="Fußzeilenplatzhalter 3">
            <a:extLst>
              <a:ext uri="{FF2B5EF4-FFF2-40B4-BE49-F238E27FC236}">
                <a16:creationId xmlns:a16="http://schemas.microsoft.com/office/drawing/2014/main" id="{87D443AD-0BFC-4EE7-AA60-E4C0D35E8C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Foliennummernplatzhalter 4">
            <a:extLst>
              <a:ext uri="{FF2B5EF4-FFF2-40B4-BE49-F238E27FC236}">
                <a16:creationId xmlns:a16="http://schemas.microsoft.com/office/drawing/2014/main" id="{6B2BC962-099F-4B75-8C6E-8E7DD8F8DC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75914-392C-4F77-9682-4B624BC14B7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32562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n-lt"/>
                <a:ea typeface="+mn-ea"/>
                <a:cs typeface="+mn-cs"/>
                <a:sym typeface="+mn-lt"/>
              </a:defRPr>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n-lt"/>
                <a:ea typeface="+mn-ea"/>
                <a:cs typeface="+mn-cs"/>
                <a:sym typeface="+mn-lt"/>
              </a:defRPr>
            </a:lvl1pPr>
          </a:lstStyle>
          <a:p>
            <a:fld id="{B4348C07-A342-4ABF-AA3C-AE3709A4A4E6}" type="datetimeFigureOut">
              <a:rPr lang="en-US" smtClean="0"/>
              <a:pPr/>
              <a:t>11/29/2023</a:t>
            </a:fld>
            <a:endParaRPr lang="en-US" dirty="0"/>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n-lt"/>
                <a:ea typeface="+mn-ea"/>
                <a:cs typeface="+mn-cs"/>
                <a:sym typeface="+mn-lt"/>
              </a:defRPr>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n-lt"/>
                <a:ea typeface="+mn-ea"/>
                <a:cs typeface="+mn-cs"/>
                <a:sym typeface="+mn-lt"/>
              </a:defRPr>
            </a:lvl1pPr>
          </a:lstStyle>
          <a:p>
            <a:fld id="{42B90A58-CEB4-412A-8862-2C6CF469C76A}" type="slidenum">
              <a:rPr lang="en-US" smtClean="0"/>
              <a:pPr/>
              <a:t>‹#›</a:t>
            </a:fld>
            <a:endParaRPr lang="en-US" dirty="0"/>
          </a:p>
        </p:txBody>
      </p:sp>
    </p:spTree>
    <p:extLst>
      <p:ext uri="{BB962C8B-B14F-4D97-AF65-F5344CB8AC3E}">
        <p14:creationId xmlns:p14="http://schemas.microsoft.com/office/powerpoint/2010/main" val="280604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sym typeface="+mn-lt"/>
      </a:defRPr>
    </a:lvl1pPr>
    <a:lvl2pPr marL="457200" algn="l" defTabSz="914400" rtl="0" eaLnBrk="1" latinLnBrk="0" hangingPunct="1">
      <a:defRPr sz="1200" kern="1200">
        <a:solidFill>
          <a:schemeClr val="tx1"/>
        </a:solidFill>
        <a:latin typeface="+mn-lt"/>
        <a:ea typeface="+mn-ea"/>
        <a:cs typeface="+mn-cs"/>
        <a:sym typeface="+mn-lt"/>
      </a:defRPr>
    </a:lvl2pPr>
    <a:lvl3pPr marL="914400" algn="l" defTabSz="914400" rtl="0" eaLnBrk="1" latinLnBrk="0" hangingPunct="1">
      <a:defRPr sz="1200" kern="1200">
        <a:solidFill>
          <a:schemeClr val="tx1"/>
        </a:solidFill>
        <a:latin typeface="+mn-lt"/>
        <a:ea typeface="+mn-ea"/>
        <a:cs typeface="+mn-cs"/>
        <a:sym typeface="+mn-lt"/>
      </a:defRPr>
    </a:lvl3pPr>
    <a:lvl4pPr marL="1371600" algn="l" defTabSz="914400" rtl="0" eaLnBrk="1" latinLnBrk="0" hangingPunct="1">
      <a:defRPr sz="1200" kern="1200">
        <a:solidFill>
          <a:schemeClr val="tx1"/>
        </a:solidFill>
        <a:latin typeface="+mn-lt"/>
        <a:ea typeface="+mn-ea"/>
        <a:cs typeface="+mn-cs"/>
        <a:sym typeface="+mn-lt"/>
      </a:defRPr>
    </a:lvl4pPr>
    <a:lvl5pPr marL="1828800" algn="l" defTabSz="914400" rtl="0" eaLnBrk="1" latinLnBrk="0" hangingPunct="1">
      <a:defRPr sz="1200"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0A58-CEB4-412A-8862-2C6CF469C76A}" type="slidenum">
              <a:rPr lang="en-US" smtClean="0"/>
              <a:pPr/>
              <a:t>2</a:t>
            </a:fld>
            <a:endParaRPr lang="en-US" dirty="0"/>
          </a:p>
        </p:txBody>
      </p:sp>
    </p:spTree>
    <p:extLst>
      <p:ext uri="{BB962C8B-B14F-4D97-AF65-F5344CB8AC3E}">
        <p14:creationId xmlns:p14="http://schemas.microsoft.com/office/powerpoint/2010/main" val="221013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0A58-CEB4-412A-8862-2C6CF469C76A}" type="slidenum">
              <a:rPr lang="en-US" smtClean="0"/>
              <a:pPr/>
              <a:t>3</a:t>
            </a:fld>
            <a:endParaRPr lang="en-US" dirty="0"/>
          </a:p>
        </p:txBody>
      </p:sp>
    </p:spTree>
    <p:extLst>
      <p:ext uri="{BB962C8B-B14F-4D97-AF65-F5344CB8AC3E}">
        <p14:creationId xmlns:p14="http://schemas.microsoft.com/office/powerpoint/2010/main" val="3845405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8.jpe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9.jpe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0.jpe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1.jpe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emf"/><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38.xml"/><Relationship Id="rId5" Type="http://schemas.openxmlformats.org/officeDocument/2006/relationships/image" Target="../media/image12.jpeg"/><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39.xml"/><Relationship Id="rId5" Type="http://schemas.openxmlformats.org/officeDocument/2006/relationships/image" Target="../media/image13.jpeg"/><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8.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9.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20.png"/><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22.jpe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23.pn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58.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emf"/><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24.jpe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5.jpeg"/><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26.jpeg"/><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ITCH">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1631EF7A-B942-4B2F-AFA4-CB44EA781F3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1631EF7A-B942-4B2F-AFA4-CB44EA781F3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EA35B1EC-3D9F-4F92-A76E-6ABCFB6C612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dirty="0">
              <a:latin typeface="Coranto 2" panose="02000503070000020003" pitchFamily="50" charset="0"/>
              <a:ea typeface="+mj-ea"/>
              <a:cs typeface="+mj-cs"/>
              <a:sym typeface="Coranto 2" panose="02000503070000020003" pitchFamily="50" charset="0"/>
            </a:endParaRPr>
          </a:p>
        </p:txBody>
      </p:sp>
      <p:pic>
        <p:nvPicPr>
          <p:cNvPr id="14" name="Picture 1">
            <a:extLst>
              <a:ext uri="{FF2B5EF4-FFF2-40B4-BE49-F238E27FC236}">
                <a16:creationId xmlns:a16="http://schemas.microsoft.com/office/drawing/2014/main" id="{ADFF2A22-C4CF-4E08-95CD-A28C859DBB5B}"/>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186" t="249" r="52" b="-1"/>
          <a:stretch/>
        </p:blipFill>
        <p:spPr>
          <a:xfrm>
            <a:off x="0" y="0"/>
            <a:ext cx="9144000" cy="6858000"/>
          </a:xfrm>
          <a:prstGeom prst="rect">
            <a:avLst/>
          </a:prstGeom>
        </p:spPr>
      </p:pic>
      <p:sp>
        <p:nvSpPr>
          <p:cNvPr id="5" name="Title 1"/>
          <p:cNvSpPr>
            <a:spLocks noGrp="1"/>
          </p:cNvSpPr>
          <p:nvPr>
            <p:ph type="title" hasCustomPrompt="1"/>
          </p:nvPr>
        </p:nvSpPr>
        <p:spPr>
          <a:xfrm>
            <a:off x="544313" y="741876"/>
            <a:ext cx="8069869" cy="307777"/>
          </a:xfrm>
        </p:spPr>
        <p:txBody>
          <a:bodyPr vert="horz" lIns="0" tIns="0" rIns="0" bIns="0" rtlCol="0">
            <a:spAutoFit/>
          </a:bodyPr>
          <a:lstStyle>
            <a:lvl1pPr>
              <a:defRPr lang="en-US" sz="2000" baseline="0">
                <a:solidFill>
                  <a:schemeClr val="bg1"/>
                </a:solidFill>
                <a:latin typeface="+mj-lt"/>
                <a:ea typeface="+mj-ea"/>
                <a:cs typeface="+mj-cs"/>
                <a:sym typeface="+mj-lt"/>
              </a:defRPr>
            </a:lvl1pPr>
          </a:lstStyle>
          <a:p>
            <a:pPr marL="0" lvl="0" indent="0">
              <a:spcBef>
                <a:spcPts val="0"/>
              </a:spcBef>
              <a:buFontTx/>
            </a:pPr>
            <a:r>
              <a:rPr lang="en-US" dirty="0"/>
              <a:t>Assignment line here</a:t>
            </a:r>
          </a:p>
        </p:txBody>
      </p:sp>
      <p:sp>
        <p:nvSpPr>
          <p:cNvPr id="4" name="Text Placeholder 3"/>
          <p:cNvSpPr>
            <a:spLocks noGrp="1"/>
          </p:cNvSpPr>
          <p:nvPr>
            <p:ph type="body" sz="quarter" idx="12" hasCustomPrompt="1"/>
          </p:nvPr>
        </p:nvSpPr>
        <p:spPr>
          <a:xfrm>
            <a:off x="544313" y="6184800"/>
            <a:ext cx="500137" cy="307777"/>
          </a:xfrm>
        </p:spPr>
        <p:txBody>
          <a:bodyPr wrap="none" anchor="b">
            <a:spAutoFit/>
          </a:bodyPr>
          <a:lstStyle>
            <a:lvl1pPr>
              <a:defRPr sz="2000" b="0">
                <a:solidFill>
                  <a:schemeClr val="bg1"/>
                </a:solidFill>
                <a:latin typeface="+mn-lt"/>
                <a:ea typeface="+mn-ea"/>
                <a:cs typeface="+mn-cs"/>
                <a:sym typeface="+mn-lt"/>
              </a:defRPr>
            </a:lvl1pPr>
          </a:lstStyle>
          <a:p>
            <a:pPr lvl="0"/>
            <a:r>
              <a:rPr lang="en-US" dirty="0"/>
              <a:t>date</a:t>
            </a:r>
            <a:endParaRPr lang="en-GB" dirty="0"/>
          </a:p>
        </p:txBody>
      </p:sp>
      <p:sp>
        <p:nvSpPr>
          <p:cNvPr id="9" name="TextBox 8"/>
          <p:cNvSpPr txBox="1"/>
          <p:nvPr userDrawn="1"/>
        </p:nvSpPr>
        <p:spPr>
          <a:xfrm>
            <a:off x="544313" y="507674"/>
            <a:ext cx="1351332"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mn-lt"/>
                <a:ea typeface="+mn-ea"/>
                <a:cs typeface="+mn-cs"/>
                <a:sym typeface="+mn-lt"/>
              </a:rPr>
              <a:t>Strictly confidential</a:t>
            </a:r>
          </a:p>
        </p:txBody>
      </p:sp>
      <p:pic>
        <p:nvPicPr>
          <p:cNvPr id="10" name="Picture 1">
            <a:extLst>
              <a:ext uri="{FF2B5EF4-FFF2-40B4-BE49-F238E27FC236}">
                <a16:creationId xmlns:a16="http://schemas.microsoft.com/office/drawing/2014/main" id="{5313C9C1-7D66-429B-AB9A-083EC5C7FA53}"/>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r="29087"/>
          <a:stretch/>
        </p:blipFill>
        <p:spPr>
          <a:xfrm>
            <a:off x="776462" y="3081528"/>
            <a:ext cx="3181584" cy="695426"/>
          </a:xfrm>
          <a:prstGeom prst="rect">
            <a:avLst/>
          </a:prstGeom>
        </p:spPr>
      </p:pic>
      <p:grpSp>
        <p:nvGrpSpPr>
          <p:cNvPr id="11" name="Group 5">
            <a:extLst>
              <a:ext uri="{FF2B5EF4-FFF2-40B4-BE49-F238E27FC236}">
                <a16:creationId xmlns:a16="http://schemas.microsoft.com/office/drawing/2014/main" id="{564814DE-6EA1-46D8-A9AC-C9A4EAE641A6}"/>
              </a:ext>
            </a:extLst>
          </p:cNvPr>
          <p:cNvGrpSpPr/>
          <p:nvPr userDrawn="1"/>
        </p:nvGrpSpPr>
        <p:grpSpPr>
          <a:xfrm>
            <a:off x="4376056" y="3233057"/>
            <a:ext cx="391888" cy="391886"/>
            <a:chOff x="5486400" y="1802674"/>
            <a:chExt cx="587829" cy="587829"/>
          </a:xfrm>
        </p:grpSpPr>
        <p:cxnSp>
          <p:nvCxnSpPr>
            <p:cNvPr id="12" name="Straight Connector 6">
              <a:extLst>
                <a:ext uri="{FF2B5EF4-FFF2-40B4-BE49-F238E27FC236}">
                  <a16:creationId xmlns:a16="http://schemas.microsoft.com/office/drawing/2014/main" id="{15F2FAB1-E391-4371-8EB5-826D94DAA441}"/>
                </a:ext>
              </a:extLst>
            </p:cNvPr>
            <p:cNvCxnSpPr/>
            <p:nvPr/>
          </p:nvCxnSpPr>
          <p:spPr>
            <a:xfrm>
              <a:off x="5486400" y="1802674"/>
              <a:ext cx="587829" cy="587829"/>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7">
              <a:extLst>
                <a:ext uri="{FF2B5EF4-FFF2-40B4-BE49-F238E27FC236}">
                  <a16:creationId xmlns:a16="http://schemas.microsoft.com/office/drawing/2014/main" id="{9B802B23-3B11-4CCE-B6F0-01A461EB6DFF}"/>
                </a:ext>
              </a:extLst>
            </p:cNvPr>
            <p:cNvCxnSpPr/>
            <p:nvPr/>
          </p:nvCxnSpPr>
          <p:spPr>
            <a:xfrm flipH="1">
              <a:off x="5486400" y="1802674"/>
              <a:ext cx="587829" cy="587829"/>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7" name="Inhaltsplatzhalter 6"/>
          <p:cNvSpPr>
            <a:spLocks noGrp="1"/>
          </p:cNvSpPr>
          <p:nvPr>
            <p:ph sz="quarter" idx="13" hasCustomPrompt="1"/>
          </p:nvPr>
        </p:nvSpPr>
        <p:spPr>
          <a:xfrm>
            <a:off x="5188958" y="3083861"/>
            <a:ext cx="3396310" cy="696467"/>
          </a:xfrm>
        </p:spPr>
        <p:txBody>
          <a:bodyPr/>
          <a:lstStyle>
            <a:lvl1pPr>
              <a:defRPr sz="1400" u="none" baseline="0">
                <a:solidFill>
                  <a:schemeClr val="bg1"/>
                </a:solidFill>
              </a:defRPr>
            </a:lvl1pPr>
          </a:lstStyle>
          <a:p>
            <a:pPr lvl="0"/>
            <a:r>
              <a:rPr lang="de-DE" dirty="0" err="1"/>
              <a:t>Please</a:t>
            </a:r>
            <a:r>
              <a:rPr lang="de-DE" dirty="0"/>
              <a:t> </a:t>
            </a:r>
            <a:r>
              <a:rPr lang="de-DE" dirty="0" err="1"/>
              <a:t>place</a:t>
            </a:r>
            <a:r>
              <a:rPr lang="de-DE" dirty="0"/>
              <a:t> </a:t>
            </a:r>
            <a:r>
              <a:rPr lang="de-DE" dirty="0" err="1"/>
              <a:t>the</a:t>
            </a:r>
            <a:r>
              <a:rPr lang="de-DE" dirty="0"/>
              <a:t> </a:t>
            </a:r>
            <a:r>
              <a:rPr lang="de-DE" dirty="0" err="1"/>
              <a:t>client</a:t>
            </a:r>
            <a:r>
              <a:rPr lang="de-DE" dirty="0"/>
              <a:t> logo in </a:t>
            </a:r>
            <a:r>
              <a:rPr lang="de-DE" dirty="0" err="1"/>
              <a:t>white</a:t>
            </a:r>
            <a:r>
              <a:rPr lang="de-DE" dirty="0"/>
              <a:t> </a:t>
            </a:r>
            <a:r>
              <a:rPr lang="de-DE" dirty="0" err="1"/>
              <a:t>here</a:t>
            </a:r>
            <a:r>
              <a:rPr lang="de-DE" dirty="0"/>
              <a:t>; </a:t>
            </a:r>
            <a:r>
              <a:rPr lang="de-DE" dirty="0" err="1"/>
              <a:t>Alternatively</a:t>
            </a:r>
            <a:r>
              <a:rPr lang="de-DE" dirty="0"/>
              <a:t>, </a:t>
            </a:r>
            <a:r>
              <a:rPr lang="de-DE" dirty="0" err="1"/>
              <a:t>write</a:t>
            </a:r>
            <a:r>
              <a:rPr lang="de-DE" dirty="0"/>
              <a:t> </a:t>
            </a:r>
            <a:r>
              <a:rPr lang="de-DE" dirty="0" err="1"/>
              <a:t>the</a:t>
            </a:r>
            <a:r>
              <a:rPr lang="de-DE" dirty="0"/>
              <a:t> </a:t>
            </a:r>
            <a:r>
              <a:rPr lang="de-DE" dirty="0" err="1"/>
              <a:t>company</a:t>
            </a:r>
            <a:r>
              <a:rPr lang="de-DE" dirty="0"/>
              <a:t> </a:t>
            </a:r>
            <a:r>
              <a:rPr lang="de-DE" dirty="0" err="1"/>
              <a:t>name</a:t>
            </a:r>
            <a:r>
              <a:rPr lang="de-DE" dirty="0"/>
              <a:t> </a:t>
            </a:r>
            <a:r>
              <a:rPr lang="de-DE" dirty="0" err="1"/>
              <a:t>as</a:t>
            </a:r>
            <a:r>
              <a:rPr lang="de-DE" dirty="0"/>
              <a:t> </a:t>
            </a:r>
            <a:r>
              <a:rPr lang="de-DE" dirty="0" err="1"/>
              <a:t>text</a:t>
            </a:r>
            <a:endParaRPr lang="de-DE" dirty="0"/>
          </a:p>
        </p:txBody>
      </p:sp>
    </p:spTree>
    <p:extLst>
      <p:ext uri="{BB962C8B-B14F-4D97-AF65-F5344CB8AC3E}">
        <p14:creationId xmlns:p14="http://schemas.microsoft.com/office/powerpoint/2010/main" val="188596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andidate Profil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3A9645-1AB4-484B-8CE6-D71061B6445A}"/>
              </a:ext>
            </a:extLst>
          </p:cNvPr>
          <p:cNvSpPr>
            <a:spLocks noGrp="1"/>
          </p:cNvSpPr>
          <p:nvPr>
            <p:ph type="title" hasCustomPrompt="1"/>
          </p:nvPr>
        </p:nvSpPr>
        <p:spPr>
          <a:xfrm>
            <a:off x="548642" y="451869"/>
            <a:ext cx="3837258" cy="410519"/>
          </a:xfrm>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Content Placeholder 2"/>
          <p:cNvSpPr>
            <a:spLocks noGrp="1"/>
          </p:cNvSpPr>
          <p:nvPr>
            <p:ph idx="1" hasCustomPrompt="1"/>
          </p:nvPr>
        </p:nvSpPr>
        <p:spPr>
          <a:xfrm>
            <a:off x="548642" y="1146190"/>
            <a:ext cx="3837257" cy="4922825"/>
          </a:xfrm>
          <a:ln>
            <a:noFill/>
          </a:ln>
        </p:spPr>
        <p:txBody>
          <a:bodyPr lIns="0" tIns="45720" rIns="91440" bIns="45720">
            <a:noAutofit/>
          </a:bodyPr>
          <a:lstStyle>
            <a:lvl1pPr marL="895350" indent="-895350">
              <a:lnSpc>
                <a:spcPct val="100000"/>
              </a:lnSpc>
              <a:spcBef>
                <a:spcPts val="0"/>
              </a:spcBef>
              <a:tabLst>
                <a:tab pos="2867025" algn="l"/>
              </a:tabLst>
              <a:defRPr sz="900" b="0">
                <a:solidFill>
                  <a:schemeClr val="tx1">
                    <a:lumMod val="65000"/>
                    <a:lumOff val="35000"/>
                  </a:schemeClr>
                </a:solidFill>
                <a:latin typeface="+mn-lt"/>
                <a:ea typeface="+mn-ea"/>
                <a:cs typeface="+mn-cs"/>
                <a:sym typeface="+mn-lt"/>
              </a:defRPr>
            </a:lvl1pPr>
            <a:lvl2pPr marL="895350" indent="-895350">
              <a:lnSpc>
                <a:spcPct val="100000"/>
              </a:lnSpc>
              <a:spcBef>
                <a:spcPts val="0"/>
              </a:spcBef>
              <a:buNone/>
              <a:tabLst>
                <a:tab pos="2867025" algn="l"/>
              </a:tabLst>
              <a:defRPr sz="900" b="0">
                <a:solidFill>
                  <a:schemeClr val="tx1"/>
                </a:solidFill>
                <a:latin typeface="+mn-lt"/>
                <a:ea typeface="+mn-ea"/>
                <a:cs typeface="+mn-cs"/>
                <a:sym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p:txBody>
      </p:sp>
      <p:sp>
        <p:nvSpPr>
          <p:cNvPr id="6" name="Content Placeholder 3"/>
          <p:cNvSpPr>
            <a:spLocks noGrp="1"/>
          </p:cNvSpPr>
          <p:nvPr>
            <p:ph idx="10" hasCustomPrompt="1"/>
          </p:nvPr>
        </p:nvSpPr>
        <p:spPr>
          <a:xfrm>
            <a:off x="4755856" y="1146190"/>
            <a:ext cx="3837257" cy="4922825"/>
          </a:xfrm>
          <a:ln>
            <a:noFill/>
          </a:ln>
        </p:spPr>
        <p:txBody>
          <a:bodyPr lIns="0" tIns="45720" rIns="91440" bIns="45720">
            <a:noAutofit/>
          </a:bodyPr>
          <a:lstStyle>
            <a:lvl1pPr marL="895350" indent="-895350">
              <a:lnSpc>
                <a:spcPct val="100000"/>
              </a:lnSpc>
              <a:spcBef>
                <a:spcPts val="0"/>
              </a:spcBef>
              <a:tabLst>
                <a:tab pos="2867025" algn="l"/>
              </a:tabLst>
              <a:defRPr sz="900" b="0">
                <a:solidFill>
                  <a:schemeClr val="tx1">
                    <a:lumMod val="65000"/>
                    <a:lumOff val="35000"/>
                  </a:schemeClr>
                </a:solidFill>
                <a:latin typeface="+mn-lt"/>
                <a:ea typeface="+mn-ea"/>
                <a:cs typeface="+mn-cs"/>
                <a:sym typeface="+mn-lt"/>
              </a:defRPr>
            </a:lvl1pPr>
            <a:lvl2pPr marL="895350" indent="-895350">
              <a:lnSpc>
                <a:spcPct val="100000"/>
              </a:lnSpc>
              <a:spcBef>
                <a:spcPts val="0"/>
              </a:spcBef>
              <a:buNone/>
              <a:tabLst>
                <a:tab pos="2867025" algn="l"/>
              </a:tabLst>
              <a:defRPr sz="900" b="0">
                <a:solidFill>
                  <a:schemeClr val="tx1"/>
                </a:solidFill>
                <a:latin typeface="+mn-lt"/>
                <a:ea typeface="+mn-ea"/>
                <a:cs typeface="+mn-cs"/>
                <a:sym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p:txBody>
      </p:sp>
      <p:sp>
        <p:nvSpPr>
          <p:cNvPr id="10" name="Text Placeholder 4"/>
          <p:cNvSpPr>
            <a:spLocks noGrp="1"/>
          </p:cNvSpPr>
          <p:nvPr>
            <p:ph type="body" sz="quarter" idx="12" hasCustomPrompt="1"/>
          </p:nvPr>
        </p:nvSpPr>
        <p:spPr>
          <a:xfrm>
            <a:off x="4755979" y="448056"/>
            <a:ext cx="3840480" cy="409575"/>
          </a:xfrm>
        </p:spPr>
        <p:txBody>
          <a:bodyPr/>
          <a:lstStyle>
            <a:lvl1pPr algn="l" defTabSz="457200" rtl="0" eaLnBrk="1" latinLnBrk="0" hangingPunct="1">
              <a:spcBef>
                <a:spcPct val="0"/>
              </a:spcBef>
              <a:buNone/>
              <a:defRPr lang="en-IN" sz="2400" b="0" kern="1200" dirty="0">
                <a:solidFill>
                  <a:schemeClr val="tx1">
                    <a:lumMod val="65000"/>
                    <a:lumOff val="35000"/>
                  </a:schemeClr>
                </a:solidFill>
                <a:latin typeface="+mj-lt"/>
                <a:ea typeface="+mj-ea"/>
                <a:cs typeface="+mj-cs"/>
                <a:sym typeface="+mj-lt"/>
              </a:defRPr>
            </a:lvl1pPr>
          </a:lstStyle>
          <a:p>
            <a:pPr lvl="0"/>
            <a:r>
              <a:rPr lang="de-DE" dirty="0"/>
              <a:t>Click to add title</a:t>
            </a:r>
            <a:endParaRPr lang="en-IN" dirty="0"/>
          </a:p>
        </p:txBody>
      </p:sp>
      <p:sp>
        <p:nvSpPr>
          <p:cNvPr id="4" name="Foliennummernplatzhalter 5">
            <a:extLst>
              <a:ext uri="{FF2B5EF4-FFF2-40B4-BE49-F238E27FC236}">
                <a16:creationId xmlns:a16="http://schemas.microsoft.com/office/drawing/2014/main" id="{E6E098DC-7DB9-439A-BA8C-B9D4DFD485FB}"/>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cxnSp>
        <p:nvCxnSpPr>
          <p:cNvPr id="7" name="Straight Connector 6">
            <a:extLst>
              <a:ext uri="{FF2B5EF4-FFF2-40B4-BE49-F238E27FC236}">
                <a16:creationId xmlns:a16="http://schemas.microsoft.com/office/drawing/2014/main" id="{A5B271A6-69BE-454F-BB9B-96B219216AAF}"/>
              </a:ext>
            </a:extLst>
          </p:cNvPr>
          <p:cNvCxnSpPr/>
          <p:nvPr userDrawn="1"/>
        </p:nvCxnSpPr>
        <p:spPr>
          <a:xfrm>
            <a:off x="4570878" y="974318"/>
            <a:ext cx="0" cy="5112281"/>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751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ndidate Profile extended 1x">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0F7A986E-D7F2-4A29-9882-3D49DD37201B}"/>
              </a:ext>
            </a:extLst>
          </p:cNvPr>
          <p:cNvGraphicFramePr>
            <a:graphicFrameLocks noChangeAspect="1"/>
          </p:cNvGraphicFramePr>
          <p:nvPr userDrawn="1">
            <p:custDataLst>
              <p:tags r:id="rId1"/>
            </p:custDataLst>
            <p:extLst>
              <p:ext uri="{D42A27DB-BD31-4B8C-83A1-F6EECF244321}">
                <p14:modId xmlns:p14="http://schemas.microsoft.com/office/powerpoint/2010/main" val="17907013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3" name="Objekt 12" hidden="1">
                        <a:extLst>
                          <a:ext uri="{FF2B5EF4-FFF2-40B4-BE49-F238E27FC236}">
                            <a16:creationId xmlns:a16="http://schemas.microsoft.com/office/drawing/2014/main" id="{0F7A986E-D7F2-4A29-9882-3D49DD37201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Rechteck 13" hidden="1">
            <a:extLst>
              <a:ext uri="{FF2B5EF4-FFF2-40B4-BE49-F238E27FC236}">
                <a16:creationId xmlns:a16="http://schemas.microsoft.com/office/drawing/2014/main" id="{21073F11-2656-4DB4-B1AC-414BB5ADD31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4" name="Text Placeholder 6"/>
          <p:cNvSpPr>
            <a:spLocks noGrp="1"/>
          </p:cNvSpPr>
          <p:nvPr>
            <p:ph type="body" sz="quarter" idx="13" hasCustomPrompt="1"/>
          </p:nvPr>
        </p:nvSpPr>
        <p:spPr>
          <a:xfrm>
            <a:off x="2706674" y="1152170"/>
            <a:ext cx="5129212" cy="287101"/>
          </a:xfrm>
        </p:spPr>
        <p:txBody>
          <a:bodyPr/>
          <a:lstStyle>
            <a:lvl1pPr>
              <a:defRPr baseline="0">
                <a:latin typeface="+mn-lt"/>
                <a:ea typeface="+mn-ea"/>
                <a:cs typeface="+mn-cs"/>
                <a:sym typeface="+mn-lt"/>
              </a:defRPr>
            </a:lvl1pPr>
          </a:lstStyle>
          <a:p>
            <a:pPr lvl="0"/>
            <a:r>
              <a:rPr lang="en-US" dirty="0"/>
              <a:t>[Name goes here]</a:t>
            </a:r>
          </a:p>
        </p:txBody>
      </p:sp>
      <p:sp>
        <p:nvSpPr>
          <p:cNvPr id="5" name="Text Placeholder 6"/>
          <p:cNvSpPr>
            <a:spLocks noGrp="1"/>
          </p:cNvSpPr>
          <p:nvPr>
            <p:ph type="body" sz="quarter" idx="14" hasCustomPrompt="1"/>
          </p:nvPr>
        </p:nvSpPr>
        <p:spPr>
          <a:xfrm>
            <a:off x="2706688" y="1439744"/>
            <a:ext cx="5129212" cy="230115"/>
          </a:xfrm>
        </p:spPr>
        <p:txBody>
          <a:bodyPr anchor="ctr"/>
          <a:lstStyle>
            <a:lvl1pPr>
              <a:spcBef>
                <a:spcPts val="1200"/>
              </a:spcBef>
              <a:defRPr sz="1200" baseline="0">
                <a:latin typeface="+mn-lt"/>
                <a:ea typeface="+mn-ea"/>
                <a:cs typeface="+mn-cs"/>
                <a:sym typeface="+mn-lt"/>
              </a:defRPr>
            </a:lvl1pPr>
          </a:lstStyle>
          <a:p>
            <a:pPr lvl="0"/>
            <a:r>
              <a:rPr lang="en-US" dirty="0"/>
              <a:t>[Location]</a:t>
            </a:r>
          </a:p>
        </p:txBody>
      </p:sp>
      <p:sp>
        <p:nvSpPr>
          <p:cNvPr id="6" name="Text Placeholder 6"/>
          <p:cNvSpPr>
            <a:spLocks noGrp="1"/>
          </p:cNvSpPr>
          <p:nvPr>
            <p:ph type="body" sz="quarter" idx="15" hasCustomPrompt="1"/>
          </p:nvPr>
        </p:nvSpPr>
        <p:spPr>
          <a:xfrm>
            <a:off x="2706674" y="1860690"/>
            <a:ext cx="5129212" cy="445273"/>
          </a:xfrm>
        </p:spPr>
        <p:txBody>
          <a:bodyPr anchor="t"/>
          <a:lstStyle>
            <a:lvl1pPr>
              <a:spcBef>
                <a:spcPts val="0"/>
              </a:spcBef>
              <a:defRPr sz="1000" b="0" baseline="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7" name="Text Placeholder 6"/>
          <p:cNvSpPr>
            <a:spLocks noGrp="1"/>
          </p:cNvSpPr>
          <p:nvPr>
            <p:ph type="body" sz="quarter" idx="16" hasCustomPrompt="1"/>
          </p:nvPr>
        </p:nvSpPr>
        <p:spPr>
          <a:xfrm>
            <a:off x="2706674" y="2560403"/>
            <a:ext cx="5129212" cy="882594"/>
          </a:xfrm>
        </p:spPr>
        <p:txBody>
          <a:bodyPr anchor="t"/>
          <a:lstStyle>
            <a:lvl1pPr>
              <a:spcBef>
                <a:spcPts val="0"/>
              </a:spcBef>
              <a:defRPr sz="1000" b="0" baseline="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8" name="Text Placeholder 11"/>
          <p:cNvSpPr>
            <a:spLocks noGrp="1"/>
          </p:cNvSpPr>
          <p:nvPr>
            <p:ph type="body" sz="quarter" idx="17" hasCustomPrompt="1"/>
          </p:nvPr>
        </p:nvSpPr>
        <p:spPr>
          <a:xfrm>
            <a:off x="548641" y="3762377"/>
            <a:ext cx="7278688" cy="2316163"/>
          </a:xfrm>
        </p:spPr>
        <p:txBody>
          <a:bodyPr/>
          <a:lstStyle>
            <a:lvl1pPr>
              <a:defRPr sz="1000" b="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9" name="TextBox 8"/>
          <p:cNvSpPr txBox="1"/>
          <p:nvPr userDrawn="1"/>
        </p:nvSpPr>
        <p:spPr>
          <a:xfrm>
            <a:off x="2706674" y="1669857"/>
            <a:ext cx="5120640" cy="199350"/>
          </a:xfrm>
          <a:prstGeom prst="rect">
            <a:avLst/>
          </a:prstGeom>
          <a:noFill/>
        </p:spPr>
        <p:txBody>
          <a:bodyPr wrap="square" lIns="0" tIns="0" rIns="0" bIns="0" rtlCol="0" anchor="b">
            <a:noAutofit/>
          </a:bodyPr>
          <a:lstStyle/>
          <a:p>
            <a:r>
              <a:rPr lang="en-GB" sz="1000" b="1" dirty="0">
                <a:solidFill>
                  <a:schemeClr val="tx1">
                    <a:lumMod val="65000"/>
                    <a:lumOff val="35000"/>
                  </a:schemeClr>
                </a:solidFill>
                <a:latin typeface="+mn-lt"/>
                <a:ea typeface="+mn-ea"/>
                <a:cs typeface="+mn-cs"/>
                <a:sym typeface="+mn-lt"/>
              </a:rPr>
              <a:t>Education</a:t>
            </a:r>
          </a:p>
        </p:txBody>
      </p:sp>
      <p:sp>
        <p:nvSpPr>
          <p:cNvPr id="10" name="TextBox 9"/>
          <p:cNvSpPr txBox="1"/>
          <p:nvPr userDrawn="1"/>
        </p:nvSpPr>
        <p:spPr>
          <a:xfrm>
            <a:off x="2706674" y="2362945"/>
            <a:ext cx="5120640" cy="199350"/>
          </a:xfrm>
          <a:prstGeom prst="rect">
            <a:avLst/>
          </a:prstGeom>
          <a:noFill/>
        </p:spPr>
        <p:txBody>
          <a:bodyPr wrap="square" lIns="0" tIns="0" rIns="0" bIns="0" rtlCol="0" anchor="b">
            <a:noAutofit/>
          </a:bodyPr>
          <a:lstStyle/>
          <a:p>
            <a:r>
              <a:rPr lang="en-GB" sz="1000" b="1" dirty="0">
                <a:solidFill>
                  <a:schemeClr val="tx1">
                    <a:lumMod val="65000"/>
                    <a:lumOff val="35000"/>
                  </a:schemeClr>
                </a:solidFill>
                <a:latin typeface="+mn-lt"/>
                <a:ea typeface="+mn-ea"/>
                <a:cs typeface="+mn-cs"/>
                <a:sym typeface="+mn-lt"/>
              </a:rPr>
              <a:t>Previous Experience</a:t>
            </a:r>
          </a:p>
        </p:txBody>
      </p:sp>
      <p:sp>
        <p:nvSpPr>
          <p:cNvPr id="12" name="Picture Placeholder 11"/>
          <p:cNvSpPr>
            <a:spLocks noGrp="1"/>
          </p:cNvSpPr>
          <p:nvPr>
            <p:ph type="pic" sz="quarter" idx="18"/>
          </p:nvPr>
        </p:nvSpPr>
        <p:spPr>
          <a:xfrm>
            <a:off x="548641" y="1152170"/>
            <a:ext cx="1828800" cy="2286000"/>
          </a:xfrm>
        </p:spPr>
        <p:txBody>
          <a:bodyPr/>
          <a:lstStyle>
            <a:lvl1pPr>
              <a:defRPr>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DD7765BD-3B5A-4C27-8A92-B2D81F686A97}"/>
              </a:ext>
            </a:extLst>
          </p:cNvPr>
          <p:cNvSpPr>
            <a:spLocks noGrp="1"/>
          </p:cNvSpPr>
          <p:nvPr>
            <p:ph type="sldNum" sz="quarter" idx="19"/>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971764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up Tombstone Company Credential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954913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FF139EE-79C8-45BF-B4D5-36AF4E8A504F}"/>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829582"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945455"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4959786"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5075659"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829582"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945455"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4959786"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5075659"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898132"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9" name="Text Placeholder 12"/>
          <p:cNvSpPr>
            <a:spLocks noGrp="1"/>
          </p:cNvSpPr>
          <p:nvPr userDrawn="1">
            <p:ph type="body" sz="quarter" idx="53" hasCustomPrompt="1"/>
          </p:nvPr>
        </p:nvSpPr>
        <p:spPr>
          <a:xfrm>
            <a:off x="2898132"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898132"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81" name="Text Placeholder 12"/>
          <p:cNvSpPr>
            <a:spLocks noGrp="1"/>
          </p:cNvSpPr>
          <p:nvPr userDrawn="1">
            <p:ph type="body" sz="quarter" idx="55" hasCustomPrompt="1"/>
          </p:nvPr>
        </p:nvSpPr>
        <p:spPr>
          <a:xfrm>
            <a:off x="2898132"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5028336"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7" name="Text Placeholder 12"/>
          <p:cNvSpPr>
            <a:spLocks noGrp="1"/>
          </p:cNvSpPr>
          <p:nvPr userDrawn="1">
            <p:ph type="body" sz="quarter" idx="61" hasCustomPrompt="1"/>
          </p:nvPr>
        </p:nvSpPr>
        <p:spPr>
          <a:xfrm>
            <a:off x="5028336"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5028336"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9" name="Text Placeholder 12"/>
          <p:cNvSpPr>
            <a:spLocks noGrp="1"/>
          </p:cNvSpPr>
          <p:nvPr userDrawn="1">
            <p:ph type="body" sz="quarter" idx="63" hasCustomPrompt="1"/>
          </p:nvPr>
        </p:nvSpPr>
        <p:spPr>
          <a:xfrm>
            <a:off x="5028336"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1797557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up Tombstone Company Credential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28606535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5B914FB-B5A7-4A18-8B3E-C7CF435E6AA7}"/>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29703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41290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3894684"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4010557"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29703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41290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3894684"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4010557"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36558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9" name="Text Placeholder 12"/>
          <p:cNvSpPr>
            <a:spLocks noGrp="1"/>
          </p:cNvSpPr>
          <p:nvPr userDrawn="1">
            <p:ph type="body" sz="quarter" idx="53" hasCustomPrompt="1"/>
          </p:nvPr>
        </p:nvSpPr>
        <p:spPr>
          <a:xfrm>
            <a:off x="236558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36558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81" name="Text Placeholder 12"/>
          <p:cNvSpPr>
            <a:spLocks noGrp="1"/>
          </p:cNvSpPr>
          <p:nvPr userDrawn="1">
            <p:ph type="body" sz="quarter" idx="55" hasCustomPrompt="1"/>
          </p:nvPr>
        </p:nvSpPr>
        <p:spPr>
          <a:xfrm>
            <a:off x="236558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3963234"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7" name="Text Placeholder 12"/>
          <p:cNvSpPr>
            <a:spLocks noGrp="1"/>
          </p:cNvSpPr>
          <p:nvPr userDrawn="1">
            <p:ph type="body" sz="quarter" idx="61" hasCustomPrompt="1"/>
          </p:nvPr>
        </p:nvSpPr>
        <p:spPr>
          <a:xfrm>
            <a:off x="3963234"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3963234"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9" name="Text Placeholder 12"/>
          <p:cNvSpPr>
            <a:spLocks noGrp="1"/>
          </p:cNvSpPr>
          <p:nvPr userDrawn="1">
            <p:ph type="body" sz="quarter" idx="63" hasCustomPrompt="1"/>
          </p:nvPr>
        </p:nvSpPr>
        <p:spPr>
          <a:xfrm>
            <a:off x="3963234"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
        <p:nvSpPr>
          <p:cNvPr id="50" name="Rectangle 4">
            <a:extLst>
              <a:ext uri="{FF2B5EF4-FFF2-40B4-BE49-F238E27FC236}">
                <a16:creationId xmlns:a16="http://schemas.microsoft.com/office/drawing/2014/main" id="{35ECCFB1-595A-4699-8E79-971C140807F6}"/>
              </a:ext>
            </a:extLst>
          </p:cNvPr>
          <p:cNvSpPr>
            <a:spLocks noChangeArrowheads="1"/>
          </p:cNvSpPr>
          <p:nvPr userDrawn="1"/>
        </p:nvSpPr>
        <p:spPr bwMode="gray">
          <a:xfrm>
            <a:off x="550001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1" name="Straight Connector 54">
            <a:extLst>
              <a:ext uri="{FF2B5EF4-FFF2-40B4-BE49-F238E27FC236}">
                <a16:creationId xmlns:a16="http://schemas.microsoft.com/office/drawing/2014/main" id="{C19FE447-2AF9-4283-AC05-B66835D9F0D9}"/>
              </a:ext>
            </a:extLst>
          </p:cNvPr>
          <p:cNvCxnSpPr/>
          <p:nvPr userDrawn="1"/>
        </p:nvCxnSpPr>
        <p:spPr>
          <a:xfrm>
            <a:off x="561588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2" name="Rectangle 4">
            <a:extLst>
              <a:ext uri="{FF2B5EF4-FFF2-40B4-BE49-F238E27FC236}">
                <a16:creationId xmlns:a16="http://schemas.microsoft.com/office/drawing/2014/main" id="{8DAAF90A-D5A3-4173-ABD2-02E51F37D153}"/>
              </a:ext>
            </a:extLst>
          </p:cNvPr>
          <p:cNvSpPr>
            <a:spLocks noChangeArrowheads="1"/>
          </p:cNvSpPr>
          <p:nvPr userDrawn="1"/>
        </p:nvSpPr>
        <p:spPr bwMode="gray">
          <a:xfrm>
            <a:off x="550001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3" name="Straight Connector 69">
            <a:extLst>
              <a:ext uri="{FF2B5EF4-FFF2-40B4-BE49-F238E27FC236}">
                <a16:creationId xmlns:a16="http://schemas.microsoft.com/office/drawing/2014/main" id="{7BF905F6-B1FA-4A2F-974A-06153BCE2415}"/>
              </a:ext>
            </a:extLst>
          </p:cNvPr>
          <p:cNvCxnSpPr/>
          <p:nvPr userDrawn="1"/>
        </p:nvCxnSpPr>
        <p:spPr>
          <a:xfrm>
            <a:off x="561588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Text Placeholder 10">
            <a:extLst>
              <a:ext uri="{FF2B5EF4-FFF2-40B4-BE49-F238E27FC236}">
                <a16:creationId xmlns:a16="http://schemas.microsoft.com/office/drawing/2014/main" id="{65C9F495-1F19-4CF6-AC10-1EF3A14A0706}"/>
              </a:ext>
            </a:extLst>
          </p:cNvPr>
          <p:cNvSpPr>
            <a:spLocks noGrp="1"/>
          </p:cNvSpPr>
          <p:nvPr>
            <p:ph type="body" sz="quarter" idx="77" hasCustomPrompt="1"/>
          </p:nvPr>
        </p:nvSpPr>
        <p:spPr>
          <a:xfrm>
            <a:off x="556856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59" name="Text Placeholder 12">
            <a:extLst>
              <a:ext uri="{FF2B5EF4-FFF2-40B4-BE49-F238E27FC236}">
                <a16:creationId xmlns:a16="http://schemas.microsoft.com/office/drawing/2014/main" id="{53335D2A-D047-4F44-91FE-BBBE91657574}"/>
              </a:ext>
            </a:extLst>
          </p:cNvPr>
          <p:cNvSpPr>
            <a:spLocks noGrp="1"/>
          </p:cNvSpPr>
          <p:nvPr>
            <p:ph type="body" sz="quarter" idx="78" hasCustomPrompt="1"/>
          </p:nvPr>
        </p:nvSpPr>
        <p:spPr>
          <a:xfrm>
            <a:off x="556856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2" name="Text Placeholder 10">
            <a:extLst>
              <a:ext uri="{FF2B5EF4-FFF2-40B4-BE49-F238E27FC236}">
                <a16:creationId xmlns:a16="http://schemas.microsoft.com/office/drawing/2014/main" id="{50E6F7CB-5F6F-42BB-8148-C21271A52813}"/>
              </a:ext>
            </a:extLst>
          </p:cNvPr>
          <p:cNvSpPr>
            <a:spLocks noGrp="1"/>
          </p:cNvSpPr>
          <p:nvPr>
            <p:ph type="body" sz="quarter" idx="79" hasCustomPrompt="1"/>
          </p:nvPr>
        </p:nvSpPr>
        <p:spPr>
          <a:xfrm>
            <a:off x="556856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68" name="Text Placeholder 12">
            <a:extLst>
              <a:ext uri="{FF2B5EF4-FFF2-40B4-BE49-F238E27FC236}">
                <a16:creationId xmlns:a16="http://schemas.microsoft.com/office/drawing/2014/main" id="{1A54CF4D-BFB0-4A04-9909-EA72C34A4DC9}"/>
              </a:ext>
            </a:extLst>
          </p:cNvPr>
          <p:cNvSpPr>
            <a:spLocks noGrp="1"/>
          </p:cNvSpPr>
          <p:nvPr>
            <p:ph type="body" sz="quarter" idx="80" hasCustomPrompt="1"/>
          </p:nvPr>
        </p:nvSpPr>
        <p:spPr>
          <a:xfrm>
            <a:off x="556856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388496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up Tombstone Candidates Credential">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6990245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083E772-8E84-4675-A57B-EF73862E7F0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829582"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945455"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4959786"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5075659"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829582"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945455"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4959786"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5075659"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898132"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9" name="Text Placeholder 12"/>
          <p:cNvSpPr>
            <a:spLocks noGrp="1"/>
          </p:cNvSpPr>
          <p:nvPr userDrawn="1">
            <p:ph type="body" sz="quarter" idx="53" hasCustomPrompt="1"/>
          </p:nvPr>
        </p:nvSpPr>
        <p:spPr>
          <a:xfrm>
            <a:off x="2898132"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898132"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81" name="Text Placeholder 12"/>
          <p:cNvSpPr>
            <a:spLocks noGrp="1"/>
          </p:cNvSpPr>
          <p:nvPr userDrawn="1">
            <p:ph type="body" sz="quarter" idx="55" hasCustomPrompt="1"/>
          </p:nvPr>
        </p:nvSpPr>
        <p:spPr>
          <a:xfrm>
            <a:off x="2898132"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5028336"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7" name="Text Placeholder 12"/>
          <p:cNvSpPr>
            <a:spLocks noGrp="1"/>
          </p:cNvSpPr>
          <p:nvPr userDrawn="1">
            <p:ph type="body" sz="quarter" idx="61" hasCustomPrompt="1"/>
          </p:nvPr>
        </p:nvSpPr>
        <p:spPr>
          <a:xfrm>
            <a:off x="5028336"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5028336"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9" name="Text Placeholder 12"/>
          <p:cNvSpPr>
            <a:spLocks noGrp="1"/>
          </p:cNvSpPr>
          <p:nvPr userDrawn="1">
            <p:ph type="body" sz="quarter" idx="63" hasCustomPrompt="1"/>
          </p:nvPr>
        </p:nvSpPr>
        <p:spPr>
          <a:xfrm>
            <a:off x="5028336"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
        <p:nvSpPr>
          <p:cNvPr id="6" name="Bildplatzhalter 5">
            <a:extLst>
              <a:ext uri="{FF2B5EF4-FFF2-40B4-BE49-F238E27FC236}">
                <a16:creationId xmlns:a16="http://schemas.microsoft.com/office/drawing/2014/main" id="{CB465B95-DBC7-4470-A988-FC1A96E83E61}"/>
              </a:ext>
            </a:extLst>
          </p:cNvPr>
          <p:cNvSpPr>
            <a:spLocks noGrp="1"/>
          </p:cNvSpPr>
          <p:nvPr>
            <p:ph type="pic" sz="quarter" idx="69" hasCustomPrompt="1"/>
          </p:nvPr>
        </p:nvSpPr>
        <p:spPr>
          <a:xfrm>
            <a:off x="1036266"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67" name="Bildplatzhalter 5">
            <a:extLst>
              <a:ext uri="{FF2B5EF4-FFF2-40B4-BE49-F238E27FC236}">
                <a16:creationId xmlns:a16="http://schemas.microsoft.com/office/drawing/2014/main" id="{D1ACB0B5-5F8A-41BD-8349-E8FF36172DE4}"/>
              </a:ext>
            </a:extLst>
          </p:cNvPr>
          <p:cNvSpPr>
            <a:spLocks noGrp="1"/>
          </p:cNvSpPr>
          <p:nvPr>
            <p:ph type="pic" sz="quarter" idx="70" hasCustomPrompt="1"/>
          </p:nvPr>
        </p:nvSpPr>
        <p:spPr>
          <a:xfrm>
            <a:off x="3166470"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2" name="Bildplatzhalter 5">
            <a:extLst>
              <a:ext uri="{FF2B5EF4-FFF2-40B4-BE49-F238E27FC236}">
                <a16:creationId xmlns:a16="http://schemas.microsoft.com/office/drawing/2014/main" id="{E52DFABD-E63B-4812-9D66-E923E2F3C9A6}"/>
              </a:ext>
            </a:extLst>
          </p:cNvPr>
          <p:cNvSpPr>
            <a:spLocks noGrp="1"/>
          </p:cNvSpPr>
          <p:nvPr>
            <p:ph type="pic" sz="quarter" idx="71" hasCustomPrompt="1"/>
          </p:nvPr>
        </p:nvSpPr>
        <p:spPr>
          <a:xfrm>
            <a:off x="5296674"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3" name="Bildplatzhalter 5">
            <a:extLst>
              <a:ext uri="{FF2B5EF4-FFF2-40B4-BE49-F238E27FC236}">
                <a16:creationId xmlns:a16="http://schemas.microsoft.com/office/drawing/2014/main" id="{71AE6249-E4B5-4B84-8825-7375A0CD63D5}"/>
              </a:ext>
            </a:extLst>
          </p:cNvPr>
          <p:cNvSpPr>
            <a:spLocks noGrp="1"/>
          </p:cNvSpPr>
          <p:nvPr>
            <p:ph type="pic" sz="quarter" idx="72" hasCustomPrompt="1"/>
          </p:nvPr>
        </p:nvSpPr>
        <p:spPr>
          <a:xfrm>
            <a:off x="7426877"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4" name="Bildplatzhalter 5">
            <a:extLst>
              <a:ext uri="{FF2B5EF4-FFF2-40B4-BE49-F238E27FC236}">
                <a16:creationId xmlns:a16="http://schemas.microsoft.com/office/drawing/2014/main" id="{9105F56B-6AF9-4E16-8E7C-10A1376D3447}"/>
              </a:ext>
            </a:extLst>
          </p:cNvPr>
          <p:cNvSpPr>
            <a:spLocks noGrp="1"/>
          </p:cNvSpPr>
          <p:nvPr>
            <p:ph type="pic" sz="quarter" idx="73" hasCustomPrompt="1"/>
          </p:nvPr>
        </p:nvSpPr>
        <p:spPr>
          <a:xfrm>
            <a:off x="1036266"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5" name="Bildplatzhalter 5">
            <a:extLst>
              <a:ext uri="{FF2B5EF4-FFF2-40B4-BE49-F238E27FC236}">
                <a16:creationId xmlns:a16="http://schemas.microsoft.com/office/drawing/2014/main" id="{10356FBD-B2FA-4C08-9850-2193562E29E2}"/>
              </a:ext>
            </a:extLst>
          </p:cNvPr>
          <p:cNvSpPr>
            <a:spLocks noGrp="1"/>
          </p:cNvSpPr>
          <p:nvPr>
            <p:ph type="pic" sz="quarter" idx="74" hasCustomPrompt="1"/>
          </p:nvPr>
        </p:nvSpPr>
        <p:spPr>
          <a:xfrm>
            <a:off x="3166470"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6" name="Bildplatzhalter 5">
            <a:extLst>
              <a:ext uri="{FF2B5EF4-FFF2-40B4-BE49-F238E27FC236}">
                <a16:creationId xmlns:a16="http://schemas.microsoft.com/office/drawing/2014/main" id="{CB4FA7B8-AE05-4DCB-9040-6B2679968CC9}"/>
              </a:ext>
            </a:extLst>
          </p:cNvPr>
          <p:cNvSpPr>
            <a:spLocks noGrp="1"/>
          </p:cNvSpPr>
          <p:nvPr>
            <p:ph type="pic" sz="quarter" idx="75" hasCustomPrompt="1"/>
          </p:nvPr>
        </p:nvSpPr>
        <p:spPr>
          <a:xfrm>
            <a:off x="5296674"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7" name="Bildplatzhalter 5">
            <a:extLst>
              <a:ext uri="{FF2B5EF4-FFF2-40B4-BE49-F238E27FC236}">
                <a16:creationId xmlns:a16="http://schemas.microsoft.com/office/drawing/2014/main" id="{25325F9B-9CA0-47DF-88C2-095ABA911A4C}"/>
              </a:ext>
            </a:extLst>
          </p:cNvPr>
          <p:cNvSpPr>
            <a:spLocks noGrp="1"/>
          </p:cNvSpPr>
          <p:nvPr>
            <p:ph type="pic" sz="quarter" idx="76" hasCustomPrompt="1"/>
          </p:nvPr>
        </p:nvSpPr>
        <p:spPr>
          <a:xfrm>
            <a:off x="7426877"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Tree>
    <p:extLst>
      <p:ext uri="{BB962C8B-B14F-4D97-AF65-F5344CB8AC3E}">
        <p14:creationId xmlns:p14="http://schemas.microsoft.com/office/powerpoint/2010/main" val="345906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up Tombstone Candidates Credential">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4983586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337CF79A-C5CE-4D31-BD92-B0B643134D3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29703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41290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3894684"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4010557"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29703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41290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3894684"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4010557"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baseline="0">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36558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9" name="Text Placeholder 12"/>
          <p:cNvSpPr>
            <a:spLocks noGrp="1"/>
          </p:cNvSpPr>
          <p:nvPr userDrawn="1">
            <p:ph type="body" sz="quarter" idx="53" hasCustomPrompt="1"/>
          </p:nvPr>
        </p:nvSpPr>
        <p:spPr>
          <a:xfrm>
            <a:off x="236558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36558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81" name="Text Placeholder 12"/>
          <p:cNvSpPr>
            <a:spLocks noGrp="1"/>
          </p:cNvSpPr>
          <p:nvPr userDrawn="1">
            <p:ph type="body" sz="quarter" idx="55" hasCustomPrompt="1"/>
          </p:nvPr>
        </p:nvSpPr>
        <p:spPr>
          <a:xfrm>
            <a:off x="236558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3963234"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7" name="Text Placeholder 12"/>
          <p:cNvSpPr>
            <a:spLocks noGrp="1"/>
          </p:cNvSpPr>
          <p:nvPr userDrawn="1">
            <p:ph type="body" sz="quarter" idx="61" hasCustomPrompt="1"/>
          </p:nvPr>
        </p:nvSpPr>
        <p:spPr>
          <a:xfrm>
            <a:off x="3963234"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3963234"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9" name="Text Placeholder 12"/>
          <p:cNvSpPr>
            <a:spLocks noGrp="1"/>
          </p:cNvSpPr>
          <p:nvPr userDrawn="1">
            <p:ph type="body" sz="quarter" idx="63" hasCustomPrompt="1"/>
          </p:nvPr>
        </p:nvSpPr>
        <p:spPr>
          <a:xfrm>
            <a:off x="3963234"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
        <p:nvSpPr>
          <p:cNvPr id="6" name="Bildplatzhalter 5">
            <a:extLst>
              <a:ext uri="{FF2B5EF4-FFF2-40B4-BE49-F238E27FC236}">
                <a16:creationId xmlns:a16="http://schemas.microsoft.com/office/drawing/2014/main" id="{CB465B95-DBC7-4470-A988-FC1A96E83E61}"/>
              </a:ext>
            </a:extLst>
          </p:cNvPr>
          <p:cNvSpPr>
            <a:spLocks noGrp="1"/>
          </p:cNvSpPr>
          <p:nvPr>
            <p:ph type="pic" sz="quarter" idx="69" hasCustomPrompt="1"/>
          </p:nvPr>
        </p:nvSpPr>
        <p:spPr>
          <a:xfrm>
            <a:off x="1036266"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67" name="Bildplatzhalter 5">
            <a:extLst>
              <a:ext uri="{FF2B5EF4-FFF2-40B4-BE49-F238E27FC236}">
                <a16:creationId xmlns:a16="http://schemas.microsoft.com/office/drawing/2014/main" id="{D1ACB0B5-5F8A-41BD-8349-E8FF36172DE4}"/>
              </a:ext>
            </a:extLst>
          </p:cNvPr>
          <p:cNvSpPr>
            <a:spLocks noGrp="1"/>
          </p:cNvSpPr>
          <p:nvPr>
            <p:ph type="pic" sz="quarter" idx="70" hasCustomPrompt="1"/>
          </p:nvPr>
        </p:nvSpPr>
        <p:spPr>
          <a:xfrm>
            <a:off x="2633919"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2" name="Bildplatzhalter 5">
            <a:extLst>
              <a:ext uri="{FF2B5EF4-FFF2-40B4-BE49-F238E27FC236}">
                <a16:creationId xmlns:a16="http://schemas.microsoft.com/office/drawing/2014/main" id="{E52DFABD-E63B-4812-9D66-E923E2F3C9A6}"/>
              </a:ext>
            </a:extLst>
          </p:cNvPr>
          <p:cNvSpPr>
            <a:spLocks noGrp="1"/>
          </p:cNvSpPr>
          <p:nvPr>
            <p:ph type="pic" sz="quarter" idx="71" hasCustomPrompt="1"/>
          </p:nvPr>
        </p:nvSpPr>
        <p:spPr>
          <a:xfrm>
            <a:off x="4231572"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3" name="Bildplatzhalter 5">
            <a:extLst>
              <a:ext uri="{FF2B5EF4-FFF2-40B4-BE49-F238E27FC236}">
                <a16:creationId xmlns:a16="http://schemas.microsoft.com/office/drawing/2014/main" id="{71AE6249-E4B5-4B84-8825-7375A0CD63D5}"/>
              </a:ext>
            </a:extLst>
          </p:cNvPr>
          <p:cNvSpPr>
            <a:spLocks noGrp="1"/>
          </p:cNvSpPr>
          <p:nvPr>
            <p:ph type="pic" sz="quarter" idx="72" hasCustomPrompt="1"/>
          </p:nvPr>
        </p:nvSpPr>
        <p:spPr>
          <a:xfrm>
            <a:off x="7426877"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4" name="Bildplatzhalter 5">
            <a:extLst>
              <a:ext uri="{FF2B5EF4-FFF2-40B4-BE49-F238E27FC236}">
                <a16:creationId xmlns:a16="http://schemas.microsoft.com/office/drawing/2014/main" id="{9105F56B-6AF9-4E16-8E7C-10A1376D3447}"/>
              </a:ext>
            </a:extLst>
          </p:cNvPr>
          <p:cNvSpPr>
            <a:spLocks noGrp="1"/>
          </p:cNvSpPr>
          <p:nvPr>
            <p:ph type="pic" sz="quarter" idx="73" hasCustomPrompt="1"/>
          </p:nvPr>
        </p:nvSpPr>
        <p:spPr>
          <a:xfrm>
            <a:off x="1036266"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5" name="Bildplatzhalter 5">
            <a:extLst>
              <a:ext uri="{FF2B5EF4-FFF2-40B4-BE49-F238E27FC236}">
                <a16:creationId xmlns:a16="http://schemas.microsoft.com/office/drawing/2014/main" id="{10356FBD-B2FA-4C08-9850-2193562E29E2}"/>
              </a:ext>
            </a:extLst>
          </p:cNvPr>
          <p:cNvSpPr>
            <a:spLocks noGrp="1"/>
          </p:cNvSpPr>
          <p:nvPr>
            <p:ph type="pic" sz="quarter" idx="74" hasCustomPrompt="1"/>
          </p:nvPr>
        </p:nvSpPr>
        <p:spPr>
          <a:xfrm>
            <a:off x="2633919"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6" name="Bildplatzhalter 5">
            <a:extLst>
              <a:ext uri="{FF2B5EF4-FFF2-40B4-BE49-F238E27FC236}">
                <a16:creationId xmlns:a16="http://schemas.microsoft.com/office/drawing/2014/main" id="{CB4FA7B8-AE05-4DCB-9040-6B2679968CC9}"/>
              </a:ext>
            </a:extLst>
          </p:cNvPr>
          <p:cNvSpPr>
            <a:spLocks noGrp="1"/>
          </p:cNvSpPr>
          <p:nvPr>
            <p:ph type="pic" sz="quarter" idx="75" hasCustomPrompt="1"/>
          </p:nvPr>
        </p:nvSpPr>
        <p:spPr>
          <a:xfrm>
            <a:off x="4231572"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7" name="Bildplatzhalter 5">
            <a:extLst>
              <a:ext uri="{FF2B5EF4-FFF2-40B4-BE49-F238E27FC236}">
                <a16:creationId xmlns:a16="http://schemas.microsoft.com/office/drawing/2014/main" id="{25325F9B-9CA0-47DF-88C2-095ABA911A4C}"/>
              </a:ext>
            </a:extLst>
          </p:cNvPr>
          <p:cNvSpPr>
            <a:spLocks noGrp="1"/>
          </p:cNvSpPr>
          <p:nvPr>
            <p:ph type="pic" sz="quarter" idx="76" hasCustomPrompt="1"/>
          </p:nvPr>
        </p:nvSpPr>
        <p:spPr>
          <a:xfrm>
            <a:off x="7426877"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50" name="Rectangle 4">
            <a:extLst>
              <a:ext uri="{FF2B5EF4-FFF2-40B4-BE49-F238E27FC236}">
                <a16:creationId xmlns:a16="http://schemas.microsoft.com/office/drawing/2014/main" id="{35ECCFB1-595A-4699-8E79-971C140807F6}"/>
              </a:ext>
            </a:extLst>
          </p:cNvPr>
          <p:cNvSpPr>
            <a:spLocks noChangeArrowheads="1"/>
          </p:cNvSpPr>
          <p:nvPr userDrawn="1"/>
        </p:nvSpPr>
        <p:spPr bwMode="gray">
          <a:xfrm>
            <a:off x="550001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1" name="Straight Connector 54">
            <a:extLst>
              <a:ext uri="{FF2B5EF4-FFF2-40B4-BE49-F238E27FC236}">
                <a16:creationId xmlns:a16="http://schemas.microsoft.com/office/drawing/2014/main" id="{C19FE447-2AF9-4283-AC05-B66835D9F0D9}"/>
              </a:ext>
            </a:extLst>
          </p:cNvPr>
          <p:cNvCxnSpPr/>
          <p:nvPr userDrawn="1"/>
        </p:nvCxnSpPr>
        <p:spPr>
          <a:xfrm>
            <a:off x="561588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2" name="Rectangle 4">
            <a:extLst>
              <a:ext uri="{FF2B5EF4-FFF2-40B4-BE49-F238E27FC236}">
                <a16:creationId xmlns:a16="http://schemas.microsoft.com/office/drawing/2014/main" id="{8DAAF90A-D5A3-4173-ABD2-02E51F37D153}"/>
              </a:ext>
            </a:extLst>
          </p:cNvPr>
          <p:cNvSpPr>
            <a:spLocks noChangeArrowheads="1"/>
          </p:cNvSpPr>
          <p:nvPr userDrawn="1"/>
        </p:nvSpPr>
        <p:spPr bwMode="gray">
          <a:xfrm>
            <a:off x="550001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3" name="Straight Connector 69">
            <a:extLst>
              <a:ext uri="{FF2B5EF4-FFF2-40B4-BE49-F238E27FC236}">
                <a16:creationId xmlns:a16="http://schemas.microsoft.com/office/drawing/2014/main" id="{7BF905F6-B1FA-4A2F-974A-06153BCE2415}"/>
              </a:ext>
            </a:extLst>
          </p:cNvPr>
          <p:cNvCxnSpPr/>
          <p:nvPr userDrawn="1"/>
        </p:nvCxnSpPr>
        <p:spPr>
          <a:xfrm>
            <a:off x="561588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Text Placeholder 10">
            <a:extLst>
              <a:ext uri="{FF2B5EF4-FFF2-40B4-BE49-F238E27FC236}">
                <a16:creationId xmlns:a16="http://schemas.microsoft.com/office/drawing/2014/main" id="{65C9F495-1F19-4CF6-AC10-1EF3A14A0706}"/>
              </a:ext>
            </a:extLst>
          </p:cNvPr>
          <p:cNvSpPr>
            <a:spLocks noGrp="1"/>
          </p:cNvSpPr>
          <p:nvPr>
            <p:ph type="body" sz="quarter" idx="77" hasCustomPrompt="1"/>
          </p:nvPr>
        </p:nvSpPr>
        <p:spPr>
          <a:xfrm>
            <a:off x="556856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59" name="Text Placeholder 12">
            <a:extLst>
              <a:ext uri="{FF2B5EF4-FFF2-40B4-BE49-F238E27FC236}">
                <a16:creationId xmlns:a16="http://schemas.microsoft.com/office/drawing/2014/main" id="{53335D2A-D047-4F44-91FE-BBBE91657574}"/>
              </a:ext>
            </a:extLst>
          </p:cNvPr>
          <p:cNvSpPr>
            <a:spLocks noGrp="1"/>
          </p:cNvSpPr>
          <p:nvPr>
            <p:ph type="body" sz="quarter" idx="78" hasCustomPrompt="1"/>
          </p:nvPr>
        </p:nvSpPr>
        <p:spPr>
          <a:xfrm>
            <a:off x="556856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2" name="Text Placeholder 10">
            <a:extLst>
              <a:ext uri="{FF2B5EF4-FFF2-40B4-BE49-F238E27FC236}">
                <a16:creationId xmlns:a16="http://schemas.microsoft.com/office/drawing/2014/main" id="{50E6F7CB-5F6F-42BB-8148-C21271A52813}"/>
              </a:ext>
            </a:extLst>
          </p:cNvPr>
          <p:cNvSpPr>
            <a:spLocks noGrp="1"/>
          </p:cNvSpPr>
          <p:nvPr>
            <p:ph type="body" sz="quarter" idx="79" hasCustomPrompt="1"/>
          </p:nvPr>
        </p:nvSpPr>
        <p:spPr>
          <a:xfrm>
            <a:off x="556856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68" name="Text Placeholder 12">
            <a:extLst>
              <a:ext uri="{FF2B5EF4-FFF2-40B4-BE49-F238E27FC236}">
                <a16:creationId xmlns:a16="http://schemas.microsoft.com/office/drawing/2014/main" id="{1A54CF4D-BFB0-4A04-9909-EA72C34A4DC9}"/>
              </a:ext>
            </a:extLst>
          </p:cNvPr>
          <p:cNvSpPr>
            <a:spLocks noGrp="1"/>
          </p:cNvSpPr>
          <p:nvPr>
            <p:ph type="body" sz="quarter" idx="80" hasCustomPrompt="1"/>
          </p:nvPr>
        </p:nvSpPr>
        <p:spPr>
          <a:xfrm>
            <a:off x="556856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1" name="Bildplatzhalter 5">
            <a:extLst>
              <a:ext uri="{FF2B5EF4-FFF2-40B4-BE49-F238E27FC236}">
                <a16:creationId xmlns:a16="http://schemas.microsoft.com/office/drawing/2014/main" id="{67188855-A50E-4337-AAA2-4A2BE64E5455}"/>
              </a:ext>
            </a:extLst>
          </p:cNvPr>
          <p:cNvSpPr>
            <a:spLocks noGrp="1"/>
          </p:cNvSpPr>
          <p:nvPr>
            <p:ph type="pic" sz="quarter" idx="81" hasCustomPrompt="1"/>
          </p:nvPr>
        </p:nvSpPr>
        <p:spPr>
          <a:xfrm>
            <a:off x="5836899"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8" name="Bildplatzhalter 5">
            <a:extLst>
              <a:ext uri="{FF2B5EF4-FFF2-40B4-BE49-F238E27FC236}">
                <a16:creationId xmlns:a16="http://schemas.microsoft.com/office/drawing/2014/main" id="{608DB0CF-9FF2-4850-83C1-96F8D234B8B3}"/>
              </a:ext>
            </a:extLst>
          </p:cNvPr>
          <p:cNvSpPr>
            <a:spLocks noGrp="1"/>
          </p:cNvSpPr>
          <p:nvPr>
            <p:ph type="pic" sz="quarter" idx="82" hasCustomPrompt="1"/>
          </p:nvPr>
        </p:nvSpPr>
        <p:spPr>
          <a:xfrm>
            <a:off x="5836899"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Tree>
    <p:extLst>
      <p:ext uri="{BB962C8B-B14F-4D97-AF65-F5344CB8AC3E}">
        <p14:creationId xmlns:p14="http://schemas.microsoft.com/office/powerpoint/2010/main" val="271202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Cranberry">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2380124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186083A6-81F4-4B5D-B732-2A2D092560E8}"/>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a:extLst>
              <a:ext uri="{FF2B5EF4-FFF2-40B4-BE49-F238E27FC236}">
                <a16:creationId xmlns:a16="http://schemas.microsoft.com/office/drawing/2014/main" id="{60ECC50E-010E-45BB-81D7-55D65525BBD2}"/>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961929227"/>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ection Divider Gray">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1425552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87039032-2CB4-412A-95E4-A4426FF3EE1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a:extLst>
              <a:ext uri="{FF2B5EF4-FFF2-40B4-BE49-F238E27FC236}">
                <a16:creationId xmlns:a16="http://schemas.microsoft.com/office/drawing/2014/main" id="{99C907DA-E0DE-4781-840D-898AFBE2F6A8}"/>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tx2"/>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tx2"/>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692888004"/>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Divider Turquois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330858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4547ABE1-F635-4D1A-9F92-DDD2A1B2FED7}"/>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descr="Ein Bild, das Elektronik enthält.&#10;&#10;Mit hoher Zuverlässigkeit generierte Beschreibung">
            <a:extLst>
              <a:ext uri="{FF2B5EF4-FFF2-40B4-BE49-F238E27FC236}">
                <a16:creationId xmlns:a16="http://schemas.microsoft.com/office/drawing/2014/main" id="{0EAE8CE1-E8C3-4FE8-83A7-ABD928382164}"/>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7736503"/>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u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0731182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94850B9-3B56-4FAF-8436-A021693493A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C15428FC-E2E2-49C2-97E9-C14983EF7876}"/>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52174943"/>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ITCH">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1631EF7A-B942-4B2F-AFA4-CB44EA781F3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1631EF7A-B942-4B2F-AFA4-CB44EA781F3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EA35B1EC-3D9F-4F92-A76E-6ABCFB6C612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dirty="0">
              <a:latin typeface="Coranto 2" panose="02000503070000020003" pitchFamily="50" charset="0"/>
              <a:ea typeface="+mj-ea"/>
              <a:cs typeface="+mj-cs"/>
              <a:sym typeface="Coranto 2" panose="02000503070000020003" pitchFamily="50" charset="0"/>
            </a:endParaRPr>
          </a:p>
        </p:txBody>
      </p:sp>
      <p:pic>
        <p:nvPicPr>
          <p:cNvPr id="14" name="Grafik 13">
            <a:extLst>
              <a:ext uri="{FF2B5EF4-FFF2-40B4-BE49-F238E27FC236}">
                <a16:creationId xmlns:a16="http://schemas.microsoft.com/office/drawing/2014/main" id="{D9C3565A-073E-4385-9727-F8147305EBDA}"/>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9144000" cy="6858000"/>
          </a:xfrm>
          <a:prstGeom prst="rect">
            <a:avLst/>
          </a:prstGeom>
        </p:spPr>
      </p:pic>
      <p:pic>
        <p:nvPicPr>
          <p:cNvPr id="15" name="Grafik 14">
            <a:extLst>
              <a:ext uri="{FF2B5EF4-FFF2-40B4-BE49-F238E27FC236}">
                <a16:creationId xmlns:a16="http://schemas.microsoft.com/office/drawing/2014/main" id="{BC4661E4-5A8B-4DD1-A9D1-7B6655A5021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4381" y="3182403"/>
            <a:ext cx="3182400" cy="550191"/>
          </a:xfrm>
          <a:prstGeom prst="rect">
            <a:avLst/>
          </a:prstGeom>
        </p:spPr>
      </p:pic>
      <p:sp>
        <p:nvSpPr>
          <p:cNvPr id="5" name="Title 1"/>
          <p:cNvSpPr>
            <a:spLocks noGrp="1"/>
          </p:cNvSpPr>
          <p:nvPr>
            <p:ph type="title" hasCustomPrompt="1"/>
          </p:nvPr>
        </p:nvSpPr>
        <p:spPr>
          <a:xfrm>
            <a:off x="544313" y="741876"/>
            <a:ext cx="8069869" cy="307777"/>
          </a:xfrm>
        </p:spPr>
        <p:txBody>
          <a:bodyPr vert="horz" lIns="0" tIns="0" rIns="0" bIns="0" rtlCol="0">
            <a:spAutoFit/>
          </a:bodyPr>
          <a:lstStyle>
            <a:lvl1pPr>
              <a:defRPr lang="en-US" sz="2000" baseline="0">
                <a:solidFill>
                  <a:schemeClr val="tx2"/>
                </a:solidFill>
                <a:latin typeface="+mj-lt"/>
                <a:ea typeface="+mj-ea"/>
                <a:cs typeface="+mj-cs"/>
                <a:sym typeface="+mj-lt"/>
              </a:defRPr>
            </a:lvl1pPr>
          </a:lstStyle>
          <a:p>
            <a:pPr marL="0" lvl="0" indent="0">
              <a:spcBef>
                <a:spcPts val="0"/>
              </a:spcBef>
              <a:buFontTx/>
            </a:pPr>
            <a:r>
              <a:rPr lang="en-US" dirty="0"/>
              <a:t>Assignment line here</a:t>
            </a:r>
          </a:p>
        </p:txBody>
      </p:sp>
      <p:sp>
        <p:nvSpPr>
          <p:cNvPr id="4" name="Text Placeholder 3"/>
          <p:cNvSpPr>
            <a:spLocks noGrp="1"/>
          </p:cNvSpPr>
          <p:nvPr>
            <p:ph type="body" sz="quarter" idx="12" hasCustomPrompt="1"/>
          </p:nvPr>
        </p:nvSpPr>
        <p:spPr>
          <a:xfrm>
            <a:off x="544313" y="6184800"/>
            <a:ext cx="500137" cy="307777"/>
          </a:xfrm>
        </p:spPr>
        <p:txBody>
          <a:bodyPr wrap="none" anchor="b">
            <a:spAutoFit/>
          </a:bodyPr>
          <a:lstStyle>
            <a:lvl1pPr>
              <a:defRPr sz="2000" b="0">
                <a:solidFill>
                  <a:schemeClr val="tx1">
                    <a:lumMod val="65000"/>
                    <a:lumOff val="35000"/>
                  </a:schemeClr>
                </a:solidFill>
                <a:latin typeface="+mn-lt"/>
                <a:ea typeface="+mn-ea"/>
                <a:cs typeface="+mn-cs"/>
                <a:sym typeface="+mn-lt"/>
              </a:defRPr>
            </a:lvl1pPr>
          </a:lstStyle>
          <a:p>
            <a:pPr lvl="0"/>
            <a:r>
              <a:rPr lang="en-US" dirty="0"/>
              <a:t>date</a:t>
            </a:r>
            <a:endParaRPr lang="en-GB" dirty="0"/>
          </a:p>
        </p:txBody>
      </p:sp>
      <p:sp>
        <p:nvSpPr>
          <p:cNvPr id="9" name="TextBox 8"/>
          <p:cNvSpPr txBox="1"/>
          <p:nvPr userDrawn="1"/>
        </p:nvSpPr>
        <p:spPr>
          <a:xfrm>
            <a:off x="544313" y="507674"/>
            <a:ext cx="1351332"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tx1">
                    <a:lumMod val="65000"/>
                    <a:lumOff val="35000"/>
                  </a:schemeClr>
                </a:solidFill>
                <a:effectLst/>
                <a:uLnTx/>
                <a:uFillTx/>
                <a:latin typeface="+mn-lt"/>
                <a:ea typeface="+mn-ea"/>
                <a:cs typeface="+mn-cs"/>
                <a:sym typeface="+mn-lt"/>
              </a:rPr>
              <a:t>Strictly confidential</a:t>
            </a:r>
          </a:p>
        </p:txBody>
      </p:sp>
      <p:grpSp>
        <p:nvGrpSpPr>
          <p:cNvPr id="11" name="Group 5">
            <a:extLst>
              <a:ext uri="{FF2B5EF4-FFF2-40B4-BE49-F238E27FC236}">
                <a16:creationId xmlns:a16="http://schemas.microsoft.com/office/drawing/2014/main" id="{564814DE-6EA1-46D8-A9AC-C9A4EAE641A6}"/>
              </a:ext>
            </a:extLst>
          </p:cNvPr>
          <p:cNvGrpSpPr/>
          <p:nvPr userDrawn="1"/>
        </p:nvGrpSpPr>
        <p:grpSpPr>
          <a:xfrm>
            <a:off x="4376056" y="3233057"/>
            <a:ext cx="391888" cy="391886"/>
            <a:chOff x="5486400" y="1802674"/>
            <a:chExt cx="587829" cy="587829"/>
          </a:xfrm>
        </p:grpSpPr>
        <p:cxnSp>
          <p:nvCxnSpPr>
            <p:cNvPr id="12" name="Straight Connector 6">
              <a:extLst>
                <a:ext uri="{FF2B5EF4-FFF2-40B4-BE49-F238E27FC236}">
                  <a16:creationId xmlns:a16="http://schemas.microsoft.com/office/drawing/2014/main" id="{15F2FAB1-E391-4371-8EB5-826D94DAA441}"/>
                </a:ext>
              </a:extLst>
            </p:cNvPr>
            <p:cNvCxnSpPr/>
            <p:nvPr/>
          </p:nvCxnSpPr>
          <p:spPr>
            <a:xfrm>
              <a:off x="5486400" y="1802674"/>
              <a:ext cx="587829" cy="5878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7">
              <a:extLst>
                <a:ext uri="{FF2B5EF4-FFF2-40B4-BE49-F238E27FC236}">
                  <a16:creationId xmlns:a16="http://schemas.microsoft.com/office/drawing/2014/main" id="{9B802B23-3B11-4CCE-B6F0-01A461EB6DFF}"/>
                </a:ext>
              </a:extLst>
            </p:cNvPr>
            <p:cNvCxnSpPr/>
            <p:nvPr/>
          </p:nvCxnSpPr>
          <p:spPr>
            <a:xfrm flipH="1">
              <a:off x="5486400" y="1802674"/>
              <a:ext cx="587829" cy="5878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7" name="Inhaltsplatzhalter 6"/>
          <p:cNvSpPr>
            <a:spLocks noGrp="1"/>
          </p:cNvSpPr>
          <p:nvPr>
            <p:ph sz="quarter" idx="13" hasCustomPrompt="1"/>
          </p:nvPr>
        </p:nvSpPr>
        <p:spPr>
          <a:xfrm>
            <a:off x="5188958" y="3083861"/>
            <a:ext cx="3396310" cy="696467"/>
          </a:xfrm>
        </p:spPr>
        <p:txBody>
          <a:bodyPr/>
          <a:lstStyle>
            <a:lvl1pPr>
              <a:defRPr sz="1400" u="none" baseline="0">
                <a:solidFill>
                  <a:schemeClr val="tx1">
                    <a:lumMod val="65000"/>
                    <a:lumOff val="35000"/>
                  </a:schemeClr>
                </a:solidFill>
              </a:defRPr>
            </a:lvl1pPr>
          </a:lstStyle>
          <a:p>
            <a:pPr lvl="0"/>
            <a:r>
              <a:rPr lang="de-DE" dirty="0" err="1"/>
              <a:t>Please</a:t>
            </a:r>
            <a:r>
              <a:rPr lang="de-DE" dirty="0"/>
              <a:t> </a:t>
            </a:r>
            <a:r>
              <a:rPr lang="de-DE" dirty="0" err="1"/>
              <a:t>place</a:t>
            </a:r>
            <a:r>
              <a:rPr lang="de-DE" dirty="0"/>
              <a:t> </a:t>
            </a:r>
            <a:r>
              <a:rPr lang="de-DE" dirty="0" err="1"/>
              <a:t>the</a:t>
            </a:r>
            <a:r>
              <a:rPr lang="de-DE" dirty="0"/>
              <a:t> </a:t>
            </a:r>
            <a:r>
              <a:rPr lang="de-DE" dirty="0" err="1"/>
              <a:t>client</a:t>
            </a:r>
            <a:r>
              <a:rPr lang="de-DE" dirty="0"/>
              <a:t> logo in </a:t>
            </a:r>
            <a:r>
              <a:rPr lang="de-DE" dirty="0" err="1"/>
              <a:t>color</a:t>
            </a:r>
            <a:r>
              <a:rPr lang="de-DE" dirty="0"/>
              <a:t> </a:t>
            </a:r>
            <a:r>
              <a:rPr lang="de-DE" dirty="0" err="1"/>
              <a:t>here</a:t>
            </a:r>
            <a:r>
              <a:rPr lang="de-DE" dirty="0"/>
              <a:t>; </a:t>
            </a:r>
            <a:r>
              <a:rPr lang="de-DE" dirty="0" err="1"/>
              <a:t>Alternatively</a:t>
            </a:r>
            <a:r>
              <a:rPr lang="de-DE" dirty="0"/>
              <a:t>, </a:t>
            </a:r>
            <a:r>
              <a:rPr lang="de-DE" dirty="0" err="1"/>
              <a:t>write</a:t>
            </a:r>
            <a:r>
              <a:rPr lang="de-DE" dirty="0"/>
              <a:t> </a:t>
            </a:r>
            <a:r>
              <a:rPr lang="de-DE" dirty="0" err="1"/>
              <a:t>the</a:t>
            </a:r>
            <a:r>
              <a:rPr lang="de-DE" dirty="0"/>
              <a:t> </a:t>
            </a:r>
            <a:r>
              <a:rPr lang="de-DE" dirty="0" err="1"/>
              <a:t>company</a:t>
            </a:r>
            <a:r>
              <a:rPr lang="de-DE" dirty="0"/>
              <a:t> </a:t>
            </a:r>
            <a:r>
              <a:rPr lang="de-DE" dirty="0" err="1"/>
              <a:t>name</a:t>
            </a:r>
            <a:r>
              <a:rPr lang="de-DE" dirty="0"/>
              <a:t> </a:t>
            </a:r>
            <a:r>
              <a:rPr lang="de-DE" dirty="0" err="1"/>
              <a:t>as</a:t>
            </a:r>
            <a:r>
              <a:rPr lang="de-DE" dirty="0"/>
              <a:t> </a:t>
            </a:r>
            <a:r>
              <a:rPr lang="de-DE" dirty="0" err="1"/>
              <a:t>text</a:t>
            </a:r>
            <a:endParaRPr lang="de-DE" dirty="0"/>
          </a:p>
        </p:txBody>
      </p:sp>
    </p:spTree>
    <p:extLst>
      <p:ext uri="{BB962C8B-B14F-4D97-AF65-F5344CB8AC3E}">
        <p14:creationId xmlns:p14="http://schemas.microsoft.com/office/powerpoint/2010/main" val="20870417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Orang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6" name="Grafik 5">
            <a:extLst>
              <a:ext uri="{FF2B5EF4-FFF2-40B4-BE49-F238E27FC236}">
                <a16:creationId xmlns:a16="http://schemas.microsoft.com/office/drawing/2014/main" id="{88DD030D-088F-4F5F-8DE7-2D6F5B84ACF9}"/>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ea typeface="+mn-ea"/>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26588" y="6522718"/>
            <a:ext cx="291922" cy="153888"/>
          </a:xfrm>
        </p:spPr>
        <p:txBody>
          <a:bodyPr/>
          <a:lstStyle>
            <a:lvl1pPr>
              <a:defRPr>
                <a:latin typeface="Georgia"/>
                <a:cs typeface="Georgia"/>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038898351"/>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Divider Yellow">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36837778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2" name="Grafik 11" descr="Ein Bild, das ClipArt enthält.&#10;&#10;Mit hoher Zuverlässigkeit generierte Beschreibung">
            <a:extLst>
              <a:ext uri="{FF2B5EF4-FFF2-40B4-BE49-F238E27FC236}">
                <a16:creationId xmlns:a16="http://schemas.microsoft.com/office/drawing/2014/main" id="{0B2F2746-FCC5-4CA8-8C7A-807639F1426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tx1">
                    <a:lumMod val="65000"/>
                    <a:lumOff val="35000"/>
                  </a:schemeClr>
                </a:solidFill>
                <a:ea typeface="+mn-ea"/>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tx1">
                    <a:lumMod val="65000"/>
                    <a:lumOff val="35000"/>
                  </a:schemeClr>
                </a:solidFill>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26588" y="6522718"/>
            <a:ext cx="291922" cy="153888"/>
          </a:xfrm>
        </p:spPr>
        <p:txBody>
          <a:bodyPr/>
          <a:lstStyle>
            <a:lvl1pPr>
              <a:defRPr>
                <a:latin typeface="Georgia"/>
                <a:cs typeface="Georgia"/>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460810474"/>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textures_your challeng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30359000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7CAE7E17-7D76-42F0-9FB4-B1939F9A9C5D}"/>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3" name="Picture 2">
            <a:extLst>
              <a:ext uri="{FF2B5EF4-FFF2-40B4-BE49-F238E27FC236}">
                <a16:creationId xmlns:a16="http://schemas.microsoft.com/office/drawing/2014/main" id="{AD35ECDE-AB4A-4542-9A12-413CBF83CC1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l">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Your</a:t>
            </a:r>
            <a:r>
              <a:rPr lang="de-DE" dirty="0"/>
              <a:t> </a:t>
            </a:r>
            <a:r>
              <a:rPr lang="de-DE" dirty="0" err="1"/>
              <a:t>challenge</a:t>
            </a:r>
            <a:endParaRPr lang="de-DE" dirty="0"/>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2925026"/>
          </a:xfrm>
        </p:spPr>
        <p:txBody>
          <a:bodyPr/>
          <a:lstStyle>
            <a:lvl1pPr marL="180975" indent="-180975" algn="l">
              <a:buFont typeface="Arial" panose="020B0604020202020204" pitchFamily="34" charset="0"/>
              <a:buChar cha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91101" y="2857499"/>
            <a:ext cx="3642359" cy="276999"/>
          </a:xfrm>
        </p:spPr>
        <p:txBody>
          <a:bodyPr wrap="square">
            <a:spAutoFit/>
          </a:bodyPr>
          <a:lstStyle>
            <a:lvl1pPr algn="l">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Our</a:t>
            </a:r>
            <a:r>
              <a:rPr lang="de-DE" dirty="0"/>
              <a:t> </a:t>
            </a:r>
            <a:r>
              <a:rPr lang="de-DE" dirty="0" err="1"/>
              <a:t>solution</a:t>
            </a:r>
            <a:endParaRPr lang="de-DE" dirty="0"/>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91101" y="3416298"/>
            <a:ext cx="3642359" cy="2925026"/>
          </a:xfrm>
        </p:spPr>
        <p:txBody>
          <a:bodyPr/>
          <a:lstStyle>
            <a:lvl1pPr marL="180975" indent="-180975" algn="l">
              <a:buFont typeface="Arial" panose="020B0604020202020204" pitchFamily="34" charset="0"/>
              <a:buChar cha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6652049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textures_1">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8731614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B91C9E1-A770-48BD-AE37-5659091338BF}"/>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4" name="Picture 2">
            <a:extLst>
              <a:ext uri="{FF2B5EF4-FFF2-40B4-BE49-F238E27FC236}">
                <a16:creationId xmlns:a16="http://schemas.microsoft.com/office/drawing/2014/main" id="{6857BADE-A60C-45E3-A45E-C7E071D891E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982825"/>
            <a:ext cx="9144000" cy="4875175"/>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8213CCF-BF41-43EE-877B-44DC50483414}"/>
              </a:ext>
            </a:extLst>
          </p:cNvPr>
          <p:cNvSpPr>
            <a:spLocks noGrp="1"/>
          </p:cNvSpPr>
          <p:nvPr>
            <p:ph type="sldNum" sz="quarter" idx="10"/>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6" name="Text Placeholder 9">
            <a:extLst>
              <a:ext uri="{FF2B5EF4-FFF2-40B4-BE49-F238E27FC236}">
                <a16:creationId xmlns:a16="http://schemas.microsoft.com/office/drawing/2014/main" id="{9945409E-35B0-483A-830D-2C5E7892E857}"/>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2023</a:t>
            </a:r>
            <a:endParaRPr lang="en-GB" sz="1000" b="0" dirty="0">
              <a:solidFill>
                <a:schemeClr val="bg1"/>
              </a:solidFill>
              <a:latin typeface="+mn-lt"/>
              <a:ea typeface="+mn-ea"/>
              <a:cs typeface="+mn-cs"/>
              <a:sym typeface="+mn-lt"/>
            </a:endParaRPr>
          </a:p>
        </p:txBody>
      </p:sp>
      <p:pic>
        <p:nvPicPr>
          <p:cNvPr id="7" name="Picture 8">
            <a:extLst>
              <a:ext uri="{FF2B5EF4-FFF2-40B4-BE49-F238E27FC236}">
                <a16:creationId xmlns:a16="http://schemas.microsoft.com/office/drawing/2014/main" id="{B6FC547C-DBE5-4891-99D6-EF6447A9EE4F}"/>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420688"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420688"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2" name="Textplatzhalter 8">
            <a:extLst>
              <a:ext uri="{FF2B5EF4-FFF2-40B4-BE49-F238E27FC236}">
                <a16:creationId xmlns:a16="http://schemas.microsoft.com/office/drawing/2014/main" id="{D012ED09-E0D1-45EC-BCDA-179C4BA6F5EB}"/>
              </a:ext>
            </a:extLst>
          </p:cNvPr>
          <p:cNvSpPr>
            <a:spLocks noGrp="1"/>
          </p:cNvSpPr>
          <p:nvPr>
            <p:ph type="body" sz="quarter" idx="13" hasCustomPrompt="1"/>
          </p:nvPr>
        </p:nvSpPr>
        <p:spPr>
          <a:xfrm>
            <a:off x="3417094"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3" name="Textplatzhalter 10">
            <a:extLst>
              <a:ext uri="{FF2B5EF4-FFF2-40B4-BE49-F238E27FC236}">
                <a16:creationId xmlns:a16="http://schemas.microsoft.com/office/drawing/2014/main" id="{586D803F-50AD-4B6A-8EBC-905A67958165}"/>
              </a:ext>
            </a:extLst>
          </p:cNvPr>
          <p:cNvSpPr>
            <a:spLocks noGrp="1"/>
          </p:cNvSpPr>
          <p:nvPr>
            <p:ph type="body" sz="quarter" idx="14" hasCustomPrompt="1"/>
          </p:nvPr>
        </p:nvSpPr>
        <p:spPr>
          <a:xfrm>
            <a:off x="3417094"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6413500"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6413500"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1777111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textures_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36047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14934BD7-D008-411D-94C0-AA256D7DA06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6" name="Picture 9">
            <a:extLst>
              <a:ext uri="{FF2B5EF4-FFF2-40B4-BE49-F238E27FC236}">
                <a16:creationId xmlns:a16="http://schemas.microsoft.com/office/drawing/2014/main" id="{2A4E342D-DC79-4E55-B085-45C16C2CFDDD}"/>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1079500" y="2241556"/>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145550" y="3067050"/>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52ABF36F-6A08-427B-B1A6-007865066E1D}"/>
              </a:ext>
            </a:extLst>
          </p:cNvPr>
          <p:cNvSpPr>
            <a:spLocks noGrp="1"/>
          </p:cNvSpPr>
          <p:nvPr>
            <p:ph type="sldNum" sz="quarter" idx="1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Bildplatzhalter 16">
            <a:extLst>
              <a:ext uri="{FF2B5EF4-FFF2-40B4-BE49-F238E27FC236}">
                <a16:creationId xmlns:a16="http://schemas.microsoft.com/office/drawing/2014/main" id="{3920925C-8E0A-46E5-8D81-4A7B798A92E0}"/>
              </a:ext>
            </a:extLst>
          </p:cNvPr>
          <p:cNvSpPr>
            <a:spLocks noGrp="1"/>
          </p:cNvSpPr>
          <p:nvPr>
            <p:ph type="pic" sz="quarter" idx="14" hasCustomPrompt="1"/>
          </p:nvPr>
        </p:nvSpPr>
        <p:spPr>
          <a:xfrm>
            <a:off x="145550" y="2093577"/>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18" name="Textplatzhalter 10">
            <a:extLst>
              <a:ext uri="{FF2B5EF4-FFF2-40B4-BE49-F238E27FC236}">
                <a16:creationId xmlns:a16="http://schemas.microsoft.com/office/drawing/2014/main" id="{BA3F5B20-DE46-4041-AEBD-626CCF851BF5}"/>
              </a:ext>
            </a:extLst>
          </p:cNvPr>
          <p:cNvSpPr>
            <a:spLocks noGrp="1"/>
          </p:cNvSpPr>
          <p:nvPr>
            <p:ph type="body" sz="quarter" idx="15" hasCustomPrompt="1"/>
          </p:nvPr>
        </p:nvSpPr>
        <p:spPr>
          <a:xfrm>
            <a:off x="145550" y="4409428"/>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9" name="Textplatzhalter 8">
            <a:extLst>
              <a:ext uri="{FF2B5EF4-FFF2-40B4-BE49-F238E27FC236}">
                <a16:creationId xmlns:a16="http://schemas.microsoft.com/office/drawing/2014/main" id="{5698FAA8-FEB6-4F1A-BF65-288DFC9E37AA}"/>
              </a:ext>
            </a:extLst>
          </p:cNvPr>
          <p:cNvSpPr>
            <a:spLocks noGrp="1"/>
          </p:cNvSpPr>
          <p:nvPr>
            <p:ph type="body" sz="quarter" idx="16" hasCustomPrompt="1"/>
          </p:nvPr>
        </p:nvSpPr>
        <p:spPr>
          <a:xfrm>
            <a:off x="4117975" y="2741457"/>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0" name="Textplatzhalter 10">
            <a:extLst>
              <a:ext uri="{FF2B5EF4-FFF2-40B4-BE49-F238E27FC236}">
                <a16:creationId xmlns:a16="http://schemas.microsoft.com/office/drawing/2014/main" id="{4EB7A800-EEB0-44FD-8575-506FD51B854D}"/>
              </a:ext>
            </a:extLst>
          </p:cNvPr>
          <p:cNvSpPr>
            <a:spLocks noGrp="1"/>
          </p:cNvSpPr>
          <p:nvPr>
            <p:ph type="body" sz="quarter" idx="17" hasCustomPrompt="1"/>
          </p:nvPr>
        </p:nvSpPr>
        <p:spPr>
          <a:xfrm>
            <a:off x="3184025" y="3566951"/>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1" name="Bildplatzhalter 16">
            <a:extLst>
              <a:ext uri="{FF2B5EF4-FFF2-40B4-BE49-F238E27FC236}">
                <a16:creationId xmlns:a16="http://schemas.microsoft.com/office/drawing/2014/main" id="{2FE77F2B-EB67-4D11-8B3E-7FC80C56E1A5}"/>
              </a:ext>
            </a:extLst>
          </p:cNvPr>
          <p:cNvSpPr>
            <a:spLocks noGrp="1"/>
          </p:cNvSpPr>
          <p:nvPr>
            <p:ph type="pic" sz="quarter" idx="18" hasCustomPrompt="1"/>
          </p:nvPr>
        </p:nvSpPr>
        <p:spPr>
          <a:xfrm>
            <a:off x="3184025" y="2593478"/>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22" name="Textplatzhalter 10">
            <a:extLst>
              <a:ext uri="{FF2B5EF4-FFF2-40B4-BE49-F238E27FC236}">
                <a16:creationId xmlns:a16="http://schemas.microsoft.com/office/drawing/2014/main" id="{E2F7B7BC-8AD2-4D95-B43C-704CDEB2AC13}"/>
              </a:ext>
            </a:extLst>
          </p:cNvPr>
          <p:cNvSpPr>
            <a:spLocks noGrp="1"/>
          </p:cNvSpPr>
          <p:nvPr>
            <p:ph type="body" sz="quarter" idx="19" hasCustomPrompt="1"/>
          </p:nvPr>
        </p:nvSpPr>
        <p:spPr>
          <a:xfrm>
            <a:off x="3184025" y="4909329"/>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3" name="Textplatzhalter 8">
            <a:extLst>
              <a:ext uri="{FF2B5EF4-FFF2-40B4-BE49-F238E27FC236}">
                <a16:creationId xmlns:a16="http://schemas.microsoft.com/office/drawing/2014/main" id="{FF05F803-4AEC-4910-A178-9C1FEB3A7C3D}"/>
              </a:ext>
            </a:extLst>
          </p:cNvPr>
          <p:cNvSpPr>
            <a:spLocks noGrp="1"/>
          </p:cNvSpPr>
          <p:nvPr>
            <p:ph type="body" sz="quarter" idx="20" hasCustomPrompt="1"/>
          </p:nvPr>
        </p:nvSpPr>
        <p:spPr>
          <a:xfrm>
            <a:off x="7097454" y="3215029"/>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4" name="Textplatzhalter 10">
            <a:extLst>
              <a:ext uri="{FF2B5EF4-FFF2-40B4-BE49-F238E27FC236}">
                <a16:creationId xmlns:a16="http://schemas.microsoft.com/office/drawing/2014/main" id="{2C9EDAF4-D123-4902-A3E4-CF74DABE2BA9}"/>
              </a:ext>
            </a:extLst>
          </p:cNvPr>
          <p:cNvSpPr>
            <a:spLocks noGrp="1"/>
          </p:cNvSpPr>
          <p:nvPr>
            <p:ph type="body" sz="quarter" idx="21" hasCustomPrompt="1"/>
          </p:nvPr>
        </p:nvSpPr>
        <p:spPr>
          <a:xfrm>
            <a:off x="6163504" y="4040523"/>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5" name="Bildplatzhalter 16">
            <a:extLst>
              <a:ext uri="{FF2B5EF4-FFF2-40B4-BE49-F238E27FC236}">
                <a16:creationId xmlns:a16="http://schemas.microsoft.com/office/drawing/2014/main" id="{8E59C7BF-BBD2-4914-96A1-9BEC713CA4B2}"/>
              </a:ext>
            </a:extLst>
          </p:cNvPr>
          <p:cNvSpPr>
            <a:spLocks noGrp="1"/>
          </p:cNvSpPr>
          <p:nvPr>
            <p:ph type="pic" sz="quarter" idx="22" hasCustomPrompt="1"/>
          </p:nvPr>
        </p:nvSpPr>
        <p:spPr>
          <a:xfrm>
            <a:off x="6163504" y="3067050"/>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26" name="Textplatzhalter 10">
            <a:extLst>
              <a:ext uri="{FF2B5EF4-FFF2-40B4-BE49-F238E27FC236}">
                <a16:creationId xmlns:a16="http://schemas.microsoft.com/office/drawing/2014/main" id="{945758D3-F050-4339-A0E4-2C33B5EA1311}"/>
              </a:ext>
            </a:extLst>
          </p:cNvPr>
          <p:cNvSpPr>
            <a:spLocks noGrp="1"/>
          </p:cNvSpPr>
          <p:nvPr>
            <p:ph type="body" sz="quarter" idx="23" hasCustomPrompt="1"/>
          </p:nvPr>
        </p:nvSpPr>
        <p:spPr>
          <a:xfrm>
            <a:off x="6163504" y="5382901"/>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1424383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extures_1">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3599301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19F47561-3D95-4FD5-B51C-02DC54982F0D}"/>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6" name="Picture 12">
            <a:extLst>
              <a:ext uri="{FF2B5EF4-FFF2-40B4-BE49-F238E27FC236}">
                <a16:creationId xmlns:a16="http://schemas.microsoft.com/office/drawing/2014/main" id="{C627BDE7-008C-4638-9D16-E9AE24B2B18D}"/>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29075" b="29259"/>
          <a:stretch/>
        </p:blipFill>
        <p:spPr>
          <a:xfrm>
            <a:off x="0" y="1993900"/>
            <a:ext cx="9142984" cy="28575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Textplatzhalter 10">
            <a:extLst>
              <a:ext uri="{FF2B5EF4-FFF2-40B4-BE49-F238E27FC236}">
                <a16:creationId xmlns:a16="http://schemas.microsoft.com/office/drawing/2014/main" id="{CA36AE01-74EC-4F38-A2C2-1907D13C265B}"/>
              </a:ext>
            </a:extLst>
          </p:cNvPr>
          <p:cNvSpPr>
            <a:spLocks noGrp="1"/>
          </p:cNvSpPr>
          <p:nvPr>
            <p:ph type="body" sz="quarter" idx="18" hasCustomPrompt="1"/>
          </p:nvPr>
        </p:nvSpPr>
        <p:spPr>
          <a:xfrm>
            <a:off x="548640" y="5079999"/>
            <a:ext cx="3642359" cy="1092201"/>
          </a:xfrm>
        </p:spPr>
        <p:txBody>
          <a:bodyPr/>
          <a:lstStyle>
            <a:lvl1pPr algn="ctr">
              <a:defRPr sz="1400">
                <a:solidFill>
                  <a:schemeClr val="accent5"/>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8" name="Textplatzhalter 10">
            <a:extLst>
              <a:ext uri="{FF2B5EF4-FFF2-40B4-BE49-F238E27FC236}">
                <a16:creationId xmlns:a16="http://schemas.microsoft.com/office/drawing/2014/main" id="{54FDACED-9375-41F6-AEF9-22AC5B7B3284}"/>
              </a:ext>
            </a:extLst>
          </p:cNvPr>
          <p:cNvSpPr>
            <a:spLocks noGrp="1"/>
          </p:cNvSpPr>
          <p:nvPr>
            <p:ph type="body" sz="quarter" idx="19" hasCustomPrompt="1"/>
          </p:nvPr>
        </p:nvSpPr>
        <p:spPr>
          <a:xfrm>
            <a:off x="4953001" y="5079999"/>
            <a:ext cx="3642359" cy="1092201"/>
          </a:xfrm>
        </p:spPr>
        <p:txBody>
          <a:bodyPr/>
          <a:lstStyle>
            <a:lvl1pPr algn="ctr">
              <a:defRPr sz="1400">
                <a:solidFill>
                  <a:schemeClr val="tx2"/>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485280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extures_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9874622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2D7D654C-DA2C-4A1D-BDA7-7FD05C22E36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2" name="Picture 18">
            <a:extLst>
              <a:ext uri="{FF2B5EF4-FFF2-40B4-BE49-F238E27FC236}">
                <a16:creationId xmlns:a16="http://schemas.microsoft.com/office/drawing/2014/main" id="{F9C68BCB-6A9C-4446-9DA9-DF1F6E5A7696}"/>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29074" b="27963"/>
          <a:stretch/>
        </p:blipFill>
        <p:spPr>
          <a:xfrm>
            <a:off x="0" y="1993900"/>
            <a:ext cx="9142984" cy="29464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Textplatzhalter 10">
            <a:extLst>
              <a:ext uri="{FF2B5EF4-FFF2-40B4-BE49-F238E27FC236}">
                <a16:creationId xmlns:a16="http://schemas.microsoft.com/office/drawing/2014/main" id="{CA36AE01-74EC-4F38-A2C2-1907D13C265B}"/>
              </a:ext>
            </a:extLst>
          </p:cNvPr>
          <p:cNvSpPr>
            <a:spLocks noGrp="1"/>
          </p:cNvSpPr>
          <p:nvPr>
            <p:ph type="body" sz="quarter" idx="18" hasCustomPrompt="1"/>
          </p:nvPr>
        </p:nvSpPr>
        <p:spPr>
          <a:xfrm>
            <a:off x="548640" y="5079999"/>
            <a:ext cx="3642359" cy="1092201"/>
          </a:xfrm>
        </p:spPr>
        <p:txBody>
          <a:bodyPr/>
          <a:lstStyle>
            <a:lvl1pPr algn="ctr">
              <a:defRPr sz="1400">
                <a:solidFill>
                  <a:srgbClr val="3E5E8A"/>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8" name="Textplatzhalter 10">
            <a:extLst>
              <a:ext uri="{FF2B5EF4-FFF2-40B4-BE49-F238E27FC236}">
                <a16:creationId xmlns:a16="http://schemas.microsoft.com/office/drawing/2014/main" id="{54FDACED-9375-41F6-AEF9-22AC5B7B3284}"/>
              </a:ext>
            </a:extLst>
          </p:cNvPr>
          <p:cNvSpPr>
            <a:spLocks noGrp="1"/>
          </p:cNvSpPr>
          <p:nvPr>
            <p:ph type="body" sz="quarter" idx="19" hasCustomPrompt="1"/>
          </p:nvPr>
        </p:nvSpPr>
        <p:spPr>
          <a:xfrm>
            <a:off x="4953001" y="5079999"/>
            <a:ext cx="3642359" cy="1092201"/>
          </a:xfrm>
        </p:spPr>
        <p:txBody>
          <a:bodyPr/>
          <a:lstStyle>
            <a:lvl1pPr algn="ctr">
              <a:defRPr sz="1400">
                <a:solidFill>
                  <a:srgbClr val="F78F00"/>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583145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textures">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2621006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AA7CD251-326D-4413-8240-02B9E214EDA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3" name="Picture 2">
            <a:extLst>
              <a:ext uri="{FF2B5EF4-FFF2-40B4-BE49-F238E27FC236}">
                <a16:creationId xmlns:a16="http://schemas.microsoft.com/office/drawing/2014/main" id="{5AFBBB8E-1655-47ED-B438-853424872F4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979778"/>
            <a:ext cx="9144000" cy="4878222"/>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19400"/>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19400"/>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16" name="Text Placeholder 9">
            <a:extLst>
              <a:ext uri="{FF2B5EF4-FFF2-40B4-BE49-F238E27FC236}">
                <a16:creationId xmlns:a16="http://schemas.microsoft.com/office/drawing/2014/main" id="{B5A1AC7E-BB27-4BD3-9AA8-8453B46206EA}"/>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2023</a:t>
            </a:r>
            <a:endParaRPr lang="en-GB" sz="1000" b="0" dirty="0">
              <a:solidFill>
                <a:schemeClr val="bg1"/>
              </a:solidFill>
              <a:latin typeface="+mn-lt"/>
              <a:ea typeface="+mn-ea"/>
              <a:cs typeface="+mn-cs"/>
              <a:sym typeface="+mn-lt"/>
            </a:endParaRPr>
          </a:p>
        </p:txBody>
      </p:sp>
      <p:pic>
        <p:nvPicPr>
          <p:cNvPr id="19" name="Picture 7">
            <a:extLst>
              <a:ext uri="{FF2B5EF4-FFF2-40B4-BE49-F238E27FC236}">
                <a16:creationId xmlns:a16="http://schemas.microsoft.com/office/drawing/2014/main" id="{1DDBE523-5293-4B68-820E-5A4669A08E3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
        <p:nvSpPr>
          <p:cNvPr id="20" name="Textplatzhalter 8">
            <a:extLst>
              <a:ext uri="{FF2B5EF4-FFF2-40B4-BE49-F238E27FC236}">
                <a16:creationId xmlns:a16="http://schemas.microsoft.com/office/drawing/2014/main" id="{3870C768-7CAF-444E-9A10-2147708C5474}"/>
              </a:ext>
            </a:extLst>
          </p:cNvPr>
          <p:cNvSpPr>
            <a:spLocks noGrp="1"/>
          </p:cNvSpPr>
          <p:nvPr>
            <p:ph type="body" sz="quarter" idx="18" hasCustomPrompt="1"/>
          </p:nvPr>
        </p:nvSpPr>
        <p:spPr>
          <a:xfrm>
            <a:off x="548640" y="4709007"/>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1" name="Textplatzhalter 10">
            <a:extLst>
              <a:ext uri="{FF2B5EF4-FFF2-40B4-BE49-F238E27FC236}">
                <a16:creationId xmlns:a16="http://schemas.microsoft.com/office/drawing/2014/main" id="{43A27B8F-F129-4C90-90DB-96322CD75FB5}"/>
              </a:ext>
            </a:extLst>
          </p:cNvPr>
          <p:cNvSpPr>
            <a:spLocks noGrp="1"/>
          </p:cNvSpPr>
          <p:nvPr>
            <p:ph type="body" sz="quarter" idx="19" hasCustomPrompt="1"/>
          </p:nvPr>
        </p:nvSpPr>
        <p:spPr>
          <a:xfrm>
            <a:off x="548640" y="5229707"/>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2" name="Textplatzhalter 8">
            <a:extLst>
              <a:ext uri="{FF2B5EF4-FFF2-40B4-BE49-F238E27FC236}">
                <a16:creationId xmlns:a16="http://schemas.microsoft.com/office/drawing/2014/main" id="{EC5EA7FB-29FE-40E2-ABBC-E63137CAD8B0}"/>
              </a:ext>
            </a:extLst>
          </p:cNvPr>
          <p:cNvSpPr>
            <a:spLocks noGrp="1"/>
          </p:cNvSpPr>
          <p:nvPr>
            <p:ph type="body" sz="quarter" idx="20" hasCustomPrompt="1"/>
          </p:nvPr>
        </p:nvSpPr>
        <p:spPr>
          <a:xfrm>
            <a:off x="4953001" y="4709007"/>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3" name="Textplatzhalter 10">
            <a:extLst>
              <a:ext uri="{FF2B5EF4-FFF2-40B4-BE49-F238E27FC236}">
                <a16:creationId xmlns:a16="http://schemas.microsoft.com/office/drawing/2014/main" id="{6747DABF-A4DD-427E-8BA2-C0B90889449F}"/>
              </a:ext>
            </a:extLst>
          </p:cNvPr>
          <p:cNvSpPr>
            <a:spLocks noGrp="1"/>
          </p:cNvSpPr>
          <p:nvPr>
            <p:ph type="body" sz="quarter" idx="21" hasCustomPrompt="1"/>
          </p:nvPr>
        </p:nvSpPr>
        <p:spPr>
          <a:xfrm>
            <a:off x="4953001" y="5229707"/>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127413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ranberry backgroun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D337E43D-8D65-479B-8F78-4BF144C08553}"/>
              </a:ext>
            </a:extLst>
          </p:cNvPr>
          <p:cNvGraphicFramePr>
            <a:graphicFrameLocks noChangeAspect="1"/>
          </p:cNvGraphicFramePr>
          <p:nvPr userDrawn="1">
            <p:custDataLst>
              <p:tags r:id="rId1"/>
            </p:custDataLst>
            <p:extLst>
              <p:ext uri="{D42A27DB-BD31-4B8C-83A1-F6EECF244321}">
                <p14:modId xmlns:p14="http://schemas.microsoft.com/office/powerpoint/2010/main" val="27438676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D337E43D-8D65-479B-8F78-4BF144C0855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Rechteck 8" hidden="1">
            <a:extLst>
              <a:ext uri="{FF2B5EF4-FFF2-40B4-BE49-F238E27FC236}">
                <a16:creationId xmlns:a16="http://schemas.microsoft.com/office/drawing/2014/main" id="{1C886B6B-35EB-4DEA-B552-FE07D219F3A4}"/>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4" name="Picture 1">
            <a:extLst>
              <a:ext uri="{FF2B5EF4-FFF2-40B4-BE49-F238E27FC236}">
                <a16:creationId xmlns:a16="http://schemas.microsoft.com/office/drawing/2014/main" id="{FF956A7F-F1AD-4A36-8C05-310E3C4ED948}"/>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30264208-0ED7-4406-99B1-F26A86B4A201}"/>
              </a:ext>
            </a:extLst>
          </p:cNvPr>
          <p:cNvSpPr>
            <a:spLocks noGrp="1"/>
          </p:cNvSpPr>
          <p:nvPr>
            <p:ph type="title" hasCustomPrompt="1"/>
          </p:nvPr>
        </p:nvSpPr>
        <p:spPr/>
        <p:txBody>
          <a:bodyPr/>
          <a:lstStyle>
            <a:lvl1pPr>
              <a:defRPr>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299FB43-B9BC-42EA-9C78-168CE4460129}"/>
              </a:ext>
            </a:extLst>
          </p:cNvPr>
          <p:cNvSpPr>
            <a:spLocks noGrp="1"/>
          </p:cNvSpPr>
          <p:nvPr>
            <p:ph type="sldNum" sz="quarter" idx="10"/>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6" name="Text Placeholder 9">
            <a:extLst>
              <a:ext uri="{FF2B5EF4-FFF2-40B4-BE49-F238E27FC236}">
                <a16:creationId xmlns:a16="http://schemas.microsoft.com/office/drawing/2014/main" id="{6784B40E-D996-4381-9C36-A56D948151AF}"/>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2023</a:t>
            </a:r>
            <a:endParaRPr lang="en-GB" sz="1000" b="0" dirty="0">
              <a:solidFill>
                <a:schemeClr val="bg1"/>
              </a:solidFill>
              <a:latin typeface="+mn-lt"/>
              <a:ea typeface="+mn-ea"/>
              <a:cs typeface="+mn-cs"/>
              <a:sym typeface="+mn-lt"/>
            </a:endParaRPr>
          </a:p>
        </p:txBody>
      </p:sp>
      <p:pic>
        <p:nvPicPr>
          <p:cNvPr id="7" name="Picture 7">
            <a:extLst>
              <a:ext uri="{FF2B5EF4-FFF2-40B4-BE49-F238E27FC236}">
                <a16:creationId xmlns:a16="http://schemas.microsoft.com/office/drawing/2014/main" id="{6C07ADC3-3ED3-49EF-8F05-41A0655E9676}"/>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Tree>
    <p:extLst>
      <p:ext uri="{BB962C8B-B14F-4D97-AF65-F5344CB8AC3E}">
        <p14:creationId xmlns:p14="http://schemas.microsoft.com/office/powerpoint/2010/main" val="1915756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ackgroun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D337E43D-8D65-479B-8F78-4BF144C08553}"/>
              </a:ext>
            </a:extLst>
          </p:cNvPr>
          <p:cNvGraphicFramePr>
            <a:graphicFrameLocks noChangeAspect="1"/>
          </p:cNvGraphicFramePr>
          <p:nvPr userDrawn="1">
            <p:custDataLst>
              <p:tags r:id="rId1"/>
            </p:custDataLst>
            <p:extLst>
              <p:ext uri="{D42A27DB-BD31-4B8C-83A1-F6EECF244321}">
                <p14:modId xmlns:p14="http://schemas.microsoft.com/office/powerpoint/2010/main" val="3362994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D337E43D-8D65-479B-8F78-4BF144C0855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2B68FE4-F501-4750-88E0-CC8E6950DA90}"/>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1" name="Grafik 10">
            <a:extLst>
              <a:ext uri="{FF2B5EF4-FFF2-40B4-BE49-F238E27FC236}">
                <a16:creationId xmlns:a16="http://schemas.microsoft.com/office/drawing/2014/main" id="{1098CA35-F3C1-467F-ACB9-0A2DBA82A686}"/>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15808" r="9162"/>
          <a:stretch/>
        </p:blipFill>
        <p:spPr>
          <a:xfrm>
            <a:off x="0" y="0"/>
            <a:ext cx="9144000" cy="6858000"/>
          </a:xfrm>
          <a:prstGeom prst="rect">
            <a:avLst/>
          </a:prstGeom>
        </p:spPr>
      </p:pic>
      <p:sp>
        <p:nvSpPr>
          <p:cNvPr id="2" name="Titel 1">
            <a:extLst>
              <a:ext uri="{FF2B5EF4-FFF2-40B4-BE49-F238E27FC236}">
                <a16:creationId xmlns:a16="http://schemas.microsoft.com/office/drawing/2014/main" id="{30264208-0ED7-4406-99B1-F26A86B4A201}"/>
              </a:ext>
            </a:extLst>
          </p:cNvPr>
          <p:cNvSpPr>
            <a:spLocks noGrp="1"/>
          </p:cNvSpPr>
          <p:nvPr>
            <p:ph type="title" hasCustomPrompt="1"/>
          </p:nvPr>
        </p:nvSpPr>
        <p:spPr/>
        <p:txBody>
          <a:bodyPr/>
          <a:lstStyle>
            <a:lvl1pPr>
              <a:defRPr>
                <a:solidFill>
                  <a:schemeClr val="tx1">
                    <a:lumMod val="65000"/>
                    <a:lumOff val="35000"/>
                  </a:schemeClr>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299FB43-B9BC-42EA-9C78-168CE4460129}"/>
              </a:ext>
            </a:extLst>
          </p:cNvPr>
          <p:cNvSpPr>
            <a:spLocks noGrp="1"/>
          </p:cNvSpPr>
          <p:nvPr>
            <p:ph type="sldNum" sz="quarter" idx="10"/>
          </p:nvPr>
        </p:nvSpPr>
        <p:spPr>
          <a:xfrm>
            <a:off x="8379663" y="6522718"/>
            <a:ext cx="238847" cy="153888"/>
          </a:xfrm>
        </p:spPr>
        <p:txBody>
          <a:bodyPr/>
          <a:lstStyle>
            <a:lvl1pPr>
              <a:defRPr>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pic>
        <p:nvPicPr>
          <p:cNvPr id="12" name="Picture 9">
            <a:extLst>
              <a:ext uri="{FF2B5EF4-FFF2-40B4-BE49-F238E27FC236}">
                <a16:creationId xmlns:a16="http://schemas.microsoft.com/office/drawing/2014/main" id="{8D2DB5A0-DF3F-4B64-8FA2-CAB964C1253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13" name="Text Placeholder 9">
            <a:extLst>
              <a:ext uri="{FF2B5EF4-FFF2-40B4-BE49-F238E27FC236}">
                <a16:creationId xmlns:a16="http://schemas.microsoft.com/office/drawing/2014/main" id="{C5ABEE9A-9599-483D-95FA-AC3DFCCB261A}"/>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US"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396902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userDrawn="1">
            <p:custDataLst>
              <p:tags r:id="rId1"/>
            </p:custDataLst>
            <p:extLst>
              <p:ext uri="{D42A27DB-BD31-4B8C-83A1-F6EECF244321}">
                <p14:modId xmlns:p14="http://schemas.microsoft.com/office/powerpoint/2010/main" val="2040352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7E24843-266C-4C51-99FE-94DD190948A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1"/>
          <p:cNvSpPr>
            <a:spLocks noGrp="1"/>
          </p:cNvSpPr>
          <p:nvPr>
            <p:ph type="title" hasCustomPrompt="1"/>
          </p:nvPr>
        </p:nvSpPr>
        <p:spPr/>
        <p:txBody>
          <a:bodyPr/>
          <a:lstStyle>
            <a:lvl1pPr>
              <a:defRPr>
                <a:latin typeface="+mj-lt"/>
                <a:ea typeface="+mj-ea"/>
                <a:cs typeface="+mj-cs"/>
                <a:sym typeface="+mj-lt"/>
              </a:defRPr>
            </a:lvl1pPr>
          </a:lstStyle>
          <a:p>
            <a:r>
              <a:rPr lang="en-US" dirty="0"/>
              <a:t>Click to add title</a:t>
            </a:r>
          </a:p>
        </p:txBody>
      </p:sp>
      <p:sp>
        <p:nvSpPr>
          <p:cNvPr id="3" name="Foliennummernplatzhalter 2">
            <a:extLst>
              <a:ext uri="{FF2B5EF4-FFF2-40B4-BE49-F238E27FC236}">
                <a16:creationId xmlns:a16="http://schemas.microsoft.com/office/drawing/2014/main" id="{8ECD7965-2C96-4620-ACE9-4FCE918E2847}"/>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3330850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icture Cranberry">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F297BDE-FA0A-4B56-913D-DBD16A8D1D75}"/>
              </a:ext>
            </a:extLst>
          </p:cNvPr>
          <p:cNvGraphicFramePr>
            <a:graphicFrameLocks noChangeAspect="1"/>
          </p:cNvGraphicFramePr>
          <p:nvPr userDrawn="1">
            <p:custDataLst>
              <p:tags r:id="rId1"/>
            </p:custDataLst>
            <p:extLst>
              <p:ext uri="{D42A27DB-BD31-4B8C-83A1-F6EECF244321}">
                <p14:modId xmlns:p14="http://schemas.microsoft.com/office/powerpoint/2010/main" val="31386771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6F297BDE-FA0A-4B56-913D-DBD16A8D1D75}"/>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65CE40F-2B0B-4F3E-85FC-B42BF7EF5804}"/>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800" b="0" i="0" baseline="0" dirty="0">
              <a:latin typeface="Coranto 2" panose="02000503070000020003" pitchFamily="50" charset="0"/>
              <a:ea typeface="+mj-ea"/>
              <a:cs typeface="+mj-cs"/>
              <a:sym typeface="Coranto 2" panose="02000503070000020003" pitchFamily="50" charset="0"/>
            </a:endParaRPr>
          </a:p>
        </p:txBody>
      </p:sp>
      <p:pic>
        <p:nvPicPr>
          <p:cNvPr id="4" name="Picture 6">
            <a:extLst>
              <a:ext uri="{FF2B5EF4-FFF2-40B4-BE49-F238E27FC236}">
                <a16:creationId xmlns:a16="http://schemas.microsoft.com/office/drawing/2014/main" id="{DD0A82AA-8C43-4DAF-9037-40C86AFF229D}"/>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7373257" cy="3504667"/>
          </a:xfrm>
          <a:prstGeom prst="rect">
            <a:avLst/>
          </a:prstGeom>
        </p:spPr>
      </p:pic>
      <p:sp>
        <p:nvSpPr>
          <p:cNvPr id="8" name="Bildplatzhalter 7">
            <a:extLst>
              <a:ext uri="{FF2B5EF4-FFF2-40B4-BE49-F238E27FC236}">
                <a16:creationId xmlns:a16="http://schemas.microsoft.com/office/drawing/2014/main" id="{ADCF629D-B348-40E0-A636-AEFFDE3DB8AC}"/>
              </a:ext>
            </a:extLst>
          </p:cNvPr>
          <p:cNvSpPr>
            <a:spLocks noGrp="1"/>
          </p:cNvSpPr>
          <p:nvPr>
            <p:ph type="pic" sz="quarter" idx="11" hasCustomPrompt="1"/>
          </p:nvPr>
        </p:nvSpPr>
        <p:spPr>
          <a:xfrm>
            <a:off x="2324100" y="1982788"/>
            <a:ext cx="6819900" cy="4875212"/>
          </a:xfrm>
          <a:pattFill prst="ltUpDiag">
            <a:fgClr>
              <a:schemeClr val="bg2">
                <a:lumMod val="75000"/>
              </a:schemeClr>
            </a:fgClr>
            <a:bgClr>
              <a:schemeClr val="bg1"/>
            </a:bgClr>
          </a:pattFill>
          <a:ln>
            <a:noFill/>
          </a:ln>
        </p:spPr>
        <p:txBody>
          <a:bodyPr vert="horz" lIns="0" tIns="0" rIns="0" bIns="0" rtlCol="0">
            <a:noAutofit/>
          </a:bodyPr>
          <a:lstStyle>
            <a:lvl1pPr>
              <a:defRPr lang="en-US" sz="1600" dirty="0">
                <a:solidFill>
                  <a:schemeClr val="tx1"/>
                </a:solidFill>
                <a:latin typeface="+mn-lt"/>
                <a:ea typeface="+mn-ea"/>
                <a:cs typeface="+mn-cs"/>
                <a:sym typeface="+mn-lt"/>
              </a:defRPr>
            </a:lvl1pPr>
          </a:lstStyle>
          <a:p>
            <a:pPr lvl="0"/>
            <a:r>
              <a:rPr lang="en-US" dirty="0"/>
              <a:t>Click to add picture</a:t>
            </a:r>
          </a:p>
        </p:txBody>
      </p:sp>
      <p:sp>
        <p:nvSpPr>
          <p:cNvPr id="2" name="Titel 1">
            <a:extLst>
              <a:ext uri="{FF2B5EF4-FFF2-40B4-BE49-F238E27FC236}">
                <a16:creationId xmlns:a16="http://schemas.microsoft.com/office/drawing/2014/main" id="{8DCF5A43-0DCA-4473-BD34-84D27820D8EE}"/>
              </a:ext>
            </a:extLst>
          </p:cNvPr>
          <p:cNvSpPr>
            <a:spLocks noGrp="1"/>
          </p:cNvSpPr>
          <p:nvPr>
            <p:ph type="title" hasCustomPrompt="1"/>
          </p:nvPr>
        </p:nvSpPr>
        <p:spPr>
          <a:xfrm>
            <a:off x="548641" y="845569"/>
            <a:ext cx="6017259" cy="430887"/>
          </a:xfrm>
        </p:spPr>
        <p:txBody>
          <a:bodyPr>
            <a:spAutoFit/>
          </a:bodyPr>
          <a:lstStyle>
            <a:lvl1pPr>
              <a:defRPr sz="2800">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Tree>
    <p:extLst>
      <p:ext uri="{BB962C8B-B14F-4D97-AF65-F5344CB8AC3E}">
        <p14:creationId xmlns:p14="http://schemas.microsoft.com/office/powerpoint/2010/main" val="2840131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sultant Bio 1 per page">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CBCDD56C-D7CA-470D-BAA4-0AF72A4D2411}"/>
              </a:ext>
            </a:extLst>
          </p:cNvPr>
          <p:cNvGraphicFramePr>
            <a:graphicFrameLocks noChangeAspect="1"/>
          </p:cNvGraphicFramePr>
          <p:nvPr userDrawn="1">
            <p:custDataLst>
              <p:tags r:id="rId1"/>
            </p:custDataLst>
            <p:extLst>
              <p:ext uri="{D42A27DB-BD31-4B8C-83A1-F6EECF244321}">
                <p14:modId xmlns:p14="http://schemas.microsoft.com/office/powerpoint/2010/main" val="31030397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13" name="Objekt 12" hidden="1">
                        <a:extLst>
                          <a:ext uri="{FF2B5EF4-FFF2-40B4-BE49-F238E27FC236}">
                            <a16:creationId xmlns:a16="http://schemas.microsoft.com/office/drawing/2014/main" id="{CBCDD56C-D7CA-470D-BAA4-0AF72A4D2411}"/>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4557712" y="1668521"/>
            <a:ext cx="4586287" cy="4365941"/>
          </a:xfrm>
          <a:pattFill prst="ltUpDiag">
            <a:fgClr>
              <a:schemeClr val="bg2">
                <a:lumMod val="75000"/>
              </a:schemeClr>
            </a:fgClr>
            <a:bgClr>
              <a:schemeClr val="bg1"/>
            </a:bgClr>
          </a:pattFill>
        </p:spPr>
        <p:txBody>
          <a:bodyPr vert="horz" lIns="0" tIns="0" rIns="0" bIns="0" rtlCol="0">
            <a:noAutofit/>
          </a:bodyPr>
          <a:lstStyle>
            <a:lvl1pPr>
              <a:defRPr lang="en-US" sz="1600" dirty="0">
                <a:solidFill>
                  <a:schemeClr val="tx1"/>
                </a:solidFill>
                <a:latin typeface="+mn-lt"/>
                <a:ea typeface="+mn-ea"/>
                <a:cs typeface="+mn-cs"/>
                <a:sym typeface="+mn-lt"/>
              </a:defRPr>
            </a:lvl1pPr>
          </a:lstStyle>
          <a:p>
            <a:pPr lvl="0"/>
            <a:r>
              <a:rPr lang="en-US" dirty="0"/>
              <a:t>Click to add picture</a:t>
            </a:r>
          </a:p>
        </p:txBody>
      </p:sp>
      <p:sp>
        <p:nvSpPr>
          <p:cNvPr id="17" name="Textplatzhalter 4">
            <a:extLst>
              <a:ext uri="{FF2B5EF4-FFF2-40B4-BE49-F238E27FC236}">
                <a16:creationId xmlns:a16="http://schemas.microsoft.com/office/drawing/2014/main" id="{3247A8DA-0890-4AE8-9E5C-6A8D359560A1}"/>
              </a:ext>
            </a:extLst>
          </p:cNvPr>
          <p:cNvSpPr>
            <a:spLocks noGrp="1"/>
          </p:cNvSpPr>
          <p:nvPr>
            <p:ph type="body" sz="quarter" idx="16" hasCustomPrompt="1"/>
          </p:nvPr>
        </p:nvSpPr>
        <p:spPr>
          <a:xfrm>
            <a:off x="4792400" y="3805265"/>
            <a:ext cx="1683178" cy="2124883"/>
          </a:xfrm>
        </p:spPr>
        <p:txBody>
          <a:bodyPr/>
          <a:lstStyle>
            <a:lvl1pPr marL="0" indent="0" algn="l" defTabSz="457200" rtl="0" eaLnBrk="1" latinLnBrk="0" hangingPunct="1">
              <a:lnSpc>
                <a:spcPct val="100000"/>
              </a:lnSpc>
              <a:spcBef>
                <a:spcPts val="432"/>
              </a:spcBef>
              <a:buFontTx/>
              <a:buNone/>
              <a:defRPr lang="de-DE" sz="1200" b="0" kern="1200" dirty="0" smtClean="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
        <p:nvSpPr>
          <p:cNvPr id="2" name="Titel 1">
            <a:extLst>
              <a:ext uri="{FF2B5EF4-FFF2-40B4-BE49-F238E27FC236}">
                <a16:creationId xmlns:a16="http://schemas.microsoft.com/office/drawing/2014/main" id="{E1862DA9-158F-4836-9781-D74C8BECFD0C}"/>
              </a:ext>
            </a:extLst>
          </p:cNvPr>
          <p:cNvSpPr>
            <a:spLocks noGrp="1"/>
          </p:cNvSpPr>
          <p:nvPr>
            <p:ph type="title" hasCustomPrompt="1"/>
          </p:nvPr>
        </p:nvSpPr>
        <p:spPr>
          <a:xfrm>
            <a:off x="548642" y="451869"/>
            <a:ext cx="3470276" cy="369332"/>
          </a:xfrm>
        </p:spPr>
        <p:txBody>
          <a:bodyPr>
            <a:spAutoFit/>
          </a:bodyPr>
          <a:lstStyle>
            <a:lvl1pPr>
              <a:spcBef>
                <a:spcPts val="0"/>
              </a:spcBef>
              <a:defRPr>
                <a:solidFill>
                  <a:schemeClr val="tx2"/>
                </a:solidFill>
                <a:latin typeface="+mj-lt"/>
                <a:ea typeface="+mj-ea"/>
                <a:cs typeface="+mj-cs"/>
                <a:sym typeface="+mj-lt"/>
              </a:defRPr>
            </a:lvl1pPr>
          </a:lstStyle>
          <a:p>
            <a:r>
              <a:rPr lang="de-DE" dirty="0"/>
              <a:t>Name</a:t>
            </a:r>
            <a:endParaRPr lang="en-US" dirty="0"/>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1668521"/>
            <a:ext cx="3470275" cy="4365941"/>
          </a:xfrm>
        </p:spPr>
        <p:txBody>
          <a:bodyPr/>
          <a:lstStyle>
            <a:lvl1pPr marL="0" indent="0" algn="l" defTabSz="457200" rtl="0" eaLnBrk="1" latinLnBrk="0" hangingPunct="1">
              <a:lnSpc>
                <a:spcPct val="100000"/>
              </a:lnSpc>
              <a:spcBef>
                <a:spcPts val="432"/>
              </a:spcBef>
              <a:buFontTx/>
              <a:buNone/>
              <a:defRPr lang="de-DE" sz="10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5" name="Textplatzhalter 4">
            <a:extLst>
              <a:ext uri="{FF2B5EF4-FFF2-40B4-BE49-F238E27FC236}">
                <a16:creationId xmlns:a16="http://schemas.microsoft.com/office/drawing/2014/main" id="{DDF9A55D-AC24-45B5-A45C-C921141C8492}"/>
              </a:ext>
            </a:extLst>
          </p:cNvPr>
          <p:cNvSpPr>
            <a:spLocks noGrp="1"/>
          </p:cNvSpPr>
          <p:nvPr>
            <p:ph type="body" sz="quarter" idx="15" hasCustomPrompt="1"/>
          </p:nvPr>
        </p:nvSpPr>
        <p:spPr>
          <a:xfrm>
            <a:off x="549274" y="833450"/>
            <a:ext cx="3470275" cy="276999"/>
          </a:xfrm>
        </p:spPr>
        <p:txBody>
          <a:bodyPr>
            <a:spAutoFit/>
          </a:bodyPr>
          <a:lstStyle>
            <a:lvl1pPr marL="0" indent="0" algn="l" defTabSz="457200" rtl="0" eaLnBrk="1" latinLnBrk="0" hangingPunct="1">
              <a:lnSpc>
                <a:spcPct val="100000"/>
              </a:lnSpc>
              <a:spcBef>
                <a:spcPts val="0"/>
              </a:spcBef>
              <a:buFontTx/>
              <a:buNone/>
              <a:defRPr lang="de-DE" sz="1800" b="0" kern="1200" dirty="0">
                <a:solidFill>
                  <a:schemeClr val="tx1">
                    <a:lumMod val="65000"/>
                    <a:lumOff val="35000"/>
                  </a:schemeClr>
                </a:solidFill>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Tree>
    <p:extLst>
      <p:ext uri="{BB962C8B-B14F-4D97-AF65-F5344CB8AC3E}">
        <p14:creationId xmlns:p14="http://schemas.microsoft.com/office/powerpoint/2010/main" val="1826584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3CD35FE-E54A-4754-B63F-CEC482F71122}"/>
              </a:ext>
            </a:extLst>
          </p:cNvPr>
          <p:cNvGraphicFramePr>
            <a:graphicFrameLocks noChangeAspect="1"/>
          </p:cNvGraphicFramePr>
          <p:nvPr userDrawn="1">
            <p:custDataLst>
              <p:tags r:id="rId1"/>
            </p:custDataLst>
            <p:extLst>
              <p:ext uri="{D42A27DB-BD31-4B8C-83A1-F6EECF244321}">
                <p14:modId xmlns:p14="http://schemas.microsoft.com/office/powerpoint/2010/main" val="8302555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83CD35FE-E54A-4754-B63F-CEC482F711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00A4AFBD-CA9A-4451-8121-B93157172C0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5" name="Text Placeholder 24"/>
          <p:cNvSpPr>
            <a:spLocks noGrp="1"/>
          </p:cNvSpPr>
          <p:nvPr>
            <p:ph type="body" sz="quarter" idx="27" hasCustomPrompt="1"/>
          </p:nvPr>
        </p:nvSpPr>
        <p:spPr>
          <a:xfrm>
            <a:off x="548641" y="2466282"/>
            <a:ext cx="3597225" cy="266697"/>
          </a:xfrm>
        </p:spPr>
        <p:txBody>
          <a:bodyPr/>
          <a:lstStyle>
            <a:lvl1pPr>
              <a:defRPr b="0">
                <a:latin typeface="+mn-lt"/>
                <a:ea typeface="+mn-ea"/>
                <a:cs typeface="+mn-cs"/>
                <a:sym typeface="+mn-lt"/>
              </a:defRPr>
            </a:lvl1pPr>
          </a:lstStyle>
          <a:p>
            <a:pPr lvl="0"/>
            <a:r>
              <a:rPr lang="en-US" dirty="0"/>
              <a:t>[Consultant Name]</a:t>
            </a:r>
            <a:endParaRPr lang="en-GB" dirty="0"/>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9" name="Text Placeholder 16"/>
          <p:cNvSpPr>
            <a:spLocks noGrp="1"/>
          </p:cNvSpPr>
          <p:nvPr>
            <p:ph type="body" sz="quarter" idx="19" hasCustomPrompt="1"/>
          </p:nvPr>
        </p:nvSpPr>
        <p:spPr>
          <a:xfrm>
            <a:off x="548641" y="2740249"/>
            <a:ext cx="3613442" cy="230115"/>
          </a:xfrm>
        </p:spPr>
        <p:txBody>
          <a:bodyPr/>
          <a:lstStyle>
            <a:lvl1pPr>
              <a:spcBef>
                <a:spcPts val="0"/>
              </a:spcBef>
              <a:defRPr sz="1200">
                <a:latin typeface="+mn-lt"/>
                <a:ea typeface="+mn-ea"/>
                <a:cs typeface="+mn-cs"/>
                <a:sym typeface="+mn-lt"/>
              </a:defRPr>
            </a:lvl1pPr>
          </a:lstStyle>
          <a:p>
            <a:r>
              <a:rPr lang="en-GB" dirty="0"/>
              <a:t>[Function]</a:t>
            </a:r>
          </a:p>
          <a:p>
            <a:r>
              <a:rPr lang="en-GB" dirty="0"/>
              <a:t>[Office]</a:t>
            </a:r>
          </a:p>
          <a:p>
            <a:endParaRPr lang="en-GB" dirty="0"/>
          </a:p>
        </p:txBody>
      </p:sp>
      <p:sp>
        <p:nvSpPr>
          <p:cNvPr id="11" name="Text Placeholder 18"/>
          <p:cNvSpPr>
            <a:spLocks noGrp="1"/>
          </p:cNvSpPr>
          <p:nvPr>
            <p:ph type="body" sz="quarter" idx="21" hasCustomPrompt="1"/>
          </p:nvPr>
        </p:nvSpPr>
        <p:spPr>
          <a:xfrm>
            <a:off x="5026972" y="2740249"/>
            <a:ext cx="3597050" cy="230115"/>
          </a:xfrm>
        </p:spPr>
        <p:txBody>
          <a:bodyPr/>
          <a:lstStyle>
            <a:lvl1pPr>
              <a:spcBef>
                <a:spcPts val="0"/>
              </a:spcBef>
              <a:defRPr sz="1200">
                <a:latin typeface="+mn-lt"/>
                <a:ea typeface="+mn-ea"/>
                <a:cs typeface="+mn-cs"/>
                <a:sym typeface="+mn-lt"/>
              </a:defRPr>
            </a:lvl1pPr>
          </a:lstStyle>
          <a:p>
            <a:r>
              <a:rPr lang="en-GB" dirty="0"/>
              <a:t>[Function]</a:t>
            </a:r>
          </a:p>
          <a:p>
            <a:r>
              <a:rPr lang="en-GB" dirty="0"/>
              <a:t>[Office]</a:t>
            </a:r>
          </a:p>
        </p:txBody>
      </p:sp>
      <p:sp>
        <p:nvSpPr>
          <p:cNvPr id="13" name="Text Placeholder 15"/>
          <p:cNvSpPr>
            <a:spLocks noGrp="1"/>
          </p:cNvSpPr>
          <p:nvPr>
            <p:ph type="body" sz="quarter" idx="16" hasCustomPrompt="1"/>
          </p:nvPr>
        </p:nvSpPr>
        <p:spPr>
          <a:xfrm>
            <a:off x="548641" y="3187083"/>
            <a:ext cx="3596637" cy="2880492"/>
          </a:xfrm>
        </p:spPr>
        <p:txBody>
          <a:bodyPr/>
          <a:lstStyle>
            <a:lvl1pPr>
              <a:defRPr sz="900" b="0" i="0">
                <a:solidFill>
                  <a:schemeClr val="tx1"/>
                </a:solidFill>
                <a:latin typeface="Messina Sans Light"/>
                <a:ea typeface="+mn-ea"/>
                <a:cs typeface="Messina Sans Light"/>
                <a:sym typeface="+mn-lt"/>
              </a:defRPr>
            </a:lvl1pPr>
          </a:lstStyle>
          <a:p>
            <a:pPr lvl="0"/>
            <a:r>
              <a:rPr lang="en-US" dirty="0"/>
              <a:t>Click to edit</a:t>
            </a:r>
          </a:p>
        </p:txBody>
      </p:sp>
      <p:sp>
        <p:nvSpPr>
          <p:cNvPr id="17" name="Text Placeholder 23"/>
          <p:cNvSpPr>
            <a:spLocks noGrp="1"/>
          </p:cNvSpPr>
          <p:nvPr>
            <p:ph type="body" sz="quarter" idx="26" hasCustomPrompt="1"/>
          </p:nvPr>
        </p:nvSpPr>
        <p:spPr>
          <a:xfrm>
            <a:off x="5026972" y="3187083"/>
            <a:ext cx="3596637" cy="2880491"/>
          </a:xfrm>
        </p:spPr>
        <p:txBody>
          <a:bodyPr/>
          <a:lstStyle>
            <a:lvl1pPr>
              <a:defRPr sz="900" b="0" i="0">
                <a:solidFill>
                  <a:schemeClr val="tx1"/>
                </a:solidFill>
                <a:latin typeface="Messina Sans Light"/>
                <a:ea typeface="+mn-ea"/>
                <a:cs typeface="Messina Sans Light"/>
                <a:sym typeface="+mn-lt"/>
              </a:defRPr>
            </a:lvl1pPr>
          </a:lstStyle>
          <a:p>
            <a:pPr lvl="0"/>
            <a:r>
              <a:rPr lang="en-US" dirty="0"/>
              <a:t>Click to edit</a:t>
            </a:r>
          </a:p>
        </p:txBody>
      </p:sp>
      <p:sp>
        <p:nvSpPr>
          <p:cNvPr id="27" name="Text Placeholder 24"/>
          <p:cNvSpPr>
            <a:spLocks noGrp="1"/>
          </p:cNvSpPr>
          <p:nvPr>
            <p:ph type="body" sz="quarter" idx="29" hasCustomPrompt="1"/>
          </p:nvPr>
        </p:nvSpPr>
        <p:spPr>
          <a:xfrm>
            <a:off x="5026970" y="2466282"/>
            <a:ext cx="3597225" cy="266697"/>
          </a:xfrm>
        </p:spPr>
        <p:txBody>
          <a:bodyPr/>
          <a:lstStyle>
            <a:lvl1pPr>
              <a:defRPr b="0">
                <a:latin typeface="+mn-lt"/>
                <a:ea typeface="+mn-ea"/>
                <a:cs typeface="+mn-cs"/>
                <a:sym typeface="+mn-lt"/>
              </a:defRPr>
            </a:lvl1pPr>
          </a:lstStyle>
          <a:p>
            <a:pPr lvl="0"/>
            <a:r>
              <a:rPr lang="en-US" dirty="0"/>
              <a:t>[Consultant Name]</a:t>
            </a:r>
            <a:endParaRPr lang="en-GB" dirty="0"/>
          </a:p>
        </p:txBody>
      </p:sp>
      <p:sp>
        <p:nvSpPr>
          <p:cNvPr id="4" name="Picture Placeholder 3"/>
          <p:cNvSpPr>
            <a:spLocks noGrp="1"/>
          </p:cNvSpPr>
          <p:nvPr>
            <p:ph type="pic" sz="quarter" idx="30"/>
          </p:nvPr>
        </p:nvSpPr>
        <p:spPr>
          <a:xfrm>
            <a:off x="548641" y="1151594"/>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18" name="Picture Placeholder 3"/>
          <p:cNvSpPr>
            <a:spLocks noGrp="1"/>
          </p:cNvSpPr>
          <p:nvPr>
            <p:ph type="pic" sz="quarter" idx="31"/>
          </p:nvPr>
        </p:nvSpPr>
        <p:spPr>
          <a:xfrm>
            <a:off x="5026970" y="1151594"/>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17E28B79-A0A4-4AAF-B8EA-833F0E6B3689}"/>
              </a:ext>
            </a:extLst>
          </p:cNvPr>
          <p:cNvSpPr>
            <a:spLocks noGrp="1"/>
          </p:cNvSpPr>
          <p:nvPr>
            <p:ph type="sldNum" sz="quarter" idx="32"/>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264887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sultant Bio 2 per pa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5C0FAA36-2444-42E3-9800-477DD929C581}"/>
              </a:ext>
            </a:extLst>
          </p:cNvPr>
          <p:cNvGraphicFramePr>
            <a:graphicFrameLocks noChangeAspect="1"/>
          </p:cNvGraphicFramePr>
          <p:nvPr userDrawn="1">
            <p:custDataLst>
              <p:tags r:id="rId1"/>
            </p:custDataLst>
            <p:extLst>
              <p:ext uri="{D42A27DB-BD31-4B8C-83A1-F6EECF244321}">
                <p14:modId xmlns:p14="http://schemas.microsoft.com/office/powerpoint/2010/main" val="2121945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5C0FAA36-2444-42E3-9800-477DD929C581}"/>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54D20E92-1353-4D25-943F-BF65A43F6F45}"/>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946956"/>
            <a:ext cx="3883820" cy="246221"/>
          </a:xfrm>
        </p:spPr>
        <p:txBody>
          <a:bodyPr>
            <a:spAutoFit/>
          </a:bodyPr>
          <a:lstStyle>
            <a:lvl1pPr>
              <a:spcBef>
                <a:spcPts val="0"/>
              </a:spcBef>
              <a:defRPr sz="1600">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548641" y="4441371"/>
            <a:ext cx="3883822"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4" name="Titel 3">
            <a:extLst>
              <a:ext uri="{FF2B5EF4-FFF2-40B4-BE49-F238E27FC236}">
                <a16:creationId xmlns:a16="http://schemas.microsoft.com/office/drawing/2014/main" id="{D574AF10-4278-40D8-BCBD-906207596F51}"/>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14" name="Bildplatzhalter 9">
            <a:extLst>
              <a:ext uri="{FF2B5EF4-FFF2-40B4-BE49-F238E27FC236}">
                <a16:creationId xmlns:a16="http://schemas.microsoft.com/office/drawing/2014/main" id="{8C265BC9-C1D5-4643-B2D1-0EFF447CC461}"/>
              </a:ext>
            </a:extLst>
          </p:cNvPr>
          <p:cNvSpPr>
            <a:spLocks noGrp="1"/>
          </p:cNvSpPr>
          <p:nvPr>
            <p:ph type="pic" sz="quarter" idx="14" hasCustomPrompt="1"/>
          </p:nvPr>
        </p:nvSpPr>
        <p:spPr>
          <a:xfrm>
            <a:off x="4734688" y="4441371"/>
            <a:ext cx="3883822"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6" name="Textplatzhalter 4">
            <a:extLst>
              <a:ext uri="{FF2B5EF4-FFF2-40B4-BE49-F238E27FC236}">
                <a16:creationId xmlns:a16="http://schemas.microsoft.com/office/drawing/2014/main" id="{7A9FFFFB-9486-49A2-A1DB-973DB2654979}"/>
              </a:ext>
            </a:extLst>
          </p:cNvPr>
          <p:cNvSpPr>
            <a:spLocks noGrp="1"/>
          </p:cNvSpPr>
          <p:nvPr>
            <p:ph type="body" sz="quarter" idx="15" hasCustomPrompt="1"/>
          </p:nvPr>
        </p:nvSpPr>
        <p:spPr>
          <a:xfrm>
            <a:off x="549274" y="1231733"/>
            <a:ext cx="3883820" cy="153888"/>
          </a:xfrm>
        </p:spPr>
        <p:txBody>
          <a:bodyPr>
            <a:spAutoFit/>
          </a:bodyPr>
          <a:lstStyle>
            <a:lvl1pPr>
              <a:spcBef>
                <a:spcPts val="0"/>
              </a:spcBef>
              <a:defRPr sz="10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8" name="Textplatzhalter 4">
            <a:extLst>
              <a:ext uri="{FF2B5EF4-FFF2-40B4-BE49-F238E27FC236}">
                <a16:creationId xmlns:a16="http://schemas.microsoft.com/office/drawing/2014/main" id="{D7A4B165-AD29-460E-9F8A-D77FCC2034A9}"/>
              </a:ext>
            </a:extLst>
          </p:cNvPr>
          <p:cNvSpPr>
            <a:spLocks noGrp="1"/>
          </p:cNvSpPr>
          <p:nvPr>
            <p:ph type="body" sz="quarter" idx="16" hasCustomPrompt="1"/>
          </p:nvPr>
        </p:nvSpPr>
        <p:spPr>
          <a:xfrm>
            <a:off x="549274" y="1698982"/>
            <a:ext cx="3883820" cy="2411600"/>
          </a:xfrm>
        </p:spPr>
        <p:txBody>
          <a:bodyPr>
            <a:noAutofit/>
          </a:bodyPr>
          <a:lstStyle>
            <a:lvl1pPr marL="0" indent="0" algn="l" defTabSz="457200" rtl="0" eaLnBrk="1" latinLnBrk="0" hangingPunct="1">
              <a:lnSpc>
                <a:spcPct val="100000"/>
              </a:lnSpc>
              <a:spcBef>
                <a:spcPts val="432"/>
              </a:spcBef>
              <a:buFontTx/>
              <a:buNone/>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0" name="Textplatzhalter 4">
            <a:extLst>
              <a:ext uri="{FF2B5EF4-FFF2-40B4-BE49-F238E27FC236}">
                <a16:creationId xmlns:a16="http://schemas.microsoft.com/office/drawing/2014/main" id="{183C2477-7D33-491D-A110-95B2D3FEBC36}"/>
              </a:ext>
            </a:extLst>
          </p:cNvPr>
          <p:cNvSpPr>
            <a:spLocks noGrp="1"/>
          </p:cNvSpPr>
          <p:nvPr>
            <p:ph type="body" sz="quarter" idx="17" hasCustomPrompt="1"/>
          </p:nvPr>
        </p:nvSpPr>
        <p:spPr>
          <a:xfrm>
            <a:off x="2642566" y="4512355"/>
            <a:ext cx="1698453" cy="1751285"/>
          </a:xfrm>
        </p:spPr>
        <p:txBody>
          <a:bodyPr wrap="square">
            <a:noAutofit/>
          </a:bodyPr>
          <a:lstStyle>
            <a:lvl1pPr marL="0" indent="0" algn="r" defTabSz="457200" rtl="0" eaLnBrk="1" latinLnBrk="0" hangingPunct="1">
              <a:lnSpc>
                <a:spcPct val="100000"/>
              </a:lnSpc>
              <a:spcBef>
                <a:spcPts val="432"/>
              </a:spcBef>
              <a:buFontTx/>
              <a:buNone/>
              <a:defRPr lang="de-DE" sz="800" b="0" kern="1200" dirty="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
        <p:nvSpPr>
          <p:cNvPr id="21" name="Textplatzhalter 4">
            <a:extLst>
              <a:ext uri="{FF2B5EF4-FFF2-40B4-BE49-F238E27FC236}">
                <a16:creationId xmlns:a16="http://schemas.microsoft.com/office/drawing/2014/main" id="{F255C80C-7924-4ABB-9990-B1DF65A19E1E}"/>
              </a:ext>
            </a:extLst>
          </p:cNvPr>
          <p:cNvSpPr>
            <a:spLocks noGrp="1"/>
          </p:cNvSpPr>
          <p:nvPr>
            <p:ph type="body" sz="quarter" idx="18" hasCustomPrompt="1"/>
          </p:nvPr>
        </p:nvSpPr>
        <p:spPr>
          <a:xfrm>
            <a:off x="4734688" y="946956"/>
            <a:ext cx="3883820" cy="246221"/>
          </a:xfrm>
        </p:spPr>
        <p:txBody>
          <a:bodyPr>
            <a:spAutoFit/>
          </a:bodyPr>
          <a:lstStyle>
            <a:lvl1pPr>
              <a:spcBef>
                <a:spcPts val="0"/>
              </a:spcBef>
              <a:defRPr sz="1600">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22" name="Textplatzhalter 4">
            <a:extLst>
              <a:ext uri="{FF2B5EF4-FFF2-40B4-BE49-F238E27FC236}">
                <a16:creationId xmlns:a16="http://schemas.microsoft.com/office/drawing/2014/main" id="{5376DC70-89E2-4DD1-9360-4F2D54442043}"/>
              </a:ext>
            </a:extLst>
          </p:cNvPr>
          <p:cNvSpPr>
            <a:spLocks noGrp="1"/>
          </p:cNvSpPr>
          <p:nvPr>
            <p:ph type="body" sz="quarter" idx="19" hasCustomPrompt="1"/>
          </p:nvPr>
        </p:nvSpPr>
        <p:spPr>
          <a:xfrm>
            <a:off x="4734688" y="1231733"/>
            <a:ext cx="3883820" cy="153888"/>
          </a:xfrm>
        </p:spPr>
        <p:txBody>
          <a:bodyPr>
            <a:spAutoFit/>
          </a:bodyPr>
          <a:lstStyle>
            <a:lvl1pPr>
              <a:spcBef>
                <a:spcPts val="0"/>
              </a:spcBef>
              <a:defRPr sz="10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23" name="Textplatzhalter 4">
            <a:extLst>
              <a:ext uri="{FF2B5EF4-FFF2-40B4-BE49-F238E27FC236}">
                <a16:creationId xmlns:a16="http://schemas.microsoft.com/office/drawing/2014/main" id="{5C1935EC-AA82-40C4-B7A1-C2C32C8EECAA}"/>
              </a:ext>
            </a:extLst>
          </p:cNvPr>
          <p:cNvSpPr>
            <a:spLocks noGrp="1"/>
          </p:cNvSpPr>
          <p:nvPr>
            <p:ph type="body" sz="quarter" idx="20" hasCustomPrompt="1"/>
          </p:nvPr>
        </p:nvSpPr>
        <p:spPr>
          <a:xfrm>
            <a:off x="4734688" y="1698982"/>
            <a:ext cx="3883820" cy="2411600"/>
          </a:xfrm>
        </p:spPr>
        <p:txBody>
          <a:bodyPr>
            <a:noAutofit/>
          </a:bodyPr>
          <a:lstStyle>
            <a:lvl1pPr marL="0" indent="0" algn="l" defTabSz="457200" rtl="0" eaLnBrk="1" latinLnBrk="0" hangingPunct="1">
              <a:lnSpc>
                <a:spcPct val="100000"/>
              </a:lnSpc>
              <a:spcBef>
                <a:spcPts val="432"/>
              </a:spcBef>
              <a:buFontTx/>
              <a:buNone/>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4" name="Textplatzhalter 4">
            <a:extLst>
              <a:ext uri="{FF2B5EF4-FFF2-40B4-BE49-F238E27FC236}">
                <a16:creationId xmlns:a16="http://schemas.microsoft.com/office/drawing/2014/main" id="{03D6E2BF-E58F-4179-A8D0-A833A424A609}"/>
              </a:ext>
            </a:extLst>
          </p:cNvPr>
          <p:cNvSpPr>
            <a:spLocks noGrp="1"/>
          </p:cNvSpPr>
          <p:nvPr>
            <p:ph type="body" sz="quarter" idx="21" hasCustomPrompt="1"/>
          </p:nvPr>
        </p:nvSpPr>
        <p:spPr>
          <a:xfrm>
            <a:off x="6825997" y="4512355"/>
            <a:ext cx="1698453" cy="1751285"/>
          </a:xfrm>
        </p:spPr>
        <p:txBody>
          <a:bodyPr wrap="square">
            <a:noAutofit/>
          </a:bodyPr>
          <a:lstStyle>
            <a:lvl1pPr marL="0" indent="0" algn="r" defTabSz="457200" rtl="0" eaLnBrk="1" latinLnBrk="0" hangingPunct="1">
              <a:lnSpc>
                <a:spcPct val="100000"/>
              </a:lnSpc>
              <a:spcBef>
                <a:spcPts val="432"/>
              </a:spcBef>
              <a:buFontTx/>
              <a:buNone/>
              <a:defRPr lang="de-DE" sz="800" b="0" kern="1200" dirty="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Tree>
    <p:extLst>
      <p:ext uri="{BB962C8B-B14F-4D97-AF65-F5344CB8AC3E}">
        <p14:creationId xmlns:p14="http://schemas.microsoft.com/office/powerpoint/2010/main" val="20633826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s Bio Overview x3 Short">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0E73483-3C75-4283-8D32-91AD6F47A3A0}"/>
              </a:ext>
            </a:extLst>
          </p:cNvPr>
          <p:cNvGraphicFramePr>
            <a:graphicFrameLocks noChangeAspect="1"/>
          </p:cNvGraphicFramePr>
          <p:nvPr userDrawn="1">
            <p:custDataLst>
              <p:tags r:id="rId1"/>
            </p:custDataLst>
            <p:extLst>
              <p:ext uri="{D42A27DB-BD31-4B8C-83A1-F6EECF244321}">
                <p14:modId xmlns:p14="http://schemas.microsoft.com/office/powerpoint/2010/main" val="27776125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80E73483-3C75-4283-8D32-91AD6F47A3A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048748D2-D731-4744-B53E-AAD658E0243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1243331"/>
            <a:ext cx="2512058" cy="282538"/>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548641"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4" name="Titel 3">
            <a:extLst>
              <a:ext uri="{FF2B5EF4-FFF2-40B4-BE49-F238E27FC236}">
                <a16:creationId xmlns:a16="http://schemas.microsoft.com/office/drawing/2014/main" id="{D574AF10-4278-40D8-BCBD-906207596F51}"/>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13" name="Textplatzhalter 4">
            <a:extLst>
              <a:ext uri="{FF2B5EF4-FFF2-40B4-BE49-F238E27FC236}">
                <a16:creationId xmlns:a16="http://schemas.microsoft.com/office/drawing/2014/main" id="{E52034D8-AEF8-4589-95B9-DE3D97F9CD5C}"/>
              </a:ext>
            </a:extLst>
          </p:cNvPr>
          <p:cNvSpPr>
            <a:spLocks noGrp="1"/>
          </p:cNvSpPr>
          <p:nvPr>
            <p:ph type="body" sz="quarter" idx="13" hasCustomPrompt="1"/>
          </p:nvPr>
        </p:nvSpPr>
        <p:spPr>
          <a:xfrm>
            <a:off x="3327863" y="1243331"/>
            <a:ext cx="2512058" cy="276999"/>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endParaRPr lang="en-US" dirty="0"/>
          </a:p>
        </p:txBody>
      </p:sp>
      <p:sp>
        <p:nvSpPr>
          <p:cNvPr id="14" name="Bildplatzhalter 9">
            <a:extLst>
              <a:ext uri="{FF2B5EF4-FFF2-40B4-BE49-F238E27FC236}">
                <a16:creationId xmlns:a16="http://schemas.microsoft.com/office/drawing/2014/main" id="{8C265BC9-C1D5-4643-B2D1-0EFF447CC461}"/>
              </a:ext>
            </a:extLst>
          </p:cNvPr>
          <p:cNvSpPr>
            <a:spLocks noGrp="1"/>
          </p:cNvSpPr>
          <p:nvPr>
            <p:ph type="pic" sz="quarter" idx="14" hasCustomPrompt="1"/>
          </p:nvPr>
        </p:nvSpPr>
        <p:spPr>
          <a:xfrm>
            <a:off x="3327230"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9" name="Textplatzhalter 4">
            <a:extLst>
              <a:ext uri="{FF2B5EF4-FFF2-40B4-BE49-F238E27FC236}">
                <a16:creationId xmlns:a16="http://schemas.microsoft.com/office/drawing/2014/main" id="{E7528CB3-2A84-4708-950C-E8027FD279AA}"/>
              </a:ext>
            </a:extLst>
          </p:cNvPr>
          <p:cNvSpPr>
            <a:spLocks noGrp="1"/>
          </p:cNvSpPr>
          <p:nvPr>
            <p:ph type="body" sz="quarter" idx="15" hasCustomPrompt="1"/>
          </p:nvPr>
        </p:nvSpPr>
        <p:spPr>
          <a:xfrm>
            <a:off x="6106452" y="1243331"/>
            <a:ext cx="2512058" cy="282538"/>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20" name="Bildplatzhalter 9">
            <a:extLst>
              <a:ext uri="{FF2B5EF4-FFF2-40B4-BE49-F238E27FC236}">
                <a16:creationId xmlns:a16="http://schemas.microsoft.com/office/drawing/2014/main" id="{DF52D288-C56C-4C62-8235-AB695B822A39}"/>
              </a:ext>
            </a:extLst>
          </p:cNvPr>
          <p:cNvSpPr>
            <a:spLocks noGrp="1"/>
          </p:cNvSpPr>
          <p:nvPr>
            <p:ph type="pic" sz="quarter" idx="16" hasCustomPrompt="1"/>
          </p:nvPr>
        </p:nvSpPr>
        <p:spPr>
          <a:xfrm>
            <a:off x="6105819"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2" name="Textplatzhalter 4">
            <a:extLst>
              <a:ext uri="{FF2B5EF4-FFF2-40B4-BE49-F238E27FC236}">
                <a16:creationId xmlns:a16="http://schemas.microsoft.com/office/drawing/2014/main" id="{BD7C8DEE-86BC-48BF-96EB-626B78DC1C84}"/>
              </a:ext>
            </a:extLst>
          </p:cNvPr>
          <p:cNvSpPr>
            <a:spLocks noGrp="1"/>
          </p:cNvSpPr>
          <p:nvPr>
            <p:ph type="body" sz="quarter" idx="18" hasCustomPrompt="1"/>
          </p:nvPr>
        </p:nvSpPr>
        <p:spPr>
          <a:xfrm>
            <a:off x="549274" y="1511987"/>
            <a:ext cx="2512058" cy="184666"/>
          </a:xfrm>
        </p:spPr>
        <p:txBody>
          <a:bodyPr>
            <a:spAutoFit/>
          </a:bodyPr>
          <a:lstStyle>
            <a:lvl1pPr>
              <a:spcBef>
                <a:spcPts val="0"/>
              </a:spcBef>
              <a:defRPr sz="12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5" name="Textplatzhalter 4">
            <a:extLst>
              <a:ext uri="{FF2B5EF4-FFF2-40B4-BE49-F238E27FC236}">
                <a16:creationId xmlns:a16="http://schemas.microsoft.com/office/drawing/2014/main" id="{96330611-F553-4566-90FB-24901674D771}"/>
              </a:ext>
            </a:extLst>
          </p:cNvPr>
          <p:cNvSpPr>
            <a:spLocks noGrp="1"/>
          </p:cNvSpPr>
          <p:nvPr>
            <p:ph type="body" sz="quarter" idx="19" hasCustomPrompt="1"/>
          </p:nvPr>
        </p:nvSpPr>
        <p:spPr>
          <a:xfrm>
            <a:off x="3327863" y="1511987"/>
            <a:ext cx="2512058" cy="184666"/>
          </a:xfrm>
        </p:spPr>
        <p:txBody>
          <a:bodyPr>
            <a:spAutoFit/>
          </a:bodyPr>
          <a:lstStyle>
            <a:lvl1pPr marL="0" marR="0" indent="0" algn="l" defTabSz="457200" rtl="0" eaLnBrk="1" fontAlgn="auto" latinLnBrk="0" hangingPunct="1">
              <a:lnSpc>
                <a:spcPct val="100000"/>
              </a:lnSpc>
              <a:spcBef>
                <a:spcPts val="0"/>
              </a:spcBef>
              <a:spcAft>
                <a:spcPts val="0"/>
              </a:spcAft>
              <a:buClrTx/>
              <a:buSzTx/>
              <a:buFontTx/>
              <a:buNone/>
              <a:tabLst/>
              <a:defRPr sz="1200">
                <a:latin typeface="+mn-lt"/>
                <a:ea typeface="+mn-ea"/>
                <a:cs typeface="+mn-cs"/>
                <a:sym typeface="+mn-lt"/>
              </a:defRPr>
            </a:lvl1pPr>
            <a:lvl2pPr>
              <a:defRPr/>
            </a:lvl2pPr>
            <a:lvl3pPr>
              <a:defRPr/>
            </a:lvl3pPr>
            <a:lvl4pPr>
              <a:defRPr/>
            </a:lvl4pPr>
            <a:lvl5pPr>
              <a:defRPr/>
            </a:lvl5p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Office/</a:t>
            </a:r>
            <a:r>
              <a:rPr lang="de-DE" dirty="0" err="1"/>
              <a:t>Function</a:t>
            </a:r>
            <a:endParaRPr lang="de-DE" dirty="0"/>
          </a:p>
        </p:txBody>
      </p:sp>
      <p:sp>
        <p:nvSpPr>
          <p:cNvPr id="16" name="Textplatzhalter 4">
            <a:extLst>
              <a:ext uri="{FF2B5EF4-FFF2-40B4-BE49-F238E27FC236}">
                <a16:creationId xmlns:a16="http://schemas.microsoft.com/office/drawing/2014/main" id="{D7F52E10-8B55-42B7-B5BF-800F5E8DF16B}"/>
              </a:ext>
            </a:extLst>
          </p:cNvPr>
          <p:cNvSpPr>
            <a:spLocks noGrp="1"/>
          </p:cNvSpPr>
          <p:nvPr>
            <p:ph type="body" sz="quarter" idx="20" hasCustomPrompt="1"/>
          </p:nvPr>
        </p:nvSpPr>
        <p:spPr>
          <a:xfrm>
            <a:off x="6106452" y="1511987"/>
            <a:ext cx="2512058" cy="184666"/>
          </a:xfrm>
        </p:spPr>
        <p:txBody>
          <a:bodyPr>
            <a:spAutoFit/>
          </a:bodyPr>
          <a:lstStyle>
            <a:lvl1pPr>
              <a:spcBef>
                <a:spcPts val="0"/>
              </a:spcBef>
              <a:defRPr sz="12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8" name="Textplatzhalter 4">
            <a:extLst>
              <a:ext uri="{FF2B5EF4-FFF2-40B4-BE49-F238E27FC236}">
                <a16:creationId xmlns:a16="http://schemas.microsoft.com/office/drawing/2014/main" id="{1488F3DB-A21D-4714-A2A9-88F6A9E638BD}"/>
              </a:ext>
            </a:extLst>
          </p:cNvPr>
          <p:cNvSpPr>
            <a:spLocks noGrp="1"/>
          </p:cNvSpPr>
          <p:nvPr>
            <p:ph type="body" sz="quarter" idx="21" hasCustomPrompt="1"/>
          </p:nvPr>
        </p:nvSpPr>
        <p:spPr>
          <a:xfrm>
            <a:off x="549274"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1" name="Textplatzhalter 4">
            <a:extLst>
              <a:ext uri="{FF2B5EF4-FFF2-40B4-BE49-F238E27FC236}">
                <a16:creationId xmlns:a16="http://schemas.microsoft.com/office/drawing/2014/main" id="{A7521BB2-1BBE-4B4E-9A42-7798D90DF0BB}"/>
              </a:ext>
            </a:extLst>
          </p:cNvPr>
          <p:cNvSpPr>
            <a:spLocks noGrp="1"/>
          </p:cNvSpPr>
          <p:nvPr>
            <p:ph type="body" sz="quarter" idx="22" hasCustomPrompt="1"/>
          </p:nvPr>
        </p:nvSpPr>
        <p:spPr>
          <a:xfrm>
            <a:off x="3327863"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2" name="Textplatzhalter 4">
            <a:extLst>
              <a:ext uri="{FF2B5EF4-FFF2-40B4-BE49-F238E27FC236}">
                <a16:creationId xmlns:a16="http://schemas.microsoft.com/office/drawing/2014/main" id="{FD5F6591-9182-4624-AEFB-37D1CC867D80}"/>
              </a:ext>
            </a:extLst>
          </p:cNvPr>
          <p:cNvSpPr>
            <a:spLocks noGrp="1"/>
          </p:cNvSpPr>
          <p:nvPr>
            <p:ph type="body" sz="quarter" idx="23" hasCustomPrompt="1"/>
          </p:nvPr>
        </p:nvSpPr>
        <p:spPr>
          <a:xfrm>
            <a:off x="6106452"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829566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x Consultant Profile Overview lon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972A82D-1151-4320-8026-AC0BBE1C6E5F}"/>
              </a:ext>
            </a:extLst>
          </p:cNvPr>
          <p:cNvGraphicFramePr>
            <a:graphicFrameLocks noChangeAspect="1"/>
          </p:cNvGraphicFramePr>
          <p:nvPr userDrawn="1">
            <p:custDataLst>
              <p:tags r:id="rId1"/>
            </p:custDataLst>
            <p:extLst>
              <p:ext uri="{D42A27DB-BD31-4B8C-83A1-F6EECF244321}">
                <p14:modId xmlns:p14="http://schemas.microsoft.com/office/powerpoint/2010/main" val="2887041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972A82D-1151-4320-8026-AC0BBE1C6E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629A4F18-CA49-4CAE-9FEC-A212429CE4A1}"/>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5" name="Text Placeholder 24"/>
          <p:cNvSpPr>
            <a:spLocks noGrp="1"/>
          </p:cNvSpPr>
          <p:nvPr>
            <p:ph type="body" sz="quarter" idx="27" hasCustomPrompt="1"/>
          </p:nvPr>
        </p:nvSpPr>
        <p:spPr>
          <a:xfrm>
            <a:off x="548641"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9" name="Text Placeholder 16"/>
          <p:cNvSpPr>
            <a:spLocks noGrp="1"/>
          </p:cNvSpPr>
          <p:nvPr>
            <p:ph type="body" sz="quarter" idx="19" hasCustomPrompt="1"/>
          </p:nvPr>
        </p:nvSpPr>
        <p:spPr>
          <a:xfrm>
            <a:off x="548641" y="2740252"/>
            <a:ext cx="2450988"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a:p>
            <a:endParaRPr lang="en-GB" dirty="0"/>
          </a:p>
        </p:txBody>
      </p:sp>
      <p:sp>
        <p:nvSpPr>
          <p:cNvPr id="10" name="Text Placeholder 17"/>
          <p:cNvSpPr>
            <a:spLocks noGrp="1"/>
          </p:cNvSpPr>
          <p:nvPr>
            <p:ph type="body" sz="quarter" idx="20" hasCustomPrompt="1"/>
          </p:nvPr>
        </p:nvSpPr>
        <p:spPr>
          <a:xfrm>
            <a:off x="3345915" y="2740252"/>
            <a:ext cx="2440904"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p:txBody>
      </p:sp>
      <p:sp>
        <p:nvSpPr>
          <p:cNvPr id="11" name="Text Placeholder 18"/>
          <p:cNvSpPr>
            <a:spLocks noGrp="1"/>
          </p:cNvSpPr>
          <p:nvPr>
            <p:ph type="body" sz="quarter" idx="21" hasCustomPrompt="1"/>
          </p:nvPr>
        </p:nvSpPr>
        <p:spPr>
          <a:xfrm>
            <a:off x="6179522" y="2740252"/>
            <a:ext cx="2439869"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p:txBody>
      </p:sp>
      <p:sp>
        <p:nvSpPr>
          <p:cNvPr id="13" name="Text Placeholder 15"/>
          <p:cNvSpPr>
            <a:spLocks noGrp="1"/>
          </p:cNvSpPr>
          <p:nvPr>
            <p:ph type="body" sz="quarter" idx="16" hasCustomPrompt="1"/>
          </p:nvPr>
        </p:nvSpPr>
        <p:spPr>
          <a:xfrm>
            <a:off x="548641"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15" name="Text Placeholder 21"/>
          <p:cNvSpPr>
            <a:spLocks noGrp="1"/>
          </p:cNvSpPr>
          <p:nvPr>
            <p:ph type="body" sz="quarter" idx="24" hasCustomPrompt="1"/>
          </p:nvPr>
        </p:nvSpPr>
        <p:spPr>
          <a:xfrm>
            <a:off x="3345916"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17" name="Text Placeholder 23"/>
          <p:cNvSpPr>
            <a:spLocks noGrp="1"/>
          </p:cNvSpPr>
          <p:nvPr>
            <p:ph type="body" sz="quarter" idx="26" hasCustomPrompt="1"/>
          </p:nvPr>
        </p:nvSpPr>
        <p:spPr>
          <a:xfrm>
            <a:off x="6179522"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26" name="Text Placeholder 24"/>
          <p:cNvSpPr>
            <a:spLocks noGrp="1"/>
          </p:cNvSpPr>
          <p:nvPr>
            <p:ph type="body" sz="quarter" idx="28" hasCustomPrompt="1"/>
          </p:nvPr>
        </p:nvSpPr>
        <p:spPr>
          <a:xfrm>
            <a:off x="3345915"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27" name="Text Placeholder 24"/>
          <p:cNvSpPr>
            <a:spLocks noGrp="1"/>
          </p:cNvSpPr>
          <p:nvPr>
            <p:ph type="body" sz="quarter" idx="29" hasCustomPrompt="1"/>
          </p:nvPr>
        </p:nvSpPr>
        <p:spPr>
          <a:xfrm>
            <a:off x="6179521"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18" name="Picture Placeholder 3"/>
          <p:cNvSpPr>
            <a:spLocks noGrp="1"/>
          </p:cNvSpPr>
          <p:nvPr>
            <p:ph type="pic" sz="quarter" idx="30"/>
          </p:nvPr>
        </p:nvSpPr>
        <p:spPr>
          <a:xfrm>
            <a:off x="548641"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19" name="Picture Placeholder 3"/>
          <p:cNvSpPr>
            <a:spLocks noGrp="1"/>
          </p:cNvSpPr>
          <p:nvPr>
            <p:ph type="pic" sz="quarter" idx="31"/>
          </p:nvPr>
        </p:nvSpPr>
        <p:spPr>
          <a:xfrm>
            <a:off x="3345915"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21" name="Picture Placeholder 3"/>
          <p:cNvSpPr>
            <a:spLocks noGrp="1"/>
          </p:cNvSpPr>
          <p:nvPr>
            <p:ph type="pic" sz="quarter" idx="32"/>
          </p:nvPr>
        </p:nvSpPr>
        <p:spPr>
          <a:xfrm>
            <a:off x="6179521"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85274F56-D521-4EF8-B0B1-25CDA4FB75A2}"/>
              </a:ext>
            </a:extLst>
          </p:cNvPr>
          <p:cNvSpPr>
            <a:spLocks noGrp="1"/>
          </p:cNvSpPr>
          <p:nvPr>
            <p:ph type="sldNum" sz="quarter" idx="3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7522450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FDDF7C2-4112-4882-B5D4-0FDBB2A59CB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7" name="Picture 1">
            <a:extLst>
              <a:ext uri="{FF2B5EF4-FFF2-40B4-BE49-F238E27FC236}">
                <a16:creationId xmlns:a16="http://schemas.microsoft.com/office/drawing/2014/main" id="{B9900A6D-4046-42C0-B2F0-2F94E11D43D5}"/>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186" t="249" r="52" b="-1"/>
          <a:stretch/>
        </p:blipFill>
        <p:spPr>
          <a:xfrm>
            <a:off x="0" y="0"/>
            <a:ext cx="9144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4313" y="3017521"/>
            <a:ext cx="7227941" cy="492443"/>
          </a:xfrm>
        </p:spPr>
        <p:txBody>
          <a:bodyPr wrap="square" anchor="b">
            <a:spAutoFit/>
          </a:bodyPr>
          <a:lstStyle>
            <a:lvl1pPr algn="l">
              <a:defRPr sz="3200">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3602038"/>
            <a:ext cx="7227941" cy="276999"/>
          </a:xfrm>
        </p:spPr>
        <p:txBody>
          <a:bodyPr wrap="square">
            <a:spAutoFit/>
          </a:bodyPr>
          <a:lstStyle>
            <a:lvl1pPr marL="0" indent="0" algn="l">
              <a:buNone/>
              <a:defRPr sz="1800">
                <a:solidFill>
                  <a:schemeClr val="bg1"/>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Click </a:t>
            </a:r>
            <a:r>
              <a:rPr lang="de-DE" dirty="0" err="1"/>
              <a:t>to</a:t>
            </a:r>
            <a:r>
              <a:rPr lang="de-DE" dirty="0"/>
              <a:t> </a:t>
            </a:r>
            <a:r>
              <a:rPr lang="de-DE" dirty="0" err="1"/>
              <a:t>add</a:t>
            </a:r>
            <a:r>
              <a:rPr lang="de-DE" dirty="0"/>
              <a:t> </a:t>
            </a:r>
            <a:r>
              <a:rPr lang="de-DE" dirty="0" err="1"/>
              <a:t>subtitle</a:t>
            </a:r>
            <a:endParaRPr lang="en-US" dirty="0"/>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4313" y="507674"/>
            <a:ext cx="1688748"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mn-lt"/>
                <a:ea typeface="+mn-ea"/>
                <a:cs typeface="+mn-cs"/>
                <a:sym typeface="+mn-lt"/>
              </a:rPr>
              <a:t>Strictly confidential</a:t>
            </a:r>
          </a:p>
        </p:txBody>
      </p:sp>
      <p:pic>
        <p:nvPicPr>
          <p:cNvPr id="12" name="Picture 1">
            <a:extLst>
              <a:ext uri="{FF2B5EF4-FFF2-40B4-BE49-F238E27FC236}">
                <a16:creationId xmlns:a16="http://schemas.microsoft.com/office/drawing/2014/main" id="{F515D584-C424-422C-85C0-D0C65A26B770}"/>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r="29087"/>
          <a:stretch/>
        </p:blipFill>
        <p:spPr>
          <a:xfrm>
            <a:off x="544313" y="5293268"/>
            <a:ext cx="3181584" cy="695426"/>
          </a:xfrm>
          <a:prstGeom prst="rect">
            <a:avLst/>
          </a:prstGeom>
        </p:spPr>
      </p:pic>
    </p:spTree>
    <p:extLst>
      <p:ext uri="{BB962C8B-B14F-4D97-AF65-F5344CB8AC3E}">
        <p14:creationId xmlns:p14="http://schemas.microsoft.com/office/powerpoint/2010/main" val="10386423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920E2D52-152A-413A-B4DB-68DEFDFB73A8}"/>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5" name="Grafik 4">
            <a:extLst>
              <a:ext uri="{FF2B5EF4-FFF2-40B4-BE49-F238E27FC236}">
                <a16:creationId xmlns:a16="http://schemas.microsoft.com/office/drawing/2014/main" id="{B477FF00-DF21-48BB-AF9B-A5C5C9390D09}"/>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4313" y="3017521"/>
            <a:ext cx="7227941" cy="492443"/>
          </a:xfrm>
        </p:spPr>
        <p:txBody>
          <a:bodyPr wrap="square" anchor="b">
            <a:spAutoFit/>
          </a:bodyPr>
          <a:lstStyle>
            <a:lvl1pPr algn="l">
              <a:defRPr sz="3200">
                <a:solidFill>
                  <a:schemeClr val="tx2"/>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3602038"/>
            <a:ext cx="7227941" cy="276999"/>
          </a:xfrm>
        </p:spPr>
        <p:txBody>
          <a:bodyPr wrap="square">
            <a:spAutoFit/>
          </a:bodyPr>
          <a:lstStyle>
            <a:lvl1pPr marL="0" indent="0" algn="l">
              <a:buNone/>
              <a:defRPr sz="1800">
                <a:solidFill>
                  <a:schemeClr val="tx2"/>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Click </a:t>
            </a:r>
            <a:r>
              <a:rPr lang="de-DE" dirty="0" err="1"/>
              <a:t>to</a:t>
            </a:r>
            <a:r>
              <a:rPr lang="de-DE" dirty="0"/>
              <a:t> </a:t>
            </a:r>
            <a:r>
              <a:rPr lang="de-DE" dirty="0" err="1"/>
              <a:t>add</a:t>
            </a:r>
            <a:r>
              <a:rPr lang="de-DE" dirty="0"/>
              <a:t> </a:t>
            </a:r>
            <a:r>
              <a:rPr lang="de-DE" dirty="0" err="1"/>
              <a:t>subtitle</a:t>
            </a:r>
            <a:endParaRPr lang="en-US" dirty="0"/>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4313" y="507674"/>
            <a:ext cx="1717624"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tx1">
                    <a:lumMod val="65000"/>
                    <a:lumOff val="35000"/>
                  </a:schemeClr>
                </a:solidFill>
                <a:effectLst/>
                <a:uLnTx/>
                <a:uFillTx/>
                <a:latin typeface="+mn-lt"/>
                <a:ea typeface="+mn-ea"/>
                <a:cs typeface="+mn-cs"/>
                <a:sym typeface="+mn-lt"/>
              </a:rPr>
              <a:t>Strictly confidential</a:t>
            </a:r>
          </a:p>
        </p:txBody>
      </p:sp>
      <p:pic>
        <p:nvPicPr>
          <p:cNvPr id="18" name="Grafik 17">
            <a:extLst>
              <a:ext uri="{FF2B5EF4-FFF2-40B4-BE49-F238E27FC236}">
                <a16:creationId xmlns:a16="http://schemas.microsoft.com/office/drawing/2014/main" id="{10A857E4-3840-4600-B719-335425F3167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2544" y="5439904"/>
            <a:ext cx="3182400" cy="550191"/>
          </a:xfrm>
          <a:prstGeom prst="rect">
            <a:avLst/>
          </a:prstGeom>
        </p:spPr>
      </p:pic>
    </p:spTree>
    <p:extLst>
      <p:ext uri="{BB962C8B-B14F-4D97-AF65-F5344CB8AC3E}">
        <p14:creationId xmlns:p14="http://schemas.microsoft.com/office/powerpoint/2010/main" val="4650971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Cranberr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29023766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6C981C1A-D75F-4AAC-8AAE-CFC7AB9565C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9" name="Grafik 8">
            <a:extLst>
              <a:ext uri="{FF2B5EF4-FFF2-40B4-BE49-F238E27FC236}">
                <a16:creationId xmlns:a16="http://schemas.microsoft.com/office/drawing/2014/main" id="{8731A742-7D31-4050-9994-81F569C8F8F3}"/>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159646"/>
            <a:ext cx="9144000" cy="4894363"/>
          </a:xfrm>
          <a:prstGeom prst="rect">
            <a:avLst/>
          </a:prstGeom>
        </p:spPr>
      </p:pic>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4283958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Gra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35112422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41EF05DF-5A62-4B6E-9880-5D86439204E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10" name="Grafik 9">
            <a:extLst>
              <a:ext uri="{FF2B5EF4-FFF2-40B4-BE49-F238E27FC236}">
                <a16:creationId xmlns:a16="http://schemas.microsoft.com/office/drawing/2014/main" id="{09993D78-C53E-4094-8944-66E5A977A45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159647"/>
            <a:ext cx="9144000" cy="4901618"/>
          </a:xfrm>
          <a:prstGeom prst="rect">
            <a:avLst/>
          </a:prstGeom>
        </p:spPr>
      </p:pic>
    </p:spTree>
    <p:extLst>
      <p:ext uri="{BB962C8B-B14F-4D97-AF65-F5344CB8AC3E}">
        <p14:creationId xmlns:p14="http://schemas.microsoft.com/office/powerpoint/2010/main" val="178423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3495411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6D9C6323-BA0E-4BD0-9B81-934CDC00AC62}"/>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5" name="Content Placeholder 4"/>
          <p:cNvSpPr>
            <a:spLocks noGrp="1"/>
          </p:cNvSpPr>
          <p:nvPr>
            <p:ph sz="quarter" idx="10" hasCustomPrompt="1"/>
          </p:nvPr>
        </p:nvSpPr>
        <p:spPr>
          <a:xfrm>
            <a:off x="548641" y="1143149"/>
            <a:ext cx="8053677" cy="4924425"/>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828193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0263170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022220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35404A-FB3D-4DDE-AA71-ECEBFF891255}"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182704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35404A-FB3D-4DDE-AA71-ECEBFF891255}"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2617252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35404A-FB3D-4DDE-AA71-ECEBFF891255}"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4084086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35404A-FB3D-4DDE-AA71-ECEBFF891255}"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21656437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5404A-FB3D-4DDE-AA71-ECEBFF891255}" type="datetimeFigureOut">
              <a:rPr lang="en-IN" smtClean="0"/>
              <a:t>29-11-2023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9595239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35404A-FB3D-4DDE-AA71-ECEBFF891255}"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23680402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35404A-FB3D-4DDE-AA71-ECEBFF891255}"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1686014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58951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0B323786-09ED-4D95-A35B-97C901A3E9F9}"/>
              </a:ext>
            </a:extLst>
          </p:cNvPr>
          <p:cNvGraphicFramePr>
            <a:graphicFrameLocks noChangeAspect="1"/>
          </p:cNvGraphicFramePr>
          <p:nvPr userDrawn="1">
            <p:custDataLst>
              <p:tags r:id="rId1"/>
            </p:custDataLst>
            <p:extLst>
              <p:ext uri="{D42A27DB-BD31-4B8C-83A1-F6EECF244321}">
                <p14:modId xmlns:p14="http://schemas.microsoft.com/office/powerpoint/2010/main" val="2771774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0B323786-09ED-4D95-A35B-97C901A3E9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DB387AA2-6BD1-4DB8-8810-D8B210898ADB}"/>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6" name="Content Placeholder 5"/>
          <p:cNvSpPr>
            <a:spLocks noGrp="1"/>
          </p:cNvSpPr>
          <p:nvPr>
            <p:ph sz="quarter" idx="10" hasCustomPrompt="1"/>
          </p:nvPr>
        </p:nvSpPr>
        <p:spPr>
          <a:xfrm>
            <a:off x="552450" y="1151516"/>
            <a:ext cx="3843338" cy="4927022"/>
          </a:xfrm>
        </p:spPr>
        <p:txBody>
          <a:bodyPr/>
          <a:lstStyle>
            <a:lvl1pPr>
              <a:defRPr>
                <a:latin typeface="+mn-lt"/>
                <a:ea typeface="+mn-ea"/>
                <a:cs typeface="+mn-cs"/>
                <a:sym typeface="+mn-lt"/>
              </a:defRPr>
            </a:lvl1pPr>
            <a:lvl2pPr>
              <a:defRPr>
                <a:latin typeface="+mn-lt"/>
                <a:ea typeface="+mn-ea"/>
                <a:cs typeface="+mn-cs"/>
                <a:sym typeface="+mn-lt"/>
              </a:defRPr>
            </a:lvl2pPr>
            <a:lvl3pPr>
              <a:defRPr>
                <a:latin typeface="+mn-lt"/>
                <a:ea typeface="+mn-ea"/>
                <a:cs typeface="+mn-cs"/>
                <a:sym typeface="+mn-lt"/>
              </a:defRPr>
            </a:lvl3pPr>
            <a:lvl4pPr>
              <a:defRPr>
                <a:latin typeface="+mn-lt"/>
                <a:ea typeface="+mn-ea"/>
                <a:cs typeface="+mn-cs"/>
                <a:sym typeface="+mn-lt"/>
              </a:defRPr>
            </a:lvl4pPr>
            <a:lvl5pPr>
              <a:defRPr>
                <a:latin typeface="+mn-lt"/>
                <a:ea typeface="+mn-ea"/>
                <a:cs typeface="+mn-cs"/>
                <a:sym typeface="+mn-lt"/>
              </a:defRPr>
            </a:lvl5pPr>
          </a:lstStyle>
          <a:p>
            <a:pPr lvl="0"/>
            <a:r>
              <a:rPr lang="en-US" dirty="0"/>
              <a:t>Click to edit</a:t>
            </a:r>
          </a:p>
        </p:txBody>
      </p:sp>
      <p:sp>
        <p:nvSpPr>
          <p:cNvPr id="8" name="Content Placeholder 7"/>
          <p:cNvSpPr>
            <a:spLocks noGrp="1"/>
          </p:cNvSpPr>
          <p:nvPr>
            <p:ph sz="quarter" idx="11" hasCustomPrompt="1"/>
          </p:nvPr>
        </p:nvSpPr>
        <p:spPr>
          <a:xfrm>
            <a:off x="4783138" y="1151516"/>
            <a:ext cx="3841750" cy="4927022"/>
          </a:xfrm>
        </p:spPr>
        <p:txBody>
          <a:bodyPr/>
          <a:lstStyle>
            <a:lvl1pPr>
              <a:defRPr>
                <a:latin typeface="+mn-lt"/>
                <a:ea typeface="+mn-ea"/>
                <a:cs typeface="+mn-cs"/>
                <a:sym typeface="+mn-lt"/>
              </a:defRPr>
            </a:lvl1pPr>
            <a:lvl2pPr>
              <a:defRPr>
                <a:latin typeface="+mn-lt"/>
                <a:ea typeface="+mn-ea"/>
                <a:cs typeface="+mn-cs"/>
                <a:sym typeface="+mn-lt"/>
              </a:defRPr>
            </a:lvl2pPr>
            <a:lvl3pPr>
              <a:defRPr>
                <a:latin typeface="+mn-lt"/>
                <a:ea typeface="+mn-ea"/>
                <a:cs typeface="+mn-cs"/>
                <a:sym typeface="+mn-lt"/>
              </a:defRPr>
            </a:lvl3pPr>
            <a:lvl4pPr>
              <a:defRPr>
                <a:latin typeface="+mn-lt"/>
                <a:ea typeface="+mn-ea"/>
                <a:cs typeface="+mn-cs"/>
                <a:sym typeface="+mn-lt"/>
              </a:defRPr>
            </a:lvl4pPr>
            <a:lvl5pPr>
              <a:defRPr>
                <a:latin typeface="+mn-lt"/>
                <a:ea typeface="+mn-ea"/>
                <a:cs typeface="+mn-cs"/>
                <a:sym typeface="+mn-lt"/>
              </a:defRPr>
            </a:lvl5pPr>
          </a:lstStyle>
          <a:p>
            <a:pPr lvl="0"/>
            <a:r>
              <a:rPr lang="en-US" dirty="0"/>
              <a:t>Click to edit</a:t>
            </a:r>
          </a:p>
        </p:txBody>
      </p:sp>
      <p:sp>
        <p:nvSpPr>
          <p:cNvPr id="3" name="Foliennummernplatzhalter 2">
            <a:extLst>
              <a:ext uri="{FF2B5EF4-FFF2-40B4-BE49-F238E27FC236}">
                <a16:creationId xmlns:a16="http://schemas.microsoft.com/office/drawing/2014/main" id="{C0E31C13-DD90-499B-B8E4-F347478DE96A}"/>
              </a:ext>
            </a:extLst>
          </p:cNvPr>
          <p:cNvSpPr>
            <a:spLocks noGrp="1"/>
          </p:cNvSpPr>
          <p:nvPr>
            <p:ph type="sldNum" sz="quarter" idx="12"/>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4" name="Titel 3">
            <a:extLst>
              <a:ext uri="{FF2B5EF4-FFF2-40B4-BE49-F238E27FC236}">
                <a16:creationId xmlns:a16="http://schemas.microsoft.com/office/drawing/2014/main" id="{28F9E481-C0A6-493E-8457-3851158C0A7E}"/>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Tree>
    <p:extLst>
      <p:ext uri="{BB962C8B-B14F-4D97-AF65-F5344CB8AC3E}">
        <p14:creationId xmlns:p14="http://schemas.microsoft.com/office/powerpoint/2010/main" val="4209165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89882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ictures">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4100303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F07FFCB0-CE8B-4413-AB7C-5EAB6BBF8D50}"/>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4571999" y="0"/>
            <a:ext cx="4572001" cy="3432631"/>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0" name="Bildplatzhalter 3">
            <a:extLst>
              <a:ext uri="{FF2B5EF4-FFF2-40B4-BE49-F238E27FC236}">
                <a16:creationId xmlns:a16="http://schemas.microsoft.com/office/drawing/2014/main" id="{F7733CDD-8AAA-4B43-9431-98A6A1EE0803}"/>
              </a:ext>
            </a:extLst>
          </p:cNvPr>
          <p:cNvSpPr>
            <a:spLocks noGrp="1"/>
          </p:cNvSpPr>
          <p:nvPr>
            <p:ph type="pic" sz="quarter" idx="13" hasCustomPrompt="1"/>
          </p:nvPr>
        </p:nvSpPr>
        <p:spPr>
          <a:xfrm>
            <a:off x="4571999" y="3424435"/>
            <a:ext cx="4572001" cy="3433565"/>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48642" y="1471294"/>
            <a:ext cx="3451858" cy="4596280"/>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48642" y="451869"/>
            <a:ext cx="3458798" cy="738664"/>
          </a:xfrm>
        </p:spPr>
        <p:txBody>
          <a:bodyPr>
            <a:spAutoFit/>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br>
              <a:rPr lang="de-DE" dirty="0"/>
            </a:br>
            <a:r>
              <a:rPr lang="de-DE" dirty="0"/>
              <a:t>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376165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40438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ictures">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605678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B7EE4EC-A8C2-4247-80F1-B978F27B425B}"/>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5791200" y="-9526"/>
            <a:ext cx="3352800" cy="2292720"/>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0" name="Bildplatzhalter 3">
            <a:extLst>
              <a:ext uri="{FF2B5EF4-FFF2-40B4-BE49-F238E27FC236}">
                <a16:creationId xmlns:a16="http://schemas.microsoft.com/office/drawing/2014/main" id="{F7733CDD-8AAA-4B43-9431-98A6A1EE0803}"/>
              </a:ext>
            </a:extLst>
          </p:cNvPr>
          <p:cNvSpPr>
            <a:spLocks noGrp="1"/>
          </p:cNvSpPr>
          <p:nvPr>
            <p:ph type="pic" sz="quarter" idx="13" hasCustomPrompt="1"/>
          </p:nvPr>
        </p:nvSpPr>
        <p:spPr>
          <a:xfrm>
            <a:off x="5791200" y="2283194"/>
            <a:ext cx="3352800" cy="2282087"/>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1" name="Bildplatzhalter 3">
            <a:extLst>
              <a:ext uri="{FF2B5EF4-FFF2-40B4-BE49-F238E27FC236}">
                <a16:creationId xmlns:a16="http://schemas.microsoft.com/office/drawing/2014/main" id="{2F902E15-6369-48BC-8951-35EE6285F63E}"/>
              </a:ext>
            </a:extLst>
          </p:cNvPr>
          <p:cNvSpPr>
            <a:spLocks noGrp="1"/>
          </p:cNvSpPr>
          <p:nvPr>
            <p:ph type="pic" sz="quarter" idx="14" hasCustomPrompt="1"/>
          </p:nvPr>
        </p:nvSpPr>
        <p:spPr>
          <a:xfrm>
            <a:off x="5791200" y="4565281"/>
            <a:ext cx="3352800" cy="2292719"/>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48641" y="1143149"/>
            <a:ext cx="4661687" cy="4924425"/>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48641" y="451869"/>
            <a:ext cx="4671059" cy="410519"/>
          </a:xfrm>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4971481"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21897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1 picture">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3055214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8A1C37C7-D51F-4060-854C-E4A3676A4E5C}"/>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0" y="0"/>
            <a:ext cx="4572000" cy="6858000"/>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172229" y="1471294"/>
            <a:ext cx="3439367" cy="4596280"/>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172229" y="451869"/>
            <a:ext cx="3446282" cy="738664"/>
          </a:xfrm>
        </p:spPr>
        <p:txBody>
          <a:bodyPr>
            <a:spAutoFit/>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br>
              <a:rPr lang="de-DE" dirty="0"/>
            </a:br>
            <a:r>
              <a:rPr lang="de-DE" dirty="0"/>
              <a:t>title</a:t>
            </a:r>
            <a:endParaRPr lang="en-US" dirty="0"/>
          </a:p>
        </p:txBody>
      </p:sp>
      <p:sp>
        <p:nvSpPr>
          <p:cNvPr id="2" name="Foliennummernplatzhalter 1">
            <a:extLst>
              <a:ext uri="{FF2B5EF4-FFF2-40B4-BE49-F238E27FC236}">
                <a16:creationId xmlns:a16="http://schemas.microsoft.com/office/drawing/2014/main" id="{7699F951-06E0-4CA4-B4FF-F4971C24838F}"/>
              </a:ext>
            </a:extLst>
          </p:cNvPr>
          <p:cNvSpPr>
            <a:spLocks noGrp="1"/>
          </p:cNvSpPr>
          <p:nvPr>
            <p:ph type="sldNum" sz="quarter" idx="1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15" name="Picture 9">
            <a:extLst>
              <a:ext uri="{FF2B5EF4-FFF2-40B4-BE49-F238E27FC236}">
                <a16:creationId xmlns:a16="http://schemas.microsoft.com/office/drawing/2014/main" id="{9C914C5F-A09C-49EE-92E1-54A79074B228}"/>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172229" y="6533790"/>
            <a:ext cx="870065" cy="150421"/>
          </a:xfrm>
          <a:prstGeom prst="rect">
            <a:avLst/>
          </a:prstGeom>
        </p:spPr>
      </p:pic>
      <p:sp>
        <p:nvSpPr>
          <p:cNvPr id="16" name="Text Placeholder 9">
            <a:extLst>
              <a:ext uri="{FF2B5EF4-FFF2-40B4-BE49-F238E27FC236}">
                <a16:creationId xmlns:a16="http://schemas.microsoft.com/office/drawing/2014/main" id="{E64B5D74-5ED2-4C83-9A3C-DFB8F8C596FC}"/>
              </a:ext>
            </a:extLst>
          </p:cNvPr>
          <p:cNvSpPr txBox="1">
            <a:spLocks/>
          </p:cNvSpPr>
          <p:nvPr userDrawn="1"/>
        </p:nvSpPr>
        <p:spPr>
          <a:xfrm>
            <a:off x="6114864"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163382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ndidate Profiles Standard x1">
    <p:spTree>
      <p:nvGrpSpPr>
        <p:cNvPr id="1" name=""/>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E6E098DC-7DB9-439A-BA8C-B9D4DFD485FB}"/>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8" name="Content Placeholder 2">
            <a:extLst>
              <a:ext uri="{FF2B5EF4-FFF2-40B4-BE49-F238E27FC236}">
                <a16:creationId xmlns:a16="http://schemas.microsoft.com/office/drawing/2014/main" id="{FB57356A-937E-D948-8524-48B36751B6F3}"/>
              </a:ext>
            </a:extLst>
          </p:cNvPr>
          <p:cNvSpPr>
            <a:spLocks noGrp="1"/>
          </p:cNvSpPr>
          <p:nvPr>
            <p:ph idx="1" hasCustomPrompt="1"/>
          </p:nvPr>
        </p:nvSpPr>
        <p:spPr>
          <a:xfrm>
            <a:off x="551443" y="1146189"/>
            <a:ext cx="8067068" cy="5054586"/>
          </a:xfrm>
          <a:noFill/>
          <a:ln>
            <a:noFill/>
          </a:ln>
        </p:spPr>
        <p:txBody>
          <a:bodyPr lIns="91440" tIns="45720" rIns="91440" bIns="45720">
            <a:noAutofit/>
          </a:bodyPr>
          <a:lstStyle>
            <a:lvl1pPr marL="1374775" indent="-1374775">
              <a:lnSpc>
                <a:spcPct val="100000"/>
              </a:lnSpc>
              <a:spcBef>
                <a:spcPts val="0"/>
              </a:spcBef>
              <a:tabLst/>
              <a:defRPr sz="900" b="0">
                <a:solidFill>
                  <a:srgbClr val="595959"/>
                </a:solidFill>
                <a:latin typeface="+mn-lt"/>
                <a:cs typeface="Georgia"/>
              </a:defRPr>
            </a:lvl1pPr>
            <a:lvl2pPr marL="1374775" indent="-1374775">
              <a:lnSpc>
                <a:spcPct val="100000"/>
              </a:lnSpc>
              <a:spcBef>
                <a:spcPts val="0"/>
              </a:spcBef>
              <a:buNone/>
              <a:tabLst/>
              <a:defRPr sz="900" b="0">
                <a:solidFill>
                  <a:srgbClr val="595959"/>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a:p>
            <a:pPr lvl="1"/>
            <a:r>
              <a:rPr lang="en-US" dirty="0"/>
              <a:t>Second level</a:t>
            </a:r>
          </a:p>
        </p:txBody>
      </p:sp>
      <p:cxnSp>
        <p:nvCxnSpPr>
          <p:cNvPr id="9" name="Straight Connector 8">
            <a:extLst>
              <a:ext uri="{FF2B5EF4-FFF2-40B4-BE49-F238E27FC236}">
                <a16:creationId xmlns:a16="http://schemas.microsoft.com/office/drawing/2014/main" id="{F6DA2FD4-C0C3-A641-8A76-7BBB9F419D00}"/>
              </a:ext>
            </a:extLst>
          </p:cNvPr>
          <p:cNvCxnSpPr>
            <a:cxnSpLocks/>
          </p:cNvCxnSpPr>
          <p:nvPr userDrawn="1"/>
        </p:nvCxnSpPr>
        <p:spPr>
          <a:xfrm>
            <a:off x="4584977" y="1088613"/>
            <a:ext cx="0" cy="5112281"/>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1" name="Titel 2">
            <a:extLst>
              <a:ext uri="{FF2B5EF4-FFF2-40B4-BE49-F238E27FC236}">
                <a16:creationId xmlns:a16="http://schemas.microsoft.com/office/drawing/2014/main" id="{909889FC-66DE-6546-8589-148012884859}"/>
              </a:ext>
            </a:extLst>
          </p:cNvPr>
          <p:cNvSpPr>
            <a:spLocks noGrp="1"/>
          </p:cNvSpPr>
          <p:nvPr>
            <p:ph type="title" hasCustomPrompt="1"/>
          </p:nvPr>
        </p:nvSpPr>
        <p:spPr>
          <a:xfrm>
            <a:off x="551445" y="451872"/>
            <a:ext cx="3942352" cy="410519"/>
          </a:xfrm>
        </p:spPr>
        <p:txBody>
          <a:bodyPr/>
          <a:lstStyle>
            <a:lvl1pPr>
              <a:defRPr>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04571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45"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userDrawn="1">
            <p:custDataLst>
              <p:tags r:id="rId41"/>
            </p:custDataLst>
            <p:extLst>
              <p:ext uri="{D42A27DB-BD31-4B8C-83A1-F6EECF244321}">
                <p14:modId xmlns:p14="http://schemas.microsoft.com/office/powerpoint/2010/main" val="3024832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3" imgW="351" imgH="351" progId="TCLayout.ActiveDocument.1">
                  <p:embed/>
                </p:oleObj>
              </mc:Choice>
              <mc:Fallback>
                <p:oleObj name="think-cell Folie" r:id="rId43" imgW="351" imgH="351" progId="TCLayout.ActiveDocument.1">
                  <p:embed/>
                  <p:pic>
                    <p:nvPicPr>
                      <p:cNvPr id="5" name="Objekt 4" hidden="1">
                        <a:extLst>
                          <a:ext uri="{FF2B5EF4-FFF2-40B4-BE49-F238E27FC236}">
                            <a16:creationId xmlns:a16="http://schemas.microsoft.com/office/drawing/2014/main" id="{CFEC70B8-5E09-459C-B048-E1D73BD49194}"/>
                          </a:ext>
                        </a:extLst>
                      </p:cNvPr>
                      <p:cNvPicPr/>
                      <p:nvPr/>
                    </p:nvPicPr>
                    <p:blipFill>
                      <a:blip r:embed="rId44"/>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42212274-954B-4DFE-AC81-7AE22F32355F}"/>
              </a:ext>
            </a:extLst>
          </p:cNvPr>
          <p:cNvSpPr/>
          <p:nvPr userDrawn="1">
            <p:custDataLst>
              <p:tags r:id="rId4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Placeholder 1"/>
          <p:cNvSpPr>
            <a:spLocks noGrp="1"/>
          </p:cNvSpPr>
          <p:nvPr>
            <p:ph type="title"/>
          </p:nvPr>
        </p:nvSpPr>
        <p:spPr>
          <a:xfrm>
            <a:off x="548641" y="451869"/>
            <a:ext cx="8069869" cy="410519"/>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48641" y="1147350"/>
            <a:ext cx="8069869" cy="50406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9">
            <a:extLst>
              <a:ext uri="{FF2B5EF4-FFF2-40B4-BE49-F238E27FC236}">
                <a16:creationId xmlns:a16="http://schemas.microsoft.com/office/drawing/2014/main" id="{1E6D3080-F491-408D-A946-F1C41E2F5423}"/>
              </a:ext>
            </a:extLst>
          </p:cNvPr>
          <p:cNvPicPr>
            <a:picLocks noChangeAspect="1"/>
          </p:cNvPicPr>
          <p:nvPr userDrawn="1"/>
        </p:nvPicPr>
        <p:blipFill>
          <a:blip r:embed="rId45"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8" name="Text Placeholder 9">
            <a:extLst>
              <a:ext uri="{FF2B5EF4-FFF2-40B4-BE49-F238E27FC236}">
                <a16:creationId xmlns:a16="http://schemas.microsoft.com/office/drawing/2014/main" id="{349D0E4C-F358-43C8-9BDB-D24D2FC536A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US" sz="1000" b="0" dirty="0">
              <a:solidFill>
                <a:schemeClr val="tx1">
                  <a:lumMod val="65000"/>
                  <a:lumOff val="35000"/>
                </a:schemeClr>
              </a:solidFill>
              <a:latin typeface="+mn-lt"/>
              <a:ea typeface="+mn-ea"/>
              <a:cs typeface="+mn-cs"/>
              <a:sym typeface="+mn-lt"/>
            </a:endParaRPr>
          </a:p>
        </p:txBody>
      </p:sp>
      <p:sp>
        <p:nvSpPr>
          <p:cNvPr id="9" name="Foliennummernplatzhalter 8">
            <a:extLst>
              <a:ext uri="{FF2B5EF4-FFF2-40B4-BE49-F238E27FC236}">
                <a16:creationId xmlns:a16="http://schemas.microsoft.com/office/drawing/2014/main" id="{B27A8AC8-7184-4405-AC5F-AE744315A4EC}"/>
              </a:ext>
            </a:extLst>
          </p:cNvPr>
          <p:cNvSpPr>
            <a:spLocks noGrp="1"/>
          </p:cNvSpPr>
          <p:nvPr userDrawn="1">
            <p:ph type="sldNum" sz="quarter" idx="4"/>
          </p:nvPr>
        </p:nvSpPr>
        <p:spPr>
          <a:xfrm>
            <a:off x="8379663" y="6522718"/>
            <a:ext cx="238847" cy="153888"/>
          </a:xfrm>
          <a:prstGeom prst="rect">
            <a:avLst/>
          </a:prstGeom>
        </p:spPr>
        <p:txBody>
          <a:bodyPr vert="horz" wrap="none" lIns="0" tIns="0" rIns="0" bIns="0" rtlCol="0" anchor="ctr">
            <a:spAutoFit/>
          </a:bodyPr>
          <a:lstStyle>
            <a:lvl1pPr algn="r">
              <a:defRPr sz="1000">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2897443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680" r:id="rId3"/>
    <p:sldLayoutId id="2147483681" r:id="rId4"/>
    <p:sldLayoutId id="2147483682" r:id="rId5"/>
    <p:sldLayoutId id="2147483683" r:id="rId6"/>
    <p:sldLayoutId id="2147483684" r:id="rId7"/>
    <p:sldLayoutId id="2147483685" r:id="rId8"/>
    <p:sldLayoutId id="2147483720" r:id="rId9"/>
    <p:sldLayoutId id="2147483721"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4" r:id="rId20"/>
    <p:sldLayoutId id="2147483713" r:id="rId21"/>
    <p:sldLayoutId id="2147483690" r:id="rId22"/>
    <p:sldLayoutId id="2147483686" r:id="rId23"/>
    <p:sldLayoutId id="2147483687" r:id="rId24"/>
    <p:sldLayoutId id="2147483688" r:id="rId25"/>
    <p:sldLayoutId id="2147483689" r:id="rId26"/>
    <p:sldLayoutId id="2147483691" r:id="rId27"/>
    <p:sldLayoutId id="2147483695" r:id="rId28"/>
    <p:sldLayoutId id="2147483696" r:id="rId29"/>
    <p:sldLayoutId id="2147483677" r:id="rId30"/>
    <p:sldLayoutId id="2147483699" r:id="rId31"/>
    <p:sldLayoutId id="2147483701" r:id="rId32"/>
    <p:sldLayoutId id="2147483700" r:id="rId33"/>
    <p:sldLayoutId id="2147483698" r:id="rId34"/>
    <p:sldLayoutId id="2147483702" r:id="rId35"/>
    <p:sldLayoutId id="2147483718" r:id="rId36"/>
    <p:sldLayoutId id="2147483719" r:id="rId37"/>
    <p:sldLayoutId id="2147483679" r:id="rId38"/>
    <p:sldLayoutId id="2147483678" r:id="rId39"/>
  </p:sldLayoutIdLst>
  <p:hf hdr="0" ftr="0" dt="0"/>
  <p:txStyles>
    <p:titleStyle>
      <a:lvl1pPr algn="l" defTabSz="457200" rtl="0" eaLnBrk="1" latinLnBrk="0" hangingPunct="1">
        <a:spcBef>
          <a:spcPct val="0"/>
        </a:spcBef>
        <a:buNone/>
        <a:defRPr sz="2400" b="0" kern="1200">
          <a:solidFill>
            <a:schemeClr val="tx1">
              <a:lumMod val="65000"/>
              <a:lumOff val="35000"/>
            </a:schemeClr>
          </a:solidFill>
          <a:latin typeface="+mj-lt"/>
          <a:ea typeface="+mj-ea"/>
          <a:cs typeface="+mj-cs"/>
          <a:sym typeface="+mj-lt"/>
        </a:defRPr>
      </a:lvl1pPr>
    </p:titleStyle>
    <p:bodyStyle>
      <a:lvl1pPr marL="0" indent="0" algn="l" defTabSz="457200" rtl="0" eaLnBrk="1" latinLnBrk="0" hangingPunct="1">
        <a:lnSpc>
          <a:spcPct val="100000"/>
        </a:lnSpc>
        <a:spcBef>
          <a:spcPts val="432"/>
        </a:spcBef>
        <a:buFontTx/>
        <a:buNone/>
        <a:defRPr sz="1800" b="0" kern="1200">
          <a:solidFill>
            <a:schemeClr val="tx2"/>
          </a:solidFill>
          <a:latin typeface="+mn-lt"/>
          <a:ea typeface="+mn-ea"/>
          <a:cs typeface="+mn-cs"/>
          <a:sym typeface="+mn-lt"/>
        </a:defRPr>
      </a:lvl1pPr>
      <a:lvl2pPr marL="0" indent="0" algn="l" defTabSz="457200" rtl="0" eaLnBrk="1" latinLnBrk="0" hangingPunct="1">
        <a:lnSpc>
          <a:spcPct val="100000"/>
        </a:lnSpc>
        <a:spcBef>
          <a:spcPts val="432"/>
        </a:spcBef>
        <a:buClrTx/>
        <a:buFont typeface="Arial"/>
        <a:buNone/>
        <a:defRPr sz="1400" b="0" kern="1200">
          <a:solidFill>
            <a:schemeClr val="tx1"/>
          </a:solidFill>
          <a:latin typeface="+mn-lt"/>
          <a:ea typeface="+mn-ea"/>
          <a:cs typeface="+mn-cs"/>
          <a:sym typeface="+mn-lt"/>
        </a:defRPr>
      </a:lvl2pPr>
      <a:lvl3pPr marL="400050" indent="-168275" algn="l" defTabSz="457200" rtl="0" eaLnBrk="1" latinLnBrk="0" hangingPunct="1">
        <a:lnSpc>
          <a:spcPct val="100000"/>
        </a:lnSpc>
        <a:spcBef>
          <a:spcPts val="432"/>
        </a:spcBef>
        <a:buClrTx/>
        <a:buFont typeface="Arial" pitchFamily="34" charset="0"/>
        <a:buChar char="•"/>
        <a:defRPr sz="1400" b="0" kern="1200">
          <a:solidFill>
            <a:schemeClr val="tx1"/>
          </a:solidFill>
          <a:latin typeface="+mn-lt"/>
          <a:ea typeface="+mn-ea"/>
          <a:cs typeface="+mn-cs"/>
          <a:sym typeface="+mn-lt"/>
        </a:defRPr>
      </a:lvl3pPr>
      <a:lvl4pPr marL="628650" indent="-173038"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4pPr>
      <a:lvl5pPr marL="857250" indent="-17780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340" userDrawn="1">
          <p15:clr>
            <a:srgbClr val="F26B43"/>
          </p15:clr>
        </p15:guide>
        <p15:guide id="4" orient="horz" pos="716" userDrawn="1">
          <p15:clr>
            <a:srgbClr val="F26B43"/>
          </p15:clr>
        </p15:guide>
        <p15:guide id="5" pos="5443" userDrawn="1">
          <p15:clr>
            <a:srgbClr val="F26B43"/>
          </p15:clr>
        </p15:guide>
        <p15:guide id="6" orient="horz" pos="390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5404A-FB3D-4DDE-AA71-ECEBFF891255}" type="datetimeFigureOut">
              <a:rPr lang="en-IN" smtClean="0"/>
              <a:t>29-11-2023</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E746C-4A26-467B-88FF-CF745A6BD60E}" type="slidenum">
              <a:rPr lang="en-IN" smtClean="0"/>
              <a:t>‹#›</a:t>
            </a:fld>
            <a:endParaRPr lang="en-IN"/>
          </a:p>
        </p:txBody>
      </p:sp>
    </p:spTree>
    <p:extLst>
      <p:ext uri="{BB962C8B-B14F-4D97-AF65-F5344CB8AC3E}">
        <p14:creationId xmlns:p14="http://schemas.microsoft.com/office/powerpoint/2010/main" val="351938381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tarkanmaner/"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hyperlink" Target="mailto:tarkan@tarkanmaner.com"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mailto:tarkan@tarkanmaner.com" TargetMode="External"/><Relationship Id="rId3" Type="http://schemas.openxmlformats.org/officeDocument/2006/relationships/hyperlink" Target="https://www.linkedin.com/in/tarkanmaner/" TargetMode="External"/><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hyperlink" Target="https://www.youtube.com/watch?v=iWxOIfW-ebA" TargetMode="External"/><Relationship Id="rId5" Type="http://schemas.openxmlformats.org/officeDocument/2006/relationships/hyperlink" Target="https://www.youtube.com/watch?v=_Ajfqd_MwnU" TargetMode="External"/><Relationship Id="rId4" Type="http://schemas.openxmlformats.org/officeDocument/2006/relationships/hyperlink" Target="https://www.nutanix.com/company/leadership/executive-team/tarkan-man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Confidential Report:	</a:t>
            </a:r>
            <a:endParaRPr lang="en-IN" dirty="0"/>
          </a:p>
        </p:txBody>
      </p:sp>
      <p:sp>
        <p:nvSpPr>
          <p:cNvPr id="5" name="Subtitle 2"/>
          <p:cNvSpPr>
            <a:spLocks noGrp="1"/>
          </p:cNvSpPr>
          <p:nvPr>
            <p:ph type="subTitle" idx="1"/>
          </p:nvPr>
        </p:nvSpPr>
        <p:spPr>
          <a:xfrm>
            <a:off x="544313" y="3509964"/>
            <a:ext cx="7227941" cy="1867178"/>
          </a:xfrm>
        </p:spPr>
        <p:txBody>
          <a:bodyPr/>
          <a:lstStyle/>
          <a:p>
            <a:r>
              <a:rPr lang="en-US" sz="2400" dirty="0">
                <a:solidFill>
                  <a:schemeClr val="tx1">
                    <a:lumMod val="50000"/>
                    <a:lumOff val="50000"/>
                  </a:schemeClr>
                </a:solidFill>
              </a:rPr>
              <a:t>Tarkan </a:t>
            </a:r>
            <a:r>
              <a:rPr lang="en-US" sz="2400" dirty="0" err="1">
                <a:solidFill>
                  <a:schemeClr val="tx1">
                    <a:lumMod val="50000"/>
                    <a:lumOff val="50000"/>
                  </a:schemeClr>
                </a:solidFill>
              </a:rPr>
              <a:t>Maner</a:t>
            </a:r>
            <a:endParaRPr lang="en-US" sz="2400" dirty="0">
              <a:solidFill>
                <a:schemeClr val="tx1">
                  <a:lumMod val="50000"/>
                  <a:lumOff val="50000"/>
                </a:schemeClr>
              </a:solidFill>
            </a:endParaRPr>
          </a:p>
          <a:p>
            <a:endParaRPr lang="en-US" sz="2400" dirty="0">
              <a:solidFill>
                <a:schemeClr val="tx1">
                  <a:lumMod val="50000"/>
                  <a:lumOff val="50000"/>
                </a:schemeClr>
              </a:solidFill>
            </a:endParaRPr>
          </a:p>
          <a:p>
            <a:endParaRPr lang="en-US" sz="2400" dirty="0">
              <a:solidFill>
                <a:schemeClr val="tx1">
                  <a:lumMod val="50000"/>
                  <a:lumOff val="50000"/>
                </a:schemeClr>
              </a:solidFill>
            </a:endParaRPr>
          </a:p>
          <a:p>
            <a:endParaRPr lang="en-IN" dirty="0">
              <a:solidFill>
                <a:schemeClr val="tx1">
                  <a:lumMod val="50000"/>
                  <a:lumOff val="50000"/>
                </a:schemeClr>
              </a:solidFill>
            </a:endParaRPr>
          </a:p>
          <a:p>
            <a:r>
              <a:rPr lang="en-IN" dirty="0">
                <a:solidFill>
                  <a:schemeClr val="tx1">
                    <a:lumMod val="50000"/>
                    <a:lumOff val="50000"/>
                  </a:schemeClr>
                </a:solidFill>
              </a:rPr>
              <a:t>November 2023</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3219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E44B31D-349A-4FE6-9084-AC4DE21D68C6}" type="slidenum">
              <a:rPr lang="en-US" smtClean="0"/>
              <a:pPr/>
              <a:t>2</a:t>
            </a:fld>
            <a:endParaRPr lang="en-US" dirty="0"/>
          </a:p>
        </p:txBody>
      </p:sp>
      <p:sp>
        <p:nvSpPr>
          <p:cNvPr id="4" name="Title 3"/>
          <p:cNvSpPr>
            <a:spLocks noGrp="1"/>
          </p:cNvSpPr>
          <p:nvPr>
            <p:ph type="title"/>
          </p:nvPr>
        </p:nvSpPr>
        <p:spPr>
          <a:xfrm>
            <a:off x="261735" y="279857"/>
            <a:ext cx="5612592" cy="410519"/>
          </a:xfrm>
        </p:spPr>
        <p:txBody>
          <a:bodyPr/>
          <a:lstStyle/>
          <a:p>
            <a:r>
              <a:rPr lang="en-US" dirty="0">
                <a:solidFill>
                  <a:schemeClr val="tx1"/>
                </a:solidFill>
              </a:rPr>
              <a:t>Profile: </a:t>
            </a:r>
            <a:r>
              <a:rPr lang="en-US" u="sng" dirty="0">
                <a:solidFill>
                  <a:srgbClr val="0000FF"/>
                </a:solidFill>
                <a:effectLst/>
                <a:latin typeface="Times New Roman" panose="02020603050405020304" pitchFamily="18" charset="0"/>
                <a:ea typeface="Times New Roman" panose="02020603050405020304" pitchFamily="18" charset="0"/>
                <a:hlinkClick r:id="rId3"/>
              </a:rPr>
              <a:t>Tarkan Maner</a:t>
            </a:r>
            <a:br>
              <a:rPr lang="en-US" dirty="0"/>
            </a:br>
            <a:endParaRPr lang="en-IN" u="sng" dirty="0">
              <a:solidFill>
                <a:srgbClr val="C00000"/>
              </a:solidFill>
              <a:latin typeface="+mn-lt"/>
              <a:ea typeface="+mn-ea"/>
            </a:endParaRPr>
          </a:p>
        </p:txBody>
      </p:sp>
      <p:sp>
        <p:nvSpPr>
          <p:cNvPr id="10" name="TextBox 9"/>
          <p:cNvSpPr txBox="1"/>
          <p:nvPr/>
        </p:nvSpPr>
        <p:spPr>
          <a:xfrm>
            <a:off x="261735" y="620541"/>
            <a:ext cx="3930019" cy="400110"/>
          </a:xfrm>
          <a:prstGeom prst="rect">
            <a:avLst/>
          </a:prstGeom>
          <a:noFill/>
        </p:spPr>
        <p:txBody>
          <a:bodyPr wrap="square" lIns="0" rtlCol="0">
            <a:spAutoFit/>
          </a:bodyPr>
          <a:lstStyle/>
          <a:p>
            <a:r>
              <a:rPr lang="en-US" sz="1000" dirty="0" err="1">
                <a:solidFill>
                  <a:schemeClr val="tx2"/>
                </a:solidFill>
                <a:hlinkClick r:id="rId4"/>
              </a:rPr>
              <a:t>tarkan@tarkanmaner.com</a:t>
            </a:r>
            <a:r>
              <a:rPr lang="en-US" sz="1000" dirty="0">
                <a:solidFill>
                  <a:schemeClr val="tx2"/>
                </a:solidFill>
              </a:rPr>
              <a:t>    </a:t>
            </a:r>
          </a:p>
          <a:p>
            <a:r>
              <a:rPr lang="en-US" sz="1000" dirty="0"/>
              <a:t>+1 516 983 9756 (Mobile)</a:t>
            </a:r>
            <a:endParaRPr lang="en-IN" sz="1000" dirty="0" err="1"/>
          </a:p>
        </p:txBody>
      </p:sp>
      <p:sp>
        <p:nvSpPr>
          <p:cNvPr id="9" name="Content Placeholder 3"/>
          <p:cNvSpPr>
            <a:spLocks noGrp="1"/>
          </p:cNvSpPr>
          <p:nvPr/>
        </p:nvSpPr>
        <p:spPr>
          <a:xfrm>
            <a:off x="4391697" y="1079760"/>
            <a:ext cx="4470902" cy="5336166"/>
          </a:xfrm>
          <a:prstGeom prst="rect">
            <a:avLst/>
          </a:prstGeom>
          <a:solidFill>
            <a:schemeClr val="bg1"/>
          </a:solidFill>
          <a:ln w="9525">
            <a:solidFill>
              <a:schemeClr val="tx1"/>
            </a:solidFill>
          </a:ln>
        </p:spPr>
        <p:txBody>
          <a:bodyPr vert="horz" wrap="square" lIns="91440" tIns="45720" rIns="91440" bIns="45720" rtlCol="0">
            <a:noAutofit/>
          </a:bodyPr>
          <a:lstStyle/>
          <a:p>
            <a:pPr marL="1080000" indent="-1080000">
              <a:tabLst>
                <a:tab pos="1080000" algn="l"/>
                <a:tab pos="3960000" algn="r"/>
              </a:tabLst>
              <a:defRPr/>
            </a:pPr>
            <a:r>
              <a:rPr lang="en-US" sz="900" b="1" cap="all" dirty="0">
                <a:solidFill>
                  <a:srgbClr val="595959"/>
                </a:solidFill>
                <a:latin typeface="Coranto 2" panose="02000503070000020003" pitchFamily="50" charset="0"/>
                <a:sym typeface="+mn-lt"/>
              </a:rPr>
              <a:t>1997 – 1998	Quest Software</a:t>
            </a:r>
          </a:p>
          <a:p>
            <a:pPr marL="1080000" indent="-1080000">
              <a:tabLst>
                <a:tab pos="1080000" algn="l"/>
                <a:tab pos="3960000" algn="r"/>
              </a:tabLst>
              <a:defRPr/>
            </a:pPr>
            <a:r>
              <a:rPr lang="en-US" sz="900" b="1" cap="all" dirty="0">
                <a:solidFill>
                  <a:srgbClr val="595959"/>
                </a:solidFill>
                <a:latin typeface="Coranto 2" panose="02000503070000020003" pitchFamily="50" charset="0"/>
                <a:sym typeface="+mn-lt"/>
              </a:rPr>
              <a:t>	</a:t>
            </a:r>
            <a:r>
              <a:rPr lang="en-US" sz="900" dirty="0">
                <a:solidFill>
                  <a:srgbClr val="595959"/>
                </a:solidFill>
                <a:latin typeface="Coranto 2" panose="02000503070000020003" pitchFamily="50" charset="0"/>
                <a:sym typeface="+mn-lt"/>
              </a:rPr>
              <a:t>Role in Program / Product Management</a:t>
            </a:r>
            <a:r>
              <a:rPr lang="en-US" sz="900" cap="all" dirty="0">
                <a:solidFill>
                  <a:srgbClr val="595959"/>
                </a:solidFill>
                <a:latin typeface="Coranto 2" panose="02000503070000020003" pitchFamily="50" charset="0"/>
                <a:sym typeface="+mn-lt"/>
              </a:rPr>
              <a:t>	</a:t>
            </a:r>
          </a:p>
          <a:p>
            <a:endParaRPr lang="en-US" sz="900" b="1" cap="all" dirty="0">
              <a:solidFill>
                <a:srgbClr val="595959"/>
              </a:solidFill>
              <a:latin typeface="Coranto 2" panose="02000503070000020003" pitchFamily="50" charset="0"/>
              <a:sym typeface="+mn-lt"/>
            </a:endParaRPr>
          </a:p>
          <a:p>
            <a:pPr marL="1080000" indent="-1080000">
              <a:tabLst>
                <a:tab pos="1080000" algn="l"/>
                <a:tab pos="3960000" algn="r"/>
              </a:tabLst>
              <a:defRPr/>
            </a:pPr>
            <a:r>
              <a:rPr lang="en-US" sz="900" b="1" cap="all" dirty="0">
                <a:solidFill>
                  <a:srgbClr val="595959"/>
                </a:solidFill>
                <a:latin typeface="Coranto 2" panose="02000503070000020003" pitchFamily="50" charset="0"/>
                <a:sym typeface="+mn-lt"/>
              </a:rPr>
              <a:t>1995 – 1997	Sterling Commerce</a:t>
            </a:r>
          </a:p>
          <a:p>
            <a:pPr marL="1080000" indent="-1080000">
              <a:tabLst>
                <a:tab pos="1080000" algn="l"/>
                <a:tab pos="3960000" algn="r"/>
              </a:tabLst>
              <a:defRPr/>
            </a:pPr>
            <a:r>
              <a:rPr lang="en-US" sz="900" cap="all" dirty="0">
                <a:solidFill>
                  <a:srgbClr val="595959"/>
                </a:solidFill>
                <a:latin typeface="Coranto 2" panose="02000503070000020003" pitchFamily="50" charset="0"/>
                <a:sym typeface="+mn-lt"/>
              </a:rPr>
              <a:t>	</a:t>
            </a:r>
            <a:r>
              <a:rPr lang="en-US" sz="900" dirty="0">
                <a:solidFill>
                  <a:srgbClr val="595959"/>
                </a:solidFill>
                <a:latin typeface="Coranto 2" panose="02000503070000020003" pitchFamily="50" charset="0"/>
                <a:sym typeface="+mn-lt"/>
              </a:rPr>
              <a:t>Senior Product Marketing Roles </a:t>
            </a:r>
            <a:r>
              <a:rPr lang="en-US" sz="900" cap="all" dirty="0">
                <a:solidFill>
                  <a:srgbClr val="595959"/>
                </a:solidFill>
                <a:latin typeface="Coranto 2" panose="02000503070000020003" pitchFamily="50" charset="0"/>
                <a:sym typeface="+mn-lt"/>
              </a:rPr>
              <a:t>	</a:t>
            </a:r>
          </a:p>
          <a:p>
            <a:endParaRPr lang="en-US" sz="900" b="1" cap="all" dirty="0">
              <a:solidFill>
                <a:srgbClr val="595959"/>
              </a:solidFill>
              <a:latin typeface="Coranto 2" panose="02000503070000020003" pitchFamily="50" charset="0"/>
              <a:sym typeface="+mn-lt"/>
            </a:endParaRPr>
          </a:p>
          <a:p>
            <a:pPr marL="1080000" indent="-1080000">
              <a:tabLst>
                <a:tab pos="1080000" algn="l"/>
                <a:tab pos="3960000" algn="r"/>
              </a:tabLst>
              <a:defRPr/>
            </a:pPr>
            <a:r>
              <a:rPr lang="en-US" sz="900" b="1" cap="all" dirty="0">
                <a:solidFill>
                  <a:srgbClr val="595959"/>
                </a:solidFill>
                <a:latin typeface="Coranto 2" panose="02000503070000020003" pitchFamily="50" charset="0"/>
                <a:sym typeface="+mn-lt"/>
              </a:rPr>
              <a:t>1993 – 1995	Sterling Software</a:t>
            </a:r>
          </a:p>
          <a:p>
            <a:pPr marL="1080000" indent="-1080000">
              <a:tabLst>
                <a:tab pos="1080000" algn="l"/>
                <a:tab pos="3960000" algn="r"/>
              </a:tabLst>
              <a:defRPr/>
            </a:pPr>
            <a:r>
              <a:rPr lang="en-US" sz="900" cap="all" dirty="0">
                <a:solidFill>
                  <a:srgbClr val="595959"/>
                </a:solidFill>
                <a:latin typeface="Coranto 2" panose="02000503070000020003" pitchFamily="50" charset="0"/>
                <a:sym typeface="+mn-lt"/>
              </a:rPr>
              <a:t>	</a:t>
            </a:r>
            <a:r>
              <a:rPr lang="en-US" sz="900" dirty="0">
                <a:solidFill>
                  <a:srgbClr val="595959"/>
                </a:solidFill>
                <a:latin typeface="Coranto 2" panose="02000503070000020003" pitchFamily="50" charset="0"/>
                <a:sym typeface="+mn-lt"/>
              </a:rPr>
              <a:t>Senior Product Marketing Roles </a:t>
            </a:r>
            <a:r>
              <a:rPr lang="en-US" sz="900" cap="all" dirty="0">
                <a:solidFill>
                  <a:srgbClr val="595959"/>
                </a:solidFill>
                <a:latin typeface="Coranto 2" panose="02000503070000020003" pitchFamily="50" charset="0"/>
                <a:sym typeface="+mn-lt"/>
              </a:rPr>
              <a:t>	</a:t>
            </a:r>
          </a:p>
          <a:p>
            <a:pPr marL="1080000" indent="-1080000">
              <a:tabLst>
                <a:tab pos="1080000" algn="l"/>
                <a:tab pos="3960000" algn="r"/>
              </a:tabLst>
              <a:defRPr/>
            </a:pPr>
            <a:endParaRPr lang="en-US" sz="900" b="1" kern="1200" dirty="0">
              <a:solidFill>
                <a:srgbClr val="C00000"/>
              </a:solidFill>
              <a:effectLst/>
              <a:cs typeface="Georgia" panose="02040502050405020303" pitchFamily="18" charset="0"/>
            </a:endParaRPr>
          </a:p>
          <a:p>
            <a:pPr marL="1080000" indent="-1080000">
              <a:tabLst>
                <a:tab pos="1080000" algn="l"/>
                <a:tab pos="3960000" algn="r"/>
              </a:tabLst>
              <a:defRPr/>
            </a:pPr>
            <a:endParaRPr lang="en-US" sz="900" b="1" kern="1200" dirty="0">
              <a:solidFill>
                <a:srgbClr val="C00000"/>
              </a:solidFill>
              <a:effectLst/>
              <a:cs typeface="Georgia" panose="02040502050405020303" pitchFamily="18" charset="0"/>
            </a:endParaRPr>
          </a:p>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WHY ARE WE PRESENTING THIS CANDIDATE</a:t>
            </a:r>
            <a:r>
              <a:rPr lang="en-US" sz="830" b="1" dirty="0">
                <a:solidFill>
                  <a:srgbClr val="000000"/>
                </a:solidFill>
                <a:latin typeface="Coranto 2" panose="02000503070000020003" pitchFamily="50" charset="0"/>
                <a:cs typeface="Georgia" panose="02040502050405020303" pitchFamily="18" charset="0"/>
                <a:sym typeface="+mn-lt"/>
              </a:rPr>
              <a:t>	</a:t>
            </a:r>
          </a:p>
          <a:p>
            <a:pPr indent="-225425">
              <a:buFont typeface="Arial" panose="020B0604020202020204" pitchFamily="34" charset="0"/>
              <a:buChar char="•"/>
            </a:pPr>
            <a:r>
              <a:rPr lang="en-US" sz="1000" dirty="0">
                <a:solidFill>
                  <a:srgbClr val="000000"/>
                </a:solidFill>
                <a:cs typeface="Georgia" panose="02040502050405020303" pitchFamily="18" charset="0"/>
                <a:sym typeface="+mn-lt"/>
              </a:rPr>
              <a:t>Tarkan Maner is a well-known commercial leader in Silicon Valley, considered one of the most influential investors and executives across a variety of sectors including hyperconverged infrastructure, virtualization, cloud client computing and thin client systems.  He helped pioneer the Virtual Desktop Infrastructure (VDI) industry, and now plays a key role in expanding the adoption of hybrid multi-cloud computing.</a:t>
            </a:r>
          </a:p>
          <a:p>
            <a:pPr indent="-225425">
              <a:buFont typeface="Arial" panose="020B0604020202020204" pitchFamily="34" charset="0"/>
              <a:buChar char="•"/>
            </a:pPr>
            <a:endParaRPr lang="en-US" sz="1000" dirty="0">
              <a:solidFill>
                <a:srgbClr val="000000"/>
              </a:solidFill>
              <a:cs typeface="Georgia" panose="02040502050405020303" pitchFamily="18" charset="0"/>
              <a:sym typeface="+mn-lt"/>
            </a:endParaRPr>
          </a:p>
          <a:p>
            <a:pPr indent="-225425">
              <a:buFont typeface="Arial" panose="020B0604020202020204" pitchFamily="34" charset="0"/>
              <a:buChar char="•"/>
            </a:pPr>
            <a:r>
              <a:rPr lang="en-US" sz="1000" dirty="0">
                <a:solidFill>
                  <a:srgbClr val="000000"/>
                </a:solidFill>
                <a:cs typeface="Georgia" panose="02040502050405020303" pitchFamily="18" charset="0"/>
                <a:sym typeface="+mn-lt"/>
              </a:rPr>
              <a:t>Tarkan is currently the chief commercial officer of hybrid </a:t>
            </a:r>
            <a:r>
              <a:rPr lang="en-US" sz="1000" dirty="0" err="1">
                <a:solidFill>
                  <a:srgbClr val="000000"/>
                </a:solidFill>
                <a:cs typeface="Georgia" panose="02040502050405020303" pitchFamily="18" charset="0"/>
                <a:sym typeface="+mn-lt"/>
              </a:rPr>
              <a:t>multicloud</a:t>
            </a:r>
            <a:r>
              <a:rPr lang="en-US" sz="1000" dirty="0">
                <a:solidFill>
                  <a:srgbClr val="000000"/>
                </a:solidFill>
                <a:cs typeface="Georgia" panose="02040502050405020303" pitchFamily="18" charset="0"/>
                <a:sym typeface="+mn-lt"/>
              </a:rPr>
              <a:t> software platform innovator Nutanix, where he leads global business development and corporate development efforts, with a focus on strategic partnerships, alliances, system integrators, and service providers. Additionally, his responsibilities include leading critical hybrid cloud-focused strategy and product teams including Nutanix’s core virtualization platform (AHV), software-defined networking, and some of the key hybrid cloud services.</a:t>
            </a:r>
          </a:p>
          <a:p>
            <a:pPr indent="-225425">
              <a:buFont typeface="Arial" panose="020B0604020202020204" pitchFamily="34" charset="0"/>
              <a:buChar char="•"/>
            </a:pPr>
            <a:endParaRPr lang="en-US" sz="1000" dirty="0">
              <a:solidFill>
                <a:srgbClr val="000000"/>
              </a:solidFill>
              <a:cs typeface="Georgia" panose="02040502050405020303" pitchFamily="18" charset="0"/>
              <a:sym typeface="+mn-lt"/>
            </a:endParaRPr>
          </a:p>
          <a:p>
            <a:pPr indent="-225425">
              <a:buFont typeface="Arial" panose="020B0604020202020204" pitchFamily="34" charset="0"/>
              <a:buChar char="•"/>
            </a:pPr>
            <a:r>
              <a:rPr lang="en-US" sz="1000" dirty="0">
                <a:solidFill>
                  <a:srgbClr val="000000"/>
                </a:solidFill>
                <a:cs typeface="Georgia" panose="02040502050405020303" pitchFamily="18" charset="0"/>
                <a:sym typeface="+mn-lt"/>
              </a:rPr>
              <a:t>Before joining Nutanix, he served as Chairman and CEO at </a:t>
            </a:r>
            <a:r>
              <a:rPr lang="en-US" sz="1000" dirty="0" err="1">
                <a:solidFill>
                  <a:srgbClr val="000000"/>
                </a:solidFill>
                <a:cs typeface="Georgia" panose="02040502050405020303" pitchFamily="18" charset="0"/>
                <a:sym typeface="+mn-lt"/>
              </a:rPr>
              <a:t>Nexenta</a:t>
            </a:r>
            <a:r>
              <a:rPr lang="en-US" sz="1000" dirty="0">
                <a:solidFill>
                  <a:srgbClr val="000000"/>
                </a:solidFill>
                <a:cs typeface="Georgia" panose="02040502050405020303" pitchFamily="18" charset="0"/>
                <a:sym typeface="+mn-lt"/>
              </a:rPr>
              <a:t> Systems from 2013., leading the organization from its open-source focus through its acquisition by </a:t>
            </a:r>
            <a:r>
              <a:rPr lang="en-US" sz="1000" dirty="0" err="1">
                <a:solidFill>
                  <a:srgbClr val="000000"/>
                </a:solidFill>
                <a:cs typeface="Georgia" panose="02040502050405020303" pitchFamily="18" charset="0"/>
                <a:sym typeface="+mn-lt"/>
              </a:rPr>
              <a:t>DataDirect</a:t>
            </a:r>
            <a:r>
              <a:rPr lang="en-US" sz="1000" dirty="0">
                <a:solidFill>
                  <a:srgbClr val="000000"/>
                </a:solidFill>
                <a:cs typeface="Georgia" panose="02040502050405020303" pitchFamily="18" charset="0"/>
                <a:sym typeface="+mn-lt"/>
              </a:rPr>
              <a:t> Networks (DDN) in May 2019. He was also CEO at Wyse, joining the struggling thin client business in 2005. Under his tenure, Wyse became a pioneer in virtual desktop computing and was acquired by Dell in 2012.  He also held executive roles at Dell, CA Technologies, IBM, and Sterling Software.</a:t>
            </a:r>
          </a:p>
          <a:p>
            <a:pPr marL="231775" lvl="1"/>
            <a:r>
              <a:rPr lang="en-US" sz="830" dirty="0">
                <a:solidFill>
                  <a:srgbClr val="000000"/>
                </a:solidFill>
                <a:cs typeface="Georgia" panose="02040502050405020303" pitchFamily="18" charset="0"/>
                <a:sym typeface="+mn-lt"/>
              </a:rPr>
              <a:t> </a:t>
            </a:r>
          </a:p>
        </p:txBody>
      </p:sp>
      <p:sp>
        <p:nvSpPr>
          <p:cNvPr id="13" name="Content Placeholder 6">
            <a:extLst>
              <a:ext uri="{FF2B5EF4-FFF2-40B4-BE49-F238E27FC236}">
                <a16:creationId xmlns:a16="http://schemas.microsoft.com/office/drawing/2014/main" id="{536256B8-70C7-4858-9775-ED7656C26B4D}"/>
              </a:ext>
            </a:extLst>
          </p:cNvPr>
          <p:cNvSpPr>
            <a:spLocks noGrp="1"/>
          </p:cNvSpPr>
          <p:nvPr>
            <p:ph idx="1"/>
          </p:nvPr>
        </p:nvSpPr>
        <p:spPr>
          <a:xfrm>
            <a:off x="121097" y="1079760"/>
            <a:ext cx="4270600" cy="5336166"/>
          </a:xfrm>
          <a:ln>
            <a:solidFill>
              <a:schemeClr val="tx1"/>
            </a:solidFill>
          </a:ln>
        </p:spPr>
        <p:txBody>
          <a:bodyPr/>
          <a:lstStyle/>
          <a:p>
            <a:pPr marL="1079500" indent="-1079500">
              <a:tabLst>
                <a:tab pos="1077913" algn="l"/>
              </a:tabLst>
              <a:defRPr/>
            </a:pPr>
            <a:r>
              <a:rPr lang="en-US" dirty="0">
                <a:latin typeface="Coranto 2" panose="02000503070000020003" pitchFamily="50" charset="0"/>
              </a:rPr>
              <a:t>Location:	San Francisco Bay Area, CA</a:t>
            </a:r>
            <a:endParaRPr lang="en-US" dirty="0"/>
          </a:p>
          <a:p>
            <a:pPr marL="1080000">
              <a:tabLst>
                <a:tab pos="3492000" algn="l"/>
              </a:tabLst>
              <a:defRPr/>
            </a:pPr>
            <a:endParaRPr lang="en-US" dirty="0"/>
          </a:p>
          <a:p>
            <a:pPr marL="1080000">
              <a:tabLst>
                <a:tab pos="3225800" algn="l"/>
              </a:tabLst>
              <a:defRPr/>
            </a:pPr>
            <a:r>
              <a:rPr lang="en-GB" b="1" dirty="0">
                <a:solidFill>
                  <a:srgbClr val="B61A37"/>
                </a:solidFill>
                <a:latin typeface="Coranto 2" panose="02000503070000020003" pitchFamily="50" charset="0"/>
              </a:rPr>
              <a:t>Education</a:t>
            </a:r>
            <a:endParaRPr lang="en-US" dirty="0"/>
          </a:p>
          <a:p>
            <a:pPr marL="0" lvl="2" indent="0">
              <a:buNone/>
              <a:tabLst>
                <a:tab pos="1080000" algn="l"/>
              </a:tabLst>
              <a:defRPr/>
            </a:pPr>
            <a:r>
              <a:rPr lang="en-IN" dirty="0">
                <a:solidFill>
                  <a:srgbClr val="595959"/>
                </a:solidFill>
                <a:latin typeface="Coranto 2" panose="02000503070000020003" pitchFamily="50" charset="0"/>
              </a:rPr>
              <a:t>2002</a:t>
            </a:r>
            <a:r>
              <a:rPr lang="en-IN" dirty="0">
                <a:latin typeface="Coranto 2" panose="02000503070000020003" pitchFamily="50" charset="0"/>
              </a:rPr>
              <a:t>	</a:t>
            </a:r>
            <a:r>
              <a:rPr lang="en-US" dirty="0">
                <a:solidFill>
                  <a:srgbClr val="595959"/>
                </a:solidFill>
                <a:latin typeface="Coranto 2" panose="02000503070000020003" pitchFamily="50" charset="0"/>
              </a:rPr>
              <a:t>Advanced Management Program (AMP), Business 	Administration and Management, General, Harvard 	Business School</a:t>
            </a:r>
            <a:endParaRPr lang="en-IN" dirty="0">
              <a:solidFill>
                <a:srgbClr val="595959"/>
              </a:solidFill>
              <a:latin typeface="Coranto 2" panose="02000503070000020003" pitchFamily="50" charset="0"/>
            </a:endParaRPr>
          </a:p>
          <a:p>
            <a:pPr marL="0" lvl="2" indent="0">
              <a:buNone/>
              <a:tabLst>
                <a:tab pos="1080000" algn="l"/>
              </a:tabLst>
              <a:defRPr/>
            </a:pPr>
            <a:r>
              <a:rPr lang="en-IN" dirty="0">
                <a:solidFill>
                  <a:srgbClr val="595959"/>
                </a:solidFill>
                <a:latin typeface="Coranto 2" panose="02000503070000020003" pitchFamily="50" charset="0"/>
              </a:rPr>
              <a:t>1993	</a:t>
            </a:r>
            <a:r>
              <a:rPr lang="en-US" dirty="0">
                <a:solidFill>
                  <a:srgbClr val="595959"/>
                </a:solidFill>
                <a:latin typeface="Coranto 2" panose="02000503070000020003" pitchFamily="50" charset="0"/>
              </a:rPr>
              <a:t>Master of Business Administration, Midwestern State 	University</a:t>
            </a:r>
          </a:p>
          <a:p>
            <a:pPr marL="0" lvl="2" indent="0">
              <a:buNone/>
              <a:tabLst>
                <a:tab pos="1080000" algn="l"/>
              </a:tabLst>
              <a:defRPr/>
            </a:pPr>
            <a:r>
              <a:rPr lang="en-IN" dirty="0">
                <a:solidFill>
                  <a:srgbClr val="595959"/>
                </a:solidFill>
                <a:latin typeface="Coranto 2" panose="02000503070000020003" pitchFamily="50" charset="0"/>
              </a:rPr>
              <a:t>1991	</a:t>
            </a:r>
            <a:r>
              <a:rPr lang="en-US" dirty="0">
                <a:solidFill>
                  <a:srgbClr val="595959"/>
                </a:solidFill>
                <a:latin typeface="Coranto 2" panose="02000503070000020003" pitchFamily="50" charset="0"/>
              </a:rPr>
              <a:t>B.S., Engineering &amp; Industrial Management, Istanbul 	Technical University, Turkey</a:t>
            </a:r>
            <a:r>
              <a:rPr lang="en-IN" sz="900" dirty="0">
                <a:solidFill>
                  <a:srgbClr val="595959"/>
                </a:solidFill>
                <a:latin typeface="Coranto 2" panose="02000503070000020003" pitchFamily="50" charset="0"/>
              </a:rPr>
              <a:t>	</a:t>
            </a:r>
          </a:p>
          <a:p>
            <a:pPr marL="0" indent="0">
              <a:tabLst>
                <a:tab pos="1080000" algn="l"/>
              </a:tabLst>
              <a:defRPr/>
            </a:pPr>
            <a:endParaRPr lang="en-IN" sz="1000" dirty="0">
              <a:solidFill>
                <a:schemeClr val="tx1"/>
              </a:solidFill>
              <a:latin typeface="Coranto 2" panose="02000503070000020003" pitchFamily="50" charset="0"/>
            </a:endParaRPr>
          </a:p>
          <a:p>
            <a:pPr marL="0" indent="0">
              <a:tabLst>
                <a:tab pos="1080000" algn="l"/>
              </a:tabLst>
              <a:defRPr/>
            </a:pPr>
            <a:r>
              <a:rPr lang="en-IN" b="1" dirty="0">
                <a:solidFill>
                  <a:srgbClr val="B61A37"/>
                </a:solidFill>
                <a:latin typeface="Coranto 2" panose="02000503070000020003" pitchFamily="50" charset="0"/>
              </a:rPr>
              <a:t>Experience</a:t>
            </a:r>
            <a:endParaRPr lang="en-US" b="1" dirty="0">
              <a:solidFill>
                <a:srgbClr val="B61A37"/>
              </a:solidFill>
            </a:endParaRPr>
          </a:p>
          <a:p>
            <a:pPr marL="1080000" indent="-1080000">
              <a:tabLst>
                <a:tab pos="1080000" algn="l"/>
                <a:tab pos="3960000" algn="r"/>
              </a:tabLst>
              <a:defRPr/>
            </a:pPr>
            <a:r>
              <a:rPr lang="en-US" b="1" dirty="0">
                <a:latin typeface="Coranto 2" panose="02000503070000020003" pitchFamily="50" charset="0"/>
              </a:rPr>
              <a:t>2019 – present</a:t>
            </a:r>
            <a:r>
              <a:rPr lang="en-US" dirty="0">
                <a:latin typeface="Coranto 2" panose="02000503070000020003" pitchFamily="50" charset="0"/>
              </a:rPr>
              <a:t>	</a:t>
            </a:r>
            <a:r>
              <a:rPr lang="en-US" b="1" cap="all" dirty="0">
                <a:latin typeface="Coranto 2" panose="02000503070000020003" pitchFamily="50" charset="0"/>
              </a:rPr>
              <a:t>Nutanix</a:t>
            </a:r>
            <a:endParaRPr lang="en-US" b="1" dirty="0"/>
          </a:p>
          <a:p>
            <a:pPr marL="1080000" indent="-1080000">
              <a:tabLst>
                <a:tab pos="1080000" algn="l"/>
                <a:tab pos="3960000" algn="r"/>
              </a:tabLst>
              <a:defRPr/>
            </a:pPr>
            <a:r>
              <a:rPr lang="en-US" dirty="0">
                <a:latin typeface="Coranto 2" panose="02000503070000020003" pitchFamily="50" charset="0"/>
              </a:rPr>
              <a:t>	Chief Commercial Officer	</a:t>
            </a:r>
            <a:endParaRPr lang="en-US" dirty="0"/>
          </a:p>
          <a:p>
            <a:endParaRPr lang="en-US" dirty="0"/>
          </a:p>
          <a:p>
            <a:pPr marL="1080000" indent="-1080000">
              <a:tabLst>
                <a:tab pos="1080000" algn="l"/>
                <a:tab pos="3960000" algn="r"/>
              </a:tabLst>
              <a:defRPr/>
            </a:pPr>
            <a:r>
              <a:rPr lang="en-US" b="1" dirty="0">
                <a:latin typeface="Coranto 2" panose="02000503070000020003" pitchFamily="50" charset="0"/>
              </a:rPr>
              <a:t>2013 – 2019</a:t>
            </a:r>
            <a:r>
              <a:rPr lang="en-US" dirty="0">
                <a:latin typeface="Coranto 2" panose="02000503070000020003" pitchFamily="50" charset="0"/>
              </a:rPr>
              <a:t>	</a:t>
            </a:r>
            <a:r>
              <a:rPr lang="en-US" b="1" cap="all" dirty="0" err="1">
                <a:latin typeface="Coranto 2" panose="02000503070000020003" pitchFamily="50" charset="0"/>
              </a:rPr>
              <a:t>Nexenta</a:t>
            </a:r>
            <a:r>
              <a:rPr lang="en-US" b="1" cap="all" dirty="0">
                <a:latin typeface="Coranto 2" panose="02000503070000020003" pitchFamily="50" charset="0"/>
              </a:rPr>
              <a:t> Systems </a:t>
            </a:r>
            <a:r>
              <a:rPr kumimoji="0" lang="en-US" sz="900" b="0"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a:t>
            </a:r>
            <a:r>
              <a:rPr kumimoji="0" lang="en-US" sz="900" b="0" i="1"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acquired by Data Direct Networks</a:t>
            </a:r>
            <a:r>
              <a:rPr kumimoji="0" lang="en-US" sz="900" b="0"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a:t>
            </a:r>
            <a:endParaRPr lang="en-US" b="1" dirty="0"/>
          </a:p>
          <a:p>
            <a:pPr marL="1080000" indent="-1080000">
              <a:tabLst>
                <a:tab pos="1080000" algn="l"/>
                <a:tab pos="3960000" algn="r"/>
              </a:tabLst>
              <a:defRPr/>
            </a:pPr>
            <a:r>
              <a:rPr lang="en-US" dirty="0">
                <a:latin typeface="Coranto 2" panose="02000503070000020003" pitchFamily="50" charset="0"/>
              </a:rPr>
              <a:t>	Chairman and CEO	</a:t>
            </a:r>
          </a:p>
          <a:p>
            <a:pPr marL="1080000" indent="-1080000">
              <a:tabLst>
                <a:tab pos="1080000" algn="l"/>
                <a:tab pos="3960000" algn="r"/>
              </a:tabLst>
              <a:defRPr/>
            </a:pPr>
            <a:endParaRPr lang="en-US" dirty="0">
              <a:latin typeface="Coranto 2" panose="02000503070000020003" pitchFamily="50" charset="0"/>
            </a:endParaRPr>
          </a:p>
          <a:p>
            <a:pPr marL="1080000" indent="-1080000">
              <a:tabLst>
                <a:tab pos="1080000" algn="l"/>
                <a:tab pos="3960000" algn="r"/>
              </a:tabLst>
              <a:defRPr/>
            </a:pPr>
            <a:r>
              <a:rPr lang="en-US" b="1" dirty="0">
                <a:latin typeface="Coranto 2" panose="02000503070000020003" pitchFamily="50" charset="0"/>
              </a:rPr>
              <a:t>2012 – 2013</a:t>
            </a:r>
            <a:r>
              <a:rPr lang="en-US" dirty="0">
                <a:latin typeface="Coranto 2" panose="02000503070000020003" pitchFamily="50" charset="0"/>
              </a:rPr>
              <a:t>	</a:t>
            </a:r>
            <a:r>
              <a:rPr lang="en-US" b="1" cap="all" dirty="0">
                <a:latin typeface="Coranto 2" panose="02000503070000020003" pitchFamily="50" charset="0"/>
              </a:rPr>
              <a:t>DELL</a:t>
            </a:r>
            <a:endParaRPr lang="en-US" b="1" dirty="0"/>
          </a:p>
          <a:p>
            <a:pPr marL="1080000" indent="-1080000">
              <a:tabLst>
                <a:tab pos="1080000" algn="l"/>
                <a:tab pos="3960000" algn="r"/>
              </a:tabLst>
              <a:defRPr/>
            </a:pPr>
            <a:r>
              <a:rPr lang="en-US" dirty="0">
                <a:latin typeface="Coranto 2" panose="02000503070000020003" pitchFamily="50" charset="0"/>
              </a:rPr>
              <a:t>	VP &amp; General Manager, Cloud Client Computing</a:t>
            </a:r>
            <a:endParaRPr lang="en-US" dirty="0"/>
          </a:p>
          <a:p>
            <a:endParaRPr lang="en-US" dirty="0"/>
          </a:p>
          <a:p>
            <a:pPr marL="1080000" indent="-1080000">
              <a:tabLst>
                <a:tab pos="1080000" algn="l"/>
                <a:tab pos="3960000" algn="r"/>
              </a:tabLst>
              <a:defRPr/>
            </a:pPr>
            <a:r>
              <a:rPr lang="en-US" b="1" dirty="0">
                <a:latin typeface="Coranto 2" panose="02000503070000020003" pitchFamily="50" charset="0"/>
              </a:rPr>
              <a:t>2004 – 2013</a:t>
            </a:r>
            <a:r>
              <a:rPr lang="en-US" dirty="0">
                <a:latin typeface="Coranto 2" panose="02000503070000020003" pitchFamily="50" charset="0"/>
              </a:rPr>
              <a:t>	</a:t>
            </a:r>
            <a:r>
              <a:rPr lang="en-US" b="1" cap="all" dirty="0">
                <a:latin typeface="Coranto 2" panose="02000503070000020003" pitchFamily="50" charset="0"/>
              </a:rPr>
              <a:t>Wyse Technology</a:t>
            </a:r>
            <a:r>
              <a:rPr kumimoji="0" lang="en-US" sz="900" b="0"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 (</a:t>
            </a:r>
            <a:r>
              <a:rPr kumimoji="0" lang="en-US" sz="900" b="0" i="1"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acquired by Dell</a:t>
            </a:r>
            <a:r>
              <a:rPr kumimoji="0" lang="en-US" sz="900" b="0"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a:t>
            </a:r>
            <a:endParaRPr lang="en-US" b="1" dirty="0"/>
          </a:p>
          <a:p>
            <a:pPr marL="1080000" indent="-1080000">
              <a:tabLst>
                <a:tab pos="1080000" algn="l"/>
                <a:tab pos="3960000" algn="r"/>
              </a:tabLst>
              <a:defRPr/>
            </a:pPr>
            <a:r>
              <a:rPr lang="en-US" dirty="0">
                <a:latin typeface="Coranto 2" panose="02000503070000020003" pitchFamily="50" charset="0"/>
              </a:rPr>
              <a:t>2004 – 2012	President &amp; CEO</a:t>
            </a:r>
          </a:p>
          <a:p>
            <a:pPr marL="1080000" indent="-1080000">
              <a:tabLst>
                <a:tab pos="1080000" algn="l"/>
                <a:tab pos="3960000" algn="r"/>
              </a:tabLst>
              <a:defRPr/>
            </a:pPr>
            <a:r>
              <a:rPr lang="en-US" dirty="0">
                <a:latin typeface="Coranto 2" panose="02000503070000020003" pitchFamily="50" charset="0"/>
              </a:rPr>
              <a:t>	Senior Vice President of Global Marketing and Business Development	</a:t>
            </a:r>
            <a:endParaRPr lang="en-US" dirty="0"/>
          </a:p>
          <a:p>
            <a:endParaRPr lang="en-US" dirty="0"/>
          </a:p>
          <a:p>
            <a:pPr marL="1080000" indent="-1080000">
              <a:tabLst>
                <a:tab pos="1080000" algn="l"/>
                <a:tab pos="3960000" algn="r"/>
              </a:tabLst>
              <a:defRPr/>
            </a:pPr>
            <a:r>
              <a:rPr lang="en-US" b="1" dirty="0">
                <a:latin typeface="Coranto 2" panose="02000503070000020003" pitchFamily="50" charset="0"/>
              </a:rPr>
              <a:t>2000 – 2004</a:t>
            </a:r>
            <a:r>
              <a:rPr lang="en-US" dirty="0">
                <a:latin typeface="Coranto 2" panose="02000503070000020003" pitchFamily="50" charset="0"/>
              </a:rPr>
              <a:t>	</a:t>
            </a:r>
            <a:r>
              <a:rPr lang="en-US" b="1" cap="all" dirty="0">
                <a:latin typeface="Coranto 2" panose="02000503070000020003" pitchFamily="50" charset="0"/>
              </a:rPr>
              <a:t>Computer Associates</a:t>
            </a:r>
            <a:endParaRPr lang="en-US" b="1" dirty="0"/>
          </a:p>
          <a:p>
            <a:pPr marL="1080000" indent="-1080000">
              <a:tabLst>
                <a:tab pos="1080000" algn="l"/>
                <a:tab pos="3960000" algn="r"/>
              </a:tabLst>
              <a:defRPr/>
            </a:pPr>
            <a:r>
              <a:rPr lang="en-US" dirty="0">
                <a:latin typeface="Coranto 2" panose="02000503070000020003" pitchFamily="50" charset="0"/>
              </a:rPr>
              <a:t>	Vice President, Global Marketing Software, Products and Business Development	</a:t>
            </a:r>
            <a:endParaRPr lang="en-US" dirty="0"/>
          </a:p>
          <a:p>
            <a:endParaRPr lang="en-US" dirty="0"/>
          </a:p>
          <a:p>
            <a:pPr marL="1080000" indent="-1080000">
              <a:tabLst>
                <a:tab pos="1080000" algn="l"/>
                <a:tab pos="3960000" algn="r"/>
              </a:tabLst>
              <a:defRPr/>
            </a:pPr>
            <a:r>
              <a:rPr lang="en-US" b="1" dirty="0">
                <a:latin typeface="Coranto 2" panose="02000503070000020003" pitchFamily="50" charset="0"/>
              </a:rPr>
              <a:t>1998 – 2002</a:t>
            </a:r>
            <a:r>
              <a:rPr lang="en-US" dirty="0">
                <a:latin typeface="Coranto 2" panose="02000503070000020003" pitchFamily="50" charset="0"/>
              </a:rPr>
              <a:t>	</a:t>
            </a:r>
            <a:r>
              <a:rPr lang="en-US" b="1" cap="all" dirty="0">
                <a:latin typeface="Coranto 2" panose="02000503070000020003" pitchFamily="50" charset="0"/>
              </a:rPr>
              <a:t>IBM</a:t>
            </a:r>
            <a:endParaRPr lang="en-US" b="1" dirty="0"/>
          </a:p>
          <a:p>
            <a:pPr marL="1080000" indent="-1080000">
              <a:tabLst>
                <a:tab pos="1080000" algn="l"/>
                <a:tab pos="3960000" algn="r"/>
              </a:tabLst>
              <a:defRPr/>
            </a:pPr>
            <a:r>
              <a:rPr lang="en-US" dirty="0">
                <a:latin typeface="Coranto 2" panose="02000503070000020003" pitchFamily="50" charset="0"/>
              </a:rPr>
              <a:t>	Role in Program / Product Management, Internet and Network Security	</a:t>
            </a:r>
            <a:endParaRPr lang="en-US" dirty="0"/>
          </a:p>
          <a:p>
            <a:endParaRPr lang="en-US" dirty="0"/>
          </a:p>
          <a:p>
            <a:endParaRPr lang="en-US" dirty="0"/>
          </a:p>
          <a:p>
            <a:pPr marL="1080000" indent="-1080000">
              <a:tabLst>
                <a:tab pos="1080000" algn="l"/>
                <a:tab pos="3960000" algn="r"/>
              </a:tabLst>
              <a:defRPr/>
            </a:pPr>
            <a:r>
              <a:rPr lang="en-US" dirty="0">
                <a:latin typeface="Coranto 2" panose="02000503070000020003" pitchFamily="50" charset="0"/>
              </a:rPr>
              <a:t>	</a:t>
            </a:r>
            <a:endParaRPr lang="en-US" dirty="0"/>
          </a:p>
        </p:txBody>
      </p:sp>
      <p:pic>
        <p:nvPicPr>
          <p:cNvPr id="5" name="Picture 4">
            <a:extLst>
              <a:ext uri="{FF2B5EF4-FFF2-40B4-BE49-F238E27FC236}">
                <a16:creationId xmlns:a16="http://schemas.microsoft.com/office/drawing/2014/main" id="{B6AFE802-DFAE-6ACE-7913-BD6BAD94957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652675" y="107963"/>
            <a:ext cx="912688" cy="912688"/>
          </a:xfrm>
          <a:prstGeom prst="rect">
            <a:avLst/>
          </a:prstGeom>
        </p:spPr>
      </p:pic>
    </p:spTree>
    <p:extLst>
      <p:ext uri="{BB962C8B-B14F-4D97-AF65-F5344CB8AC3E}">
        <p14:creationId xmlns:p14="http://schemas.microsoft.com/office/powerpoint/2010/main" val="148463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E44B31D-349A-4FE6-9084-AC4DE21D68C6}" type="slidenum">
              <a:rPr lang="en-US" smtClean="0"/>
              <a:pPr/>
              <a:t>3</a:t>
            </a:fld>
            <a:endParaRPr lang="en-US" dirty="0"/>
          </a:p>
        </p:txBody>
      </p:sp>
      <p:sp>
        <p:nvSpPr>
          <p:cNvPr id="9" name="Content Placeholder 3"/>
          <p:cNvSpPr>
            <a:spLocks noGrp="1"/>
          </p:cNvSpPr>
          <p:nvPr/>
        </p:nvSpPr>
        <p:spPr>
          <a:xfrm>
            <a:off x="4391697" y="1079760"/>
            <a:ext cx="4470902" cy="5336166"/>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lvl="0" indent="-1170305" algn="l" defTabSz="457200" rtl="0" eaLnBrk="1" fontAlgn="auto" latinLnBrk="0" hangingPunct="1">
              <a:lnSpc>
                <a:spcPct val="107000"/>
              </a:lnSpc>
              <a:spcBef>
                <a:spcPts val="0"/>
              </a:spcBef>
              <a:spcAft>
                <a:spcPts val="600"/>
              </a:spcAft>
              <a:buClrTx/>
              <a:buSzTx/>
              <a:buFontTx/>
              <a:buNone/>
              <a:tabLst/>
              <a:defRPr/>
            </a:pPr>
            <a:r>
              <a:rPr kumimoji="0" lang="en-US" sz="1100" b="1" i="0" u="none" strike="noStrike" kern="1200" cap="none" spc="0" normalizeH="0" baseline="0" noProof="0" dirty="0">
                <a:ln>
                  <a:noFill/>
                </a:ln>
                <a:solidFill>
                  <a:srgbClr val="C00000"/>
                </a:solidFill>
                <a:effectLst/>
                <a:uLnTx/>
                <a:uFillTx/>
                <a:latin typeface="Coranto 2"/>
                <a:ea typeface="+mn-ea"/>
                <a:cs typeface="Georgia" panose="02040502050405020303" pitchFamily="18" charset="0"/>
              </a:rPr>
              <a:t>AREAS TO PROBE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Coranto 2"/>
                <a:ea typeface="+mn-ea"/>
                <a:cs typeface="Georgia" panose="02040502050405020303" pitchFamily="18" charset="0"/>
                <a:sym typeface="+mn-lt"/>
              </a:rPr>
              <a:t>Tarkan gives the impression of a hard-charging, take-the-hill type of commercial leader who will knock down walls to achieve his goals.  This may be a desirable approach when a market demands speed with a well-defined product, but it is less clear that he can lead a company that requires thoughtful repositioning and real product innovation before lighting the commercial fire.  How does he do in situations where a company needs to first go slow to go fast?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100" b="0" i="0" u="none" strike="noStrike" kern="1200" cap="none" spc="0" normalizeH="0" baseline="0" noProof="0" dirty="0">
              <a:ln>
                <a:noFill/>
              </a:ln>
              <a:solidFill>
                <a:prstClr val="black"/>
              </a:solidFill>
              <a:effectLst/>
              <a:uLnTx/>
              <a:uFillTx/>
              <a:latin typeface="Coranto 2"/>
              <a:ea typeface="SimSun" panose="02010600030101010101" pitchFamily="2" charset="-122"/>
              <a:cs typeface="Times New Roman" panose="02020603050405020304" pitchFamily="18" charset="0"/>
            </a:endParaRPr>
          </a:p>
          <a:p>
            <a:pPr marL="1170305" marR="0" indent="-1170305">
              <a:lnSpc>
                <a:spcPct val="107000"/>
              </a:lnSpc>
              <a:spcBef>
                <a:spcPts val="0"/>
              </a:spcBef>
              <a:spcAft>
                <a:spcPts val="600"/>
              </a:spcAft>
            </a:pPr>
            <a:r>
              <a:rPr lang="en-US" sz="1050" b="1" kern="1200" dirty="0">
                <a:solidFill>
                  <a:srgbClr val="C00000"/>
                </a:solidFill>
                <a:effectLst/>
                <a:cs typeface="Georgia" panose="02040502050405020303" pitchFamily="18" charset="0"/>
              </a:rPr>
              <a:t>HELPFUL LINKS</a:t>
            </a:r>
          </a:p>
          <a:p>
            <a:pPr marL="171450" lvl="0" indent="-171450">
              <a:spcAft>
                <a:spcPts val="600"/>
              </a:spcAft>
              <a:buFont typeface="Arial" panose="020B0604020202020204" pitchFamily="34" charset="0"/>
              <a:buChar char="•"/>
            </a:pPr>
            <a:r>
              <a:rPr lang="en-US" sz="1000" dirty="0">
                <a:solidFill>
                  <a:srgbClr val="000000"/>
                </a:solidFill>
                <a:cs typeface="Georgia" panose="02040502050405020303" pitchFamily="18" charset="0"/>
                <a:sym typeface="+mn-lt"/>
              </a:rPr>
              <a:t>LinkedIn profile: </a:t>
            </a:r>
            <a:r>
              <a:rPr lang="en-US" sz="1050" dirty="0">
                <a:hlinkClick r:id="rId3"/>
              </a:rPr>
              <a:t>https://www.linkedin.com/in/tarkanmaner/</a:t>
            </a:r>
            <a:r>
              <a:rPr lang="en-US" sz="1050" dirty="0"/>
              <a:t> </a:t>
            </a:r>
          </a:p>
          <a:p>
            <a:pPr marL="171450" indent="-171450">
              <a:spcAft>
                <a:spcPts val="600"/>
              </a:spcAft>
              <a:buFont typeface="Arial" panose="020B0604020202020204" pitchFamily="34" charset="0"/>
              <a:buChar char="•"/>
            </a:pPr>
            <a:r>
              <a:rPr lang="en-US" sz="1000" dirty="0">
                <a:solidFill>
                  <a:srgbClr val="000000"/>
                </a:solidFill>
                <a:cs typeface="Georgia" panose="02040502050405020303" pitchFamily="18" charset="0"/>
                <a:sym typeface="+mn-lt"/>
              </a:rPr>
              <a:t>Corporate biography</a:t>
            </a:r>
            <a:r>
              <a:rPr lang="en-US" sz="1000">
                <a:solidFill>
                  <a:srgbClr val="000000"/>
                </a:solidFill>
                <a:cs typeface="Georgia" panose="02040502050405020303" pitchFamily="18" charset="0"/>
                <a:sym typeface="+mn-lt"/>
              </a:rPr>
              <a:t>: </a:t>
            </a:r>
            <a:r>
              <a:rPr lang="en-US" sz="1050">
                <a:hlinkClick r:id="rId4"/>
              </a:rPr>
              <a:t>https://www.nutanix.com/company/leadership/executive-team/tarkan-maner</a:t>
            </a:r>
            <a:r>
              <a:rPr lang="en-US" sz="1050"/>
              <a:t>  </a:t>
            </a:r>
            <a:endParaRPr lang="en-US" sz="1050" dirty="0"/>
          </a:p>
          <a:p>
            <a:pPr marL="171450" lvl="0" indent="-171450">
              <a:spcAft>
                <a:spcPts val="600"/>
              </a:spcAft>
              <a:buFont typeface="Arial" panose="020B0604020202020204" pitchFamily="34" charset="0"/>
              <a:buChar char="•"/>
            </a:pPr>
            <a:r>
              <a:rPr lang="it-IT" sz="1050" dirty="0"/>
              <a:t>Interview with Dave Vellante &amp; Lisa Martin at the CUBE at HPE Discover 2022 </a:t>
            </a:r>
            <a:r>
              <a:rPr lang="en-US" sz="1050" dirty="0"/>
              <a:t>(</a:t>
            </a:r>
            <a:r>
              <a:rPr lang="en-US" sz="1050" i="1" dirty="0"/>
              <a:t>video, 15:16</a:t>
            </a:r>
            <a:r>
              <a:rPr lang="en-US" sz="1050" dirty="0"/>
              <a:t>): </a:t>
            </a:r>
            <a:r>
              <a:rPr lang="en-US" sz="1050" dirty="0">
                <a:hlinkClick r:id="rId5"/>
              </a:rPr>
              <a:t>https://www.youtube.com/watch?v=_Ajfqd_MwnU</a:t>
            </a:r>
            <a:r>
              <a:rPr lang="en-US" sz="1050" dirty="0"/>
              <a:t> </a:t>
            </a: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oranto 2"/>
                <a:ea typeface="+mn-ea"/>
                <a:cs typeface="+mn-cs"/>
              </a:rPr>
              <a:t>Interview with Dave </a:t>
            </a:r>
            <a:r>
              <a:rPr kumimoji="0" lang="en-US" sz="1050" b="0" i="0" u="none" strike="noStrike" kern="1200" cap="none" spc="0" normalizeH="0" baseline="0" noProof="0" dirty="0" err="1">
                <a:ln>
                  <a:noFill/>
                </a:ln>
                <a:solidFill>
                  <a:prstClr val="black"/>
                </a:solidFill>
                <a:effectLst/>
                <a:uLnTx/>
                <a:uFillTx/>
                <a:latin typeface="Coranto 2"/>
                <a:ea typeface="+mn-ea"/>
                <a:cs typeface="+mn-cs"/>
              </a:rPr>
              <a:t>Vellante</a:t>
            </a:r>
            <a:r>
              <a:rPr kumimoji="0" lang="en-US" sz="1050" b="0" i="0" u="none" strike="noStrike" kern="1200" cap="none" spc="0" normalizeH="0" baseline="0" noProof="0" dirty="0">
                <a:ln>
                  <a:noFill/>
                </a:ln>
                <a:solidFill>
                  <a:prstClr val="black"/>
                </a:solidFill>
                <a:effectLst/>
                <a:uLnTx/>
                <a:uFillTx/>
                <a:latin typeface="Coranto 2"/>
                <a:ea typeface="+mn-ea"/>
                <a:cs typeface="+mn-cs"/>
              </a:rPr>
              <a:t> at the CUBE for .NEXT Digital Experience 2021  (</a:t>
            </a:r>
            <a:r>
              <a:rPr kumimoji="0" lang="en-US" sz="1050" b="0" i="1" u="none" strike="noStrike" kern="1200" cap="none" spc="0" normalizeH="0" baseline="0" noProof="0" dirty="0">
                <a:ln>
                  <a:noFill/>
                </a:ln>
                <a:solidFill>
                  <a:prstClr val="black"/>
                </a:solidFill>
                <a:effectLst/>
                <a:uLnTx/>
                <a:uFillTx/>
                <a:latin typeface="Coranto 2"/>
                <a:ea typeface="+mn-ea"/>
                <a:cs typeface="+mn-cs"/>
              </a:rPr>
              <a:t>video, 21:11</a:t>
            </a:r>
            <a:r>
              <a:rPr kumimoji="0" lang="en-US" sz="1050" b="0" i="0" u="none" strike="noStrike" kern="1200" cap="none" spc="0" normalizeH="0" baseline="0" noProof="0" dirty="0">
                <a:ln>
                  <a:noFill/>
                </a:ln>
                <a:solidFill>
                  <a:prstClr val="black"/>
                </a:solidFill>
                <a:effectLst/>
                <a:uLnTx/>
                <a:uFillTx/>
                <a:latin typeface="Coranto 2"/>
                <a:ea typeface="+mn-ea"/>
                <a:cs typeface="+mn-cs"/>
              </a:rPr>
              <a:t>): </a:t>
            </a:r>
            <a:r>
              <a:rPr kumimoji="0" lang="en-US" sz="1050" b="0" i="0" u="none" strike="noStrike" kern="1200" cap="none" spc="0" normalizeH="0" baseline="0" noProof="0" dirty="0">
                <a:ln>
                  <a:noFill/>
                </a:ln>
                <a:solidFill>
                  <a:prstClr val="black"/>
                </a:solidFill>
                <a:effectLst/>
                <a:uLnTx/>
                <a:uFillTx/>
                <a:latin typeface="Coranto 2"/>
                <a:ea typeface="+mn-ea"/>
                <a:cs typeface="+mn-cs"/>
                <a:hlinkClick r:id="rId6"/>
              </a:rPr>
              <a:t>https://www.youtube.com/watch?v=iWxOIfW-ebA</a:t>
            </a:r>
            <a:r>
              <a:rPr kumimoji="0" lang="en-US" sz="1050" b="0" i="0" u="none" strike="noStrike" kern="1200" cap="none" spc="0" normalizeH="0" baseline="0" noProof="0" dirty="0">
                <a:ln>
                  <a:noFill/>
                </a:ln>
                <a:solidFill>
                  <a:prstClr val="black"/>
                </a:solidFill>
                <a:effectLst/>
                <a:uLnTx/>
                <a:uFillTx/>
                <a:latin typeface="Coranto 2"/>
                <a:ea typeface="+mn-ea"/>
                <a:cs typeface="+mn-cs"/>
              </a:rPr>
              <a:t> </a:t>
            </a:r>
          </a:p>
          <a:p>
            <a:pPr marL="171450" lvl="0" indent="-171450">
              <a:buFont typeface="Arial" panose="020B0604020202020204" pitchFamily="34" charset="0"/>
              <a:buChar char="•"/>
            </a:pPr>
            <a:endParaRPr lang="en-US" sz="830" dirty="0">
              <a:solidFill>
                <a:srgbClr val="000000"/>
              </a:solidFill>
              <a:cs typeface="Georgia" panose="02040502050405020303" pitchFamily="18" charset="0"/>
              <a:sym typeface="+mn-lt"/>
            </a:endParaRPr>
          </a:p>
        </p:txBody>
      </p:sp>
      <p:sp>
        <p:nvSpPr>
          <p:cNvPr id="13" name="Content Placeholder 6">
            <a:extLst>
              <a:ext uri="{FF2B5EF4-FFF2-40B4-BE49-F238E27FC236}">
                <a16:creationId xmlns:a16="http://schemas.microsoft.com/office/drawing/2014/main" id="{536256B8-70C7-4858-9775-ED7656C26B4D}"/>
              </a:ext>
            </a:extLst>
          </p:cNvPr>
          <p:cNvSpPr>
            <a:spLocks noGrp="1"/>
          </p:cNvSpPr>
          <p:nvPr>
            <p:ph idx="1"/>
          </p:nvPr>
        </p:nvSpPr>
        <p:spPr>
          <a:xfrm>
            <a:off x="121097" y="1079760"/>
            <a:ext cx="4270600" cy="5336166"/>
          </a:xfrm>
          <a:ln>
            <a:solidFill>
              <a:schemeClr val="tx1"/>
            </a:solidFill>
          </a:ln>
        </p:spPr>
        <p:txBody>
          <a:bodyPr/>
          <a:lstStyle/>
          <a:p>
            <a:pPr marL="1080000" indent="-1080000">
              <a:tabLst>
                <a:tab pos="1080000" algn="l"/>
                <a:tab pos="3960000" algn="r"/>
              </a:tabLst>
              <a:defRPr/>
            </a:pPr>
            <a:endParaRPr lang="en-US" b="1" dirty="0"/>
          </a:p>
          <a:p>
            <a:pPr marL="1080000" indent="-1080000">
              <a:tabLst>
                <a:tab pos="1080000" algn="l"/>
                <a:tab pos="3960000" algn="r"/>
              </a:tabLst>
              <a:defRPr/>
            </a:pPr>
            <a:r>
              <a:rPr lang="en-US" dirty="0">
                <a:latin typeface="Coranto 2" panose="02000503070000020003" pitchFamily="50" charset="0"/>
              </a:rPr>
              <a:t>	</a:t>
            </a:r>
            <a:endParaRPr lang="en-US" dirty="0"/>
          </a:p>
        </p:txBody>
      </p:sp>
      <p:sp>
        <p:nvSpPr>
          <p:cNvPr id="8" name="Content Placeholder 3">
            <a:extLst>
              <a:ext uri="{FF2B5EF4-FFF2-40B4-BE49-F238E27FC236}">
                <a16:creationId xmlns:a16="http://schemas.microsoft.com/office/drawing/2014/main" id="{E269C5AB-E809-4579-B830-C8208D9BB233}"/>
              </a:ext>
            </a:extLst>
          </p:cNvPr>
          <p:cNvSpPr>
            <a:spLocks noGrp="1"/>
          </p:cNvSpPr>
          <p:nvPr/>
        </p:nvSpPr>
        <p:spPr>
          <a:xfrm>
            <a:off x="121097" y="1079760"/>
            <a:ext cx="4270600" cy="5336166"/>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indent="-1170305">
              <a:lnSpc>
                <a:spcPct val="107000"/>
              </a:lnSpc>
              <a:spcBef>
                <a:spcPts val="0"/>
              </a:spcBef>
              <a:spcAft>
                <a:spcPts val="600"/>
              </a:spcAft>
            </a:pPr>
            <a:r>
              <a:rPr lang="en-US" sz="1050" b="1" kern="1200" dirty="0">
                <a:solidFill>
                  <a:srgbClr val="C00000"/>
                </a:solidFill>
                <a:effectLst/>
                <a:cs typeface="Georgia" panose="02040502050405020303" pitchFamily="18" charset="0"/>
              </a:rPr>
              <a:t>FIT AND LEADERSHIP STYLE</a:t>
            </a:r>
          </a:p>
          <a:p>
            <a:pPr marL="171450" lvl="0" indent="-171450">
              <a:buFont typeface="Arial" panose="020B0604020202020204" pitchFamily="34" charset="0"/>
              <a:buChar char="•"/>
            </a:pPr>
            <a:r>
              <a:rPr lang="en-US" sz="1000" dirty="0">
                <a:solidFill>
                  <a:srgbClr val="000000"/>
                </a:solidFill>
                <a:cs typeface="Georgia" panose="02040502050405020303" pitchFamily="18" charset="0"/>
                <a:sym typeface="+mn-lt"/>
              </a:rPr>
              <a:t>Tarkan is an outgoing and ambitious commercial leader.  He is unafraid to set a bold vision and inspire his organization to stretch itself to achieve outsized outcomes</a:t>
            </a:r>
          </a:p>
          <a:p>
            <a:pPr marL="171450" lvl="0" indent="-171450">
              <a:buFont typeface="Arial" panose="020B0604020202020204" pitchFamily="34" charset="0"/>
              <a:buChar char="•"/>
            </a:pPr>
            <a:endParaRPr lang="en-US" sz="1000" dirty="0">
              <a:solidFill>
                <a:srgbClr val="000000"/>
              </a:solidFill>
              <a:cs typeface="Georgia" panose="02040502050405020303" pitchFamily="18" charset="0"/>
              <a:sym typeface="+mn-lt"/>
            </a:endParaRPr>
          </a:p>
          <a:p>
            <a:pPr marL="171450" lvl="0" indent="-171450">
              <a:buFont typeface="Arial" panose="020B0604020202020204" pitchFamily="34" charset="0"/>
              <a:buChar char="•"/>
            </a:pPr>
            <a:r>
              <a:rPr lang="en-US" sz="1000" dirty="0">
                <a:solidFill>
                  <a:srgbClr val="000000"/>
                </a:solidFill>
                <a:cs typeface="Georgia" panose="02040502050405020303" pitchFamily="18" charset="0"/>
                <a:sym typeface="+mn-lt"/>
              </a:rPr>
              <a:t>His style is high-energy, always on, and fully committed to the task at hand.  He expects a similar level of commitment from his teams, and can be demanding while remaining positive and inspirational at the same time.  As a team leader, he tends to trust his teams and provide significant autonomy, although he is unafraid to be hands-on to drive higher levels of performance and output.</a:t>
            </a:r>
          </a:p>
          <a:p>
            <a:pPr lvl="0"/>
            <a:endParaRPr lang="en-US" sz="1000" dirty="0">
              <a:solidFill>
                <a:srgbClr val="000000"/>
              </a:solidFill>
              <a:effectLst/>
              <a:ea typeface="SimSun" panose="02010600030101010101" pitchFamily="2" charset="-122"/>
              <a:cs typeface="Times New Roman" panose="02020603050405020304" pitchFamily="18" charset="0"/>
              <a:sym typeface="+mn-lt"/>
            </a:endParaRPr>
          </a:p>
          <a:p>
            <a:pPr marL="171450" lvl="0" indent="-171450">
              <a:buFont typeface="Arial" panose="020B0604020202020204" pitchFamily="34" charset="0"/>
              <a:buChar char="•"/>
            </a:pPr>
            <a:endParaRPr lang="en-US" sz="1000" dirty="0">
              <a:solidFill>
                <a:srgbClr val="000000"/>
              </a:solidFill>
              <a:effectLst/>
              <a:ea typeface="SimSun" panose="02010600030101010101" pitchFamily="2" charset="-122"/>
              <a:cs typeface="Times New Roman" panose="02020603050405020304" pitchFamily="18" charset="0"/>
              <a:sym typeface="+mn-lt"/>
            </a:endParaRPr>
          </a:p>
          <a:p>
            <a:pPr marL="1170305" marR="0" indent="-1170305">
              <a:lnSpc>
                <a:spcPct val="107000"/>
              </a:lnSpc>
              <a:spcBef>
                <a:spcPts val="0"/>
              </a:spcBef>
              <a:spcAft>
                <a:spcPts val="600"/>
              </a:spcAft>
            </a:pPr>
            <a:r>
              <a:rPr lang="en-US" sz="1050" b="1" kern="1200" dirty="0">
                <a:solidFill>
                  <a:srgbClr val="C00000"/>
                </a:solidFill>
                <a:effectLst/>
                <a:cs typeface="Georgia" panose="02040502050405020303" pitchFamily="18" charset="0"/>
              </a:rPr>
              <a:t>INTEREST LEVEL</a:t>
            </a:r>
          </a:p>
          <a:p>
            <a:pPr marL="171450" lvl="0" indent="-171450">
              <a:buFont typeface="Arial" panose="020B0604020202020204" pitchFamily="34" charset="0"/>
              <a:buChar char="•"/>
            </a:pPr>
            <a:r>
              <a:rPr lang="en-US" sz="1000" dirty="0">
                <a:solidFill>
                  <a:srgbClr val="000000"/>
                </a:solidFill>
                <a:cs typeface="Georgia" panose="02040502050405020303" pitchFamily="18" charset="0"/>
                <a:sym typeface="+mn-lt"/>
              </a:rPr>
              <a:t>In keeping with his ambitious nature, Tarkan prefers “difficult situations” and rebuilding opportunities specifically because of the greater upside and significant value creation that can be achieved through a successful turnaround.  Based on his current understanding, he sees such an opportunity at SGH and would be very interested in leading this company to new heights.</a:t>
            </a:r>
          </a:p>
          <a:p>
            <a:pPr marL="171450" lvl="0" indent="-171450">
              <a:buFont typeface="Arial" panose="020B0604020202020204" pitchFamily="34" charset="0"/>
              <a:buChar char="•"/>
            </a:pPr>
            <a:endParaRPr lang="en-US" sz="1000" dirty="0">
              <a:solidFill>
                <a:srgbClr val="000000"/>
              </a:solidFill>
              <a:cs typeface="Georgia" panose="02040502050405020303" pitchFamily="18" charset="0"/>
              <a:sym typeface="+mn-lt"/>
            </a:endParaRPr>
          </a:p>
          <a:p>
            <a:pPr marL="171450" lvl="0" indent="-171450">
              <a:buFont typeface="Arial" panose="020B0604020202020204" pitchFamily="34" charset="0"/>
              <a:buChar char="•"/>
            </a:pPr>
            <a:r>
              <a:rPr lang="en-US" sz="1000" dirty="0">
                <a:solidFill>
                  <a:srgbClr val="000000"/>
                </a:solidFill>
                <a:cs typeface="Georgia" panose="02040502050405020303" pitchFamily="18" charset="0"/>
                <a:sym typeface="+mn-lt"/>
              </a:rPr>
              <a:t>Much of Tarkan’s interest stems from his knowledge of this sector.  With his background in cloud computing, VDI and hyperconverged infrastructure, Tarkan believes he has a strong understanding of the market for specialty computing, HPC, and Edge Computing infrastructure.  He is specifically familiar with Stratus and Penguin Computing and has been an investor in this sector.  Because of this familiarity, he is even more comfortable and interested in this role. </a:t>
            </a:r>
          </a:p>
          <a:p>
            <a:pPr marL="171450" lvl="0" indent="-171450">
              <a:buFont typeface="Arial" panose="020B0604020202020204" pitchFamily="34" charset="0"/>
              <a:buChar char="•"/>
            </a:pPr>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71450" lvl="0" indent="-171450">
              <a:buFont typeface="Arial" panose="020B0604020202020204" pitchFamily="34" charset="0"/>
              <a:buChar char="•"/>
            </a:pPr>
            <a:endParaRPr lang="en-IN" sz="900" b="1" dirty="0">
              <a:effectLst/>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1CB531DB-4734-6A54-332C-1021C061330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652675" y="107963"/>
            <a:ext cx="912688" cy="912688"/>
          </a:xfrm>
          <a:prstGeom prst="rect">
            <a:avLst/>
          </a:prstGeom>
        </p:spPr>
      </p:pic>
      <p:sp>
        <p:nvSpPr>
          <p:cNvPr id="7" name="Title 3">
            <a:extLst>
              <a:ext uri="{FF2B5EF4-FFF2-40B4-BE49-F238E27FC236}">
                <a16:creationId xmlns:a16="http://schemas.microsoft.com/office/drawing/2014/main" id="{66CF7866-55C5-9EEC-DA72-BCF49DBEC6A5}"/>
              </a:ext>
            </a:extLst>
          </p:cNvPr>
          <p:cNvSpPr txBox="1">
            <a:spLocks/>
          </p:cNvSpPr>
          <p:nvPr/>
        </p:nvSpPr>
        <p:spPr>
          <a:xfrm>
            <a:off x="261735" y="279857"/>
            <a:ext cx="5612592" cy="410519"/>
          </a:xfrm>
          <a:prstGeom prst="rect">
            <a:avLst/>
          </a:prstGeom>
        </p:spPr>
        <p:txBody>
          <a:bodyPr vert="horz" lIns="0" tIns="0" rIns="0" bIns="0" rtlCol="0" anchor="t" anchorCtr="0">
            <a:noAutofit/>
          </a:bodyPr>
          <a:lstStyle>
            <a:lvl1pPr algn="l" defTabSz="457200" rtl="0" eaLnBrk="1" latinLnBrk="0" hangingPunct="1">
              <a:spcBef>
                <a:spcPct val="0"/>
              </a:spcBef>
              <a:buNone/>
              <a:defRPr sz="2400" b="0" kern="1200">
                <a:solidFill>
                  <a:schemeClr val="tx1">
                    <a:lumMod val="65000"/>
                    <a:lumOff val="35000"/>
                  </a:schemeClr>
                </a:solidFill>
                <a:latin typeface="+mj-lt"/>
                <a:ea typeface="+mj-ea"/>
                <a:cs typeface="+mj-cs"/>
                <a:sym typeface="+mj-lt"/>
              </a:defRPr>
            </a:lvl1pPr>
          </a:lstStyle>
          <a:p>
            <a:r>
              <a:rPr lang="en-US" dirty="0">
                <a:solidFill>
                  <a:schemeClr val="tx1"/>
                </a:solidFill>
              </a:rPr>
              <a:t>Profile: </a:t>
            </a:r>
            <a:r>
              <a:rPr lang="en-US" u="sng" dirty="0">
                <a:solidFill>
                  <a:srgbClr val="0000FF"/>
                </a:solidFill>
                <a:latin typeface="Times New Roman" panose="02020603050405020304" pitchFamily="18" charset="0"/>
                <a:ea typeface="Times New Roman" panose="02020603050405020304" pitchFamily="18" charset="0"/>
                <a:hlinkClick r:id="rId3"/>
              </a:rPr>
              <a:t>Tarkan Maner</a:t>
            </a:r>
            <a:br>
              <a:rPr lang="en-US" dirty="0"/>
            </a:br>
            <a:endParaRPr lang="en-IN" u="sng" dirty="0">
              <a:solidFill>
                <a:srgbClr val="C00000"/>
              </a:solidFill>
              <a:latin typeface="+mn-lt"/>
              <a:ea typeface="+mn-ea"/>
            </a:endParaRPr>
          </a:p>
        </p:txBody>
      </p:sp>
      <p:sp>
        <p:nvSpPr>
          <p:cNvPr id="10" name="TextBox 9">
            <a:extLst>
              <a:ext uri="{FF2B5EF4-FFF2-40B4-BE49-F238E27FC236}">
                <a16:creationId xmlns:a16="http://schemas.microsoft.com/office/drawing/2014/main" id="{A4EF618C-43DE-E7B3-473D-4B678DB2FE00}"/>
              </a:ext>
            </a:extLst>
          </p:cNvPr>
          <p:cNvSpPr txBox="1"/>
          <p:nvPr/>
        </p:nvSpPr>
        <p:spPr>
          <a:xfrm>
            <a:off x="261735" y="620541"/>
            <a:ext cx="3930019" cy="400110"/>
          </a:xfrm>
          <a:prstGeom prst="rect">
            <a:avLst/>
          </a:prstGeom>
          <a:noFill/>
        </p:spPr>
        <p:txBody>
          <a:bodyPr wrap="square" lIns="0" rtlCol="0">
            <a:spAutoFit/>
          </a:bodyPr>
          <a:lstStyle/>
          <a:p>
            <a:r>
              <a:rPr lang="en-US" sz="1000" dirty="0" err="1">
                <a:solidFill>
                  <a:schemeClr val="tx2"/>
                </a:solidFill>
                <a:hlinkClick r:id="rId8"/>
              </a:rPr>
              <a:t>tarkan@tarkanmaner.com</a:t>
            </a:r>
            <a:r>
              <a:rPr lang="en-US" sz="1000" dirty="0">
                <a:solidFill>
                  <a:schemeClr val="tx2"/>
                </a:solidFill>
              </a:rPr>
              <a:t>    </a:t>
            </a:r>
          </a:p>
          <a:p>
            <a:r>
              <a:rPr lang="en-US" sz="1000" dirty="0"/>
              <a:t>+1 516 983 9756 (Mobile)</a:t>
            </a:r>
            <a:endParaRPr lang="en-IN" sz="1000" dirty="0" err="1"/>
          </a:p>
        </p:txBody>
      </p:sp>
    </p:spTree>
    <p:extLst>
      <p:ext uri="{BB962C8B-B14F-4D97-AF65-F5344CB8AC3E}">
        <p14:creationId xmlns:p14="http://schemas.microsoft.com/office/powerpoint/2010/main" val="7166110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6xn3fx9.Qqy2oom.Vitkb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6NS8ZrdyT.uEM_5hefXVa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YqnmYkc9TRivv3gMugY_y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RBJzaJo9Qdu603WUW2Wm_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i_fdpLnQLqNAWMvcLES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P3DSxJemT5O6Yqzqt6Iah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Zz6j3BkjRdSVBIeWXQJ.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JNgGTNOQMiQ58QtFUyhO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f88q8mS1Qi2PfCEQpFmy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Etm5bEt3SYyWJ0k.D9GW9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CN1hwARROyhi9RDImDPV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O4A6fFHwRtKC1uORWnctS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nDdgQGvbQROZPVYF9TYd9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PY9eEaETiy22ZUkg_PEQ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7KKs9RBgTjq9oQJytBUfF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THF01WB8T2CI8LcEmjmZ.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NJdkuRYuTGyoWIyedXTy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43.Ha8e5Si6SuaalmPF7l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roqKqsB0RLS7cOfIh7HIM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8gujnxG6S.OstxskkU75d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A8qirXdTsCjnW9UgCwGB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eN_5JTczT2utq0HbJVzYD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og9nYehBQgqY8Ba.IdQXR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z9GGU1hiQA6RFjBBAh9RR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kRqUmthxSomp1YEAIZeh_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B.1MST0xQj.t.EyYe5z54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z8IjpyRXRrKCY2izHTp3_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4eeEBSgCQauppLOu5mRHW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G_9abYEpSoyQmEdmqDc.L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TAteO13rTQ2chKfVOGrEZ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uA8qirXdTsCjnW9UgCwGB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8zg5_zewQSKdUobvbOdwv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sR4Y0tSDQQK8gzls0NRg8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LONhg9WHSS6slZy.990dp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dEjvjpxTBGGHS6odQvAlw"/>
</p:tagLst>
</file>

<file path=ppt/theme/theme1.xml><?xml version="1.0" encoding="utf-8"?>
<a:theme xmlns:a="http://schemas.openxmlformats.org/drawingml/2006/main" name="2018 Master EZ">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ETP ppt_master_1.2_lettersize_2019.potx [Read-Only]" id="{CFE5D901-2B4F-4B60-B61E-C5CFFB382792}" vid="{BB8042DA-0A89-4618-A2C7-B4784BAA881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c7bcc05-98cb-4af8-9f94-bb3373e4f316" xsi:nil="true"/>
    <lcf76f155ced4ddcb4097134ff3c332f xmlns="348dd2a1-42d5-4400-bb4a-70332eec837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39B8050215E54B99EDA057E0337111" ma:contentTypeVersion="17" ma:contentTypeDescription="Create a new document." ma:contentTypeScope="" ma:versionID="9703b69554c27c5c0567326e1de39a8f">
  <xsd:schema xmlns:xsd="http://www.w3.org/2001/XMLSchema" xmlns:xs="http://www.w3.org/2001/XMLSchema" xmlns:p="http://schemas.microsoft.com/office/2006/metadata/properties" xmlns:ns2="348dd2a1-42d5-4400-bb4a-70332eec8375" xmlns:ns3="8c7bcc05-98cb-4af8-9f94-bb3373e4f316" targetNamespace="http://schemas.microsoft.com/office/2006/metadata/properties" ma:root="true" ma:fieldsID="c0c1b87c9b1d3e432f4675ea1ee85ce5" ns2:_="" ns3:_="">
    <xsd:import namespace="348dd2a1-42d5-4400-bb4a-70332eec8375"/>
    <xsd:import namespace="8c7bcc05-98cb-4af8-9f94-bb3373e4f31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8dd2a1-42d5-4400-bb4a-70332eec83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4fe8e3d-ef66-4d43-80e9-a4b9290befa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7bcc05-98cb-4af8-9f94-bb3373e4f31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156e4986-9738-4e9e-afb2-67765c357722}" ma:internalName="TaxCatchAll" ma:showField="CatchAllData" ma:web="8c7bcc05-98cb-4af8-9f94-bb3373e4f31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7C9C4F-54D2-4709-8FA8-7D6CFCED9EA5}">
  <ds:schemaRefs>
    <ds:schemaRef ds:uri="http://schemas.microsoft.com/office/infopath/2007/PartnerControls"/>
    <ds:schemaRef ds:uri="348dd2a1-42d5-4400-bb4a-70332eec8375"/>
    <ds:schemaRef ds:uri="http://purl.org/dc/term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8c7bcc05-98cb-4af8-9f94-bb3373e4f316"/>
    <ds:schemaRef ds:uri="http://www.w3.org/XML/1998/namespace"/>
    <ds:schemaRef ds:uri="http://purl.org/dc/elements/1.1/"/>
  </ds:schemaRefs>
</ds:datastoreItem>
</file>

<file path=customXml/itemProps2.xml><?xml version="1.0" encoding="utf-8"?>
<ds:datastoreItem xmlns:ds="http://schemas.openxmlformats.org/officeDocument/2006/customXml" ds:itemID="{89A9BE51-D149-4367-961B-8F8FA4F67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8dd2a1-42d5-4400-bb4a-70332eec8375"/>
    <ds:schemaRef ds:uri="8c7bcc05-98cb-4af8-9f94-bb3373e4f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C934C4-77B6-43E3-B66C-F7A5F8903586}">
  <ds:schemaRefs>
    <ds:schemaRef ds:uri="http://schemas.microsoft.com/sharepoint/v3/contenttype/forms"/>
  </ds:schemaRefs>
</ds:datastoreItem>
</file>

<file path=docMetadata/LabelInfo.xml><?xml version="1.0" encoding="utf-8"?>
<clbl:labelList xmlns:clbl="http://schemas.microsoft.com/office/2020/mipLabelMetadata">
  <clbl:label id="{4eea6844-62c2-4421-8b17-472c57875f31}" enabled="0" method="" siteId="{4eea6844-62c2-4421-8b17-472c57875f31}" removed="1"/>
</clbl:labelList>
</file>

<file path=docProps/app.xml><?xml version="1.0" encoding="utf-8"?>
<Properties xmlns="http://schemas.openxmlformats.org/officeDocument/2006/extended-properties" xmlns:vt="http://schemas.openxmlformats.org/officeDocument/2006/docPropsVTypes">
  <Template>blank</Template>
  <TotalTime>1820</TotalTime>
  <Words>927</Words>
  <Application>Microsoft Office PowerPoint</Application>
  <PresentationFormat>On-screen Show (4:3)</PresentationFormat>
  <Paragraphs>82</Paragraphs>
  <Slides>3</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3" baseType="lpstr">
      <vt:lpstr>Arial</vt:lpstr>
      <vt:lpstr>Calibri</vt:lpstr>
      <vt:lpstr>Calibri Light</vt:lpstr>
      <vt:lpstr>Coranto 2</vt:lpstr>
      <vt:lpstr>Georgia</vt:lpstr>
      <vt:lpstr>Messina Sans Light</vt:lpstr>
      <vt:lpstr>Times New Roman</vt:lpstr>
      <vt:lpstr>2018 Master EZ</vt:lpstr>
      <vt:lpstr>Custom Design</vt:lpstr>
      <vt:lpstr>think-cell Folie</vt:lpstr>
      <vt:lpstr>Confidential Report: </vt:lpstr>
      <vt:lpstr>Profile: Tarkan Maner </vt:lpstr>
      <vt:lpstr>PowerPoint Presentation</vt:lpstr>
    </vt:vector>
  </TitlesOfParts>
  <Company>Egon Zehnder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 Report:</dc:title>
  <dc:creator>Scott Texeira</dc:creator>
  <cp:lastModifiedBy>Scott Texeira</cp:lastModifiedBy>
  <cp:revision>95</cp:revision>
  <dcterms:created xsi:type="dcterms:W3CDTF">2019-04-08T21:27:54Z</dcterms:created>
  <dcterms:modified xsi:type="dcterms:W3CDTF">2023-11-30T03:27:57Z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0x0101006F39B8050215E54B99EDA057E0337111</vt:lpwstr>
  </property>
  <property fmtid="{D5CDD505-2E9C-101B-9397-08002B2CF9AE}" pid="3" name="MediaServiceImageTags">
    <vt:lpwstr/>
  </property>
</Properties>
</file>