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22" r:id="rId5"/>
  </p:sldMasterIdLst>
  <p:notesMasterIdLst>
    <p:notesMasterId r:id="rId10"/>
  </p:notesMasterIdLst>
  <p:handoutMasterIdLst>
    <p:handoutMasterId r:id="rId11"/>
  </p:handoutMasterIdLst>
  <p:sldIdLst>
    <p:sldId id="261" r:id="rId6"/>
    <p:sldId id="263" r:id="rId7"/>
    <p:sldId id="264" r:id="rId8"/>
    <p:sldId id="265" r:id="rId9"/>
  </p:sldIdLst>
  <p:sldSz cx="9144000" cy="6858000" type="screen4x3"/>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30CD0D71-71B4-EE44-B378-C5C191716E0C}">
          <p14:sldIdLst>
            <p14:sldId id="261"/>
          </p14:sldIdLst>
        </p14:section>
        <p14:section name="Agenda Slides" id="{3F728E8D-5CA3-0A49-9508-CACF80309CBE}">
          <p14:sldIdLst>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83F91-8B12-4818-B450-F7C3C0EAD141}" v="11" dt="2022-08-15T01:00:59.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94660"/>
  </p:normalViewPr>
  <p:slideViewPr>
    <p:cSldViewPr snapToGrid="0" showGuides="1">
      <p:cViewPr varScale="1">
        <p:scale>
          <a:sx n="110" d="100"/>
          <a:sy n="110" d="100"/>
        </p:scale>
        <p:origin x="131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exeira" userId="b3ea3b75-4069-4f62-97ea-f674bc544dea" providerId="ADAL" clId="{27F83F91-8B12-4818-B450-F7C3C0EAD141}"/>
    <pc:docChg chg="undo custSel addSld modSld modSection">
      <pc:chgData name="Scott Texeira" userId="b3ea3b75-4069-4f62-97ea-f674bc544dea" providerId="ADAL" clId="{27F83F91-8B12-4818-B450-F7C3C0EAD141}" dt="2022-08-15T01:02:15.479" v="3349" actId="948"/>
      <pc:docMkLst>
        <pc:docMk/>
      </pc:docMkLst>
      <pc:sldChg chg="modSp mod">
        <pc:chgData name="Scott Texeira" userId="b3ea3b75-4069-4f62-97ea-f674bc544dea" providerId="ADAL" clId="{27F83F91-8B12-4818-B450-F7C3C0EAD141}" dt="2022-08-15T00:18:11.881" v="357"/>
        <pc:sldMkLst>
          <pc:docMk/>
          <pc:sldMk cId="1484639266" sldId="263"/>
        </pc:sldMkLst>
        <pc:spChg chg="mod">
          <ac:chgData name="Scott Texeira" userId="b3ea3b75-4069-4f62-97ea-f674bc544dea" providerId="ADAL" clId="{27F83F91-8B12-4818-B450-F7C3C0EAD141}" dt="2022-08-15T00:18:11.881" v="357"/>
          <ac:spMkLst>
            <pc:docMk/>
            <pc:sldMk cId="1484639266" sldId="263"/>
            <ac:spMk id="9" creationId="{00000000-0000-0000-0000-000000000000}"/>
          </ac:spMkLst>
        </pc:spChg>
        <pc:spChg chg="mod">
          <ac:chgData name="Scott Texeira" userId="b3ea3b75-4069-4f62-97ea-f674bc544dea" providerId="ADAL" clId="{27F83F91-8B12-4818-B450-F7C3C0EAD141}" dt="2022-08-15T00:00:22.513" v="119" actId="404"/>
          <ac:spMkLst>
            <pc:docMk/>
            <pc:sldMk cId="1484639266" sldId="263"/>
            <ac:spMk id="10" creationId="{00000000-0000-0000-0000-000000000000}"/>
          </ac:spMkLst>
        </pc:spChg>
        <pc:spChg chg="mod">
          <ac:chgData name="Scott Texeira" userId="b3ea3b75-4069-4f62-97ea-f674bc544dea" providerId="ADAL" clId="{27F83F91-8B12-4818-B450-F7C3C0EAD141}" dt="2022-08-15T00:16:39.376" v="351" actId="20577"/>
          <ac:spMkLst>
            <pc:docMk/>
            <pc:sldMk cId="1484639266" sldId="263"/>
            <ac:spMk id="11" creationId="{2BB8F876-EA46-4930-88F8-BEE02B562942}"/>
          </ac:spMkLst>
        </pc:spChg>
      </pc:sldChg>
      <pc:sldChg chg="modSp mod">
        <pc:chgData name="Scott Texeira" userId="b3ea3b75-4069-4f62-97ea-f674bc544dea" providerId="ADAL" clId="{27F83F91-8B12-4818-B450-F7C3C0EAD141}" dt="2022-08-15T00:20:30.335" v="369"/>
        <pc:sldMkLst>
          <pc:docMk/>
          <pc:sldMk cId="716611028" sldId="264"/>
        </pc:sldMkLst>
        <pc:spChg chg="mod">
          <ac:chgData name="Scott Texeira" userId="b3ea3b75-4069-4f62-97ea-f674bc544dea" providerId="ADAL" clId="{27F83F91-8B12-4818-B450-F7C3C0EAD141}" dt="2022-08-15T00:19:50.300" v="366" actId="21"/>
          <ac:spMkLst>
            <pc:docMk/>
            <pc:sldMk cId="716611028" sldId="264"/>
            <ac:spMk id="8" creationId="{E269C5AB-E809-4579-B830-C8208D9BB233}"/>
          </ac:spMkLst>
        </pc:spChg>
        <pc:spChg chg="mod">
          <ac:chgData name="Scott Texeira" userId="b3ea3b75-4069-4f62-97ea-f674bc544dea" providerId="ADAL" clId="{27F83F91-8B12-4818-B450-F7C3C0EAD141}" dt="2022-08-15T00:20:30.335" v="369"/>
          <ac:spMkLst>
            <pc:docMk/>
            <pc:sldMk cId="716611028" sldId="264"/>
            <ac:spMk id="9" creationId="{00000000-0000-0000-0000-000000000000}"/>
          </ac:spMkLst>
        </pc:spChg>
      </pc:sldChg>
      <pc:sldChg chg="modSp add mod">
        <pc:chgData name="Scott Texeira" userId="b3ea3b75-4069-4f62-97ea-f674bc544dea" providerId="ADAL" clId="{27F83F91-8B12-4818-B450-F7C3C0EAD141}" dt="2022-08-15T01:02:15.479" v="3349" actId="948"/>
        <pc:sldMkLst>
          <pc:docMk/>
          <pc:sldMk cId="921061981" sldId="265"/>
        </pc:sldMkLst>
        <pc:spChg chg="mod">
          <ac:chgData name="Scott Texeira" userId="b3ea3b75-4069-4f62-97ea-f674bc544dea" providerId="ADAL" clId="{27F83F91-8B12-4818-B450-F7C3C0EAD141}" dt="2022-08-15T00:39:40.189" v="3026" actId="20577"/>
          <ac:spMkLst>
            <pc:docMk/>
            <pc:sldMk cId="921061981" sldId="265"/>
            <ac:spMk id="8" creationId="{E269C5AB-E809-4579-B830-C8208D9BB233}"/>
          </ac:spMkLst>
        </pc:spChg>
        <pc:spChg chg="mod">
          <ac:chgData name="Scott Texeira" userId="b3ea3b75-4069-4f62-97ea-f674bc544dea" providerId="ADAL" clId="{27F83F91-8B12-4818-B450-F7C3C0EAD141}" dt="2022-08-15T01:02:15.479" v="3349" actId="948"/>
          <ac:spMkLst>
            <pc:docMk/>
            <pc:sldMk cId="921061981" sldId="265"/>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BD3C58F-C359-4771-92AC-0605CE7FE9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umsplatzhalter 2">
            <a:extLst>
              <a:ext uri="{FF2B5EF4-FFF2-40B4-BE49-F238E27FC236}">
                <a16:creationId xmlns:a16="http://schemas.microsoft.com/office/drawing/2014/main" id="{CECD5951-24DA-4124-B754-37A12AE6D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9D6D8-60DA-440B-9BC0-9D3CEBF4558F}" type="datetimeFigureOut">
              <a:rPr lang="en-US" smtClean="0">
                <a:latin typeface="Arial" panose="020B0604020202020204" pitchFamily="34" charset="0"/>
              </a:rPr>
              <a:t>8/14/2022</a:t>
            </a:fld>
            <a:endParaRPr lang="en-US" dirty="0">
              <a:latin typeface="Arial" panose="020B0604020202020204" pitchFamily="34" charset="0"/>
            </a:endParaRPr>
          </a:p>
        </p:txBody>
      </p:sp>
      <p:sp>
        <p:nvSpPr>
          <p:cNvPr id="4" name="Fußzeilenplatzhalter 3">
            <a:extLst>
              <a:ext uri="{FF2B5EF4-FFF2-40B4-BE49-F238E27FC236}">
                <a16:creationId xmlns:a16="http://schemas.microsoft.com/office/drawing/2014/main" id="{87D443AD-0BFC-4EE7-AA60-E4C0D35E8C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Foliennummernplatzhalter 4">
            <a:extLst>
              <a:ext uri="{FF2B5EF4-FFF2-40B4-BE49-F238E27FC236}">
                <a16:creationId xmlns:a16="http://schemas.microsoft.com/office/drawing/2014/main" id="{6B2BC962-099F-4B75-8C6E-8E7DD8F8DC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75914-392C-4F77-9682-4B624BC14B7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32562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lt"/>
                <a:ea typeface="+mn-ea"/>
                <a:cs typeface="+mn-cs"/>
                <a:sym typeface="+mn-lt"/>
              </a:defRPr>
            </a:lvl1pPr>
          </a:lstStyle>
          <a:p>
            <a:fld id="{B4348C07-A342-4ABF-AA3C-AE3709A4A4E6}" type="datetimeFigureOut">
              <a:rPr lang="en-US" smtClean="0"/>
              <a:pPr/>
              <a:t>8/14/2022</a:t>
            </a:fld>
            <a:endParaRPr lang="en-US"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lt"/>
                <a:ea typeface="+mn-ea"/>
                <a:cs typeface="+mn-cs"/>
                <a:sym typeface="+mn-lt"/>
              </a:defRPr>
            </a:lvl1pPr>
          </a:lstStyle>
          <a:p>
            <a:fld id="{42B90A58-CEB4-412A-8862-2C6CF469C76A}" type="slidenum">
              <a:rPr lang="en-US" smtClean="0"/>
              <a:pPr/>
              <a:t>‹#›</a:t>
            </a:fld>
            <a:endParaRPr lang="en-US" dirty="0"/>
          </a:p>
        </p:txBody>
      </p:sp>
    </p:spTree>
    <p:extLst>
      <p:ext uri="{BB962C8B-B14F-4D97-AF65-F5344CB8AC3E}">
        <p14:creationId xmlns:p14="http://schemas.microsoft.com/office/powerpoint/2010/main" val="280604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sym typeface="+mn-lt"/>
      </a:defRPr>
    </a:lvl1pPr>
    <a:lvl2pPr marL="457200" algn="l" defTabSz="914400" rtl="0" eaLnBrk="1" latinLnBrk="0" hangingPunct="1">
      <a:defRPr sz="1200" kern="1200">
        <a:solidFill>
          <a:schemeClr val="tx1"/>
        </a:solidFill>
        <a:latin typeface="+mn-lt"/>
        <a:ea typeface="+mn-ea"/>
        <a:cs typeface="+mn-cs"/>
        <a:sym typeface="+mn-lt"/>
      </a:defRPr>
    </a:lvl2pPr>
    <a:lvl3pPr marL="914400" algn="l" defTabSz="914400" rtl="0" eaLnBrk="1" latinLnBrk="0" hangingPunct="1">
      <a:defRPr sz="1200" kern="1200">
        <a:solidFill>
          <a:schemeClr val="tx1"/>
        </a:solidFill>
        <a:latin typeface="+mn-lt"/>
        <a:ea typeface="+mn-ea"/>
        <a:cs typeface="+mn-cs"/>
        <a:sym typeface="+mn-lt"/>
      </a:defRPr>
    </a:lvl3pPr>
    <a:lvl4pPr marL="1371600" algn="l" defTabSz="914400" rtl="0" eaLnBrk="1" latinLnBrk="0" hangingPunct="1">
      <a:defRPr sz="1200" kern="1200">
        <a:solidFill>
          <a:schemeClr val="tx1"/>
        </a:solidFill>
        <a:latin typeface="+mn-lt"/>
        <a:ea typeface="+mn-ea"/>
        <a:cs typeface="+mn-cs"/>
        <a:sym typeface="+mn-lt"/>
      </a:defRPr>
    </a:lvl4pPr>
    <a:lvl5pPr marL="1828800" algn="l" defTabSz="914400" rtl="0" eaLnBrk="1" latinLnBrk="0" hangingPunct="1">
      <a:defRPr sz="1200"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2</a:t>
            </a:fld>
            <a:endParaRPr lang="en-US" dirty="0"/>
          </a:p>
        </p:txBody>
      </p:sp>
    </p:spTree>
    <p:extLst>
      <p:ext uri="{BB962C8B-B14F-4D97-AF65-F5344CB8AC3E}">
        <p14:creationId xmlns:p14="http://schemas.microsoft.com/office/powerpoint/2010/main" val="22101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3</a:t>
            </a:fld>
            <a:endParaRPr lang="en-US" dirty="0"/>
          </a:p>
        </p:txBody>
      </p:sp>
    </p:spTree>
    <p:extLst>
      <p:ext uri="{BB962C8B-B14F-4D97-AF65-F5344CB8AC3E}">
        <p14:creationId xmlns:p14="http://schemas.microsoft.com/office/powerpoint/2010/main" val="384540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4</a:t>
            </a:fld>
            <a:endParaRPr lang="en-US" dirty="0"/>
          </a:p>
        </p:txBody>
      </p:sp>
    </p:spTree>
    <p:extLst>
      <p:ext uri="{BB962C8B-B14F-4D97-AF65-F5344CB8AC3E}">
        <p14:creationId xmlns:p14="http://schemas.microsoft.com/office/powerpoint/2010/main" val="271840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8.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1.jpe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9.xml"/><Relationship Id="rId5" Type="http://schemas.openxmlformats.org/officeDocument/2006/relationships/image" Target="../media/image13.jpe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9.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2.jpe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58.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4.jpe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5.jpeg"/><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6.jpeg"/><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Picture 1">
            <a:extLst>
              <a:ext uri="{FF2B5EF4-FFF2-40B4-BE49-F238E27FC236}">
                <a16:creationId xmlns:a16="http://schemas.microsoft.com/office/drawing/2014/main" id="{ADFF2A22-C4CF-4E08-95CD-A28C859DBB5B}"/>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bg1"/>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bg1"/>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0" name="Picture 1">
            <a:extLst>
              <a:ext uri="{FF2B5EF4-FFF2-40B4-BE49-F238E27FC236}">
                <a16:creationId xmlns:a16="http://schemas.microsoft.com/office/drawing/2014/main" id="{5313C9C1-7D66-429B-AB9A-083EC5C7FA53}"/>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776462" y="3081528"/>
            <a:ext cx="3181584" cy="695426"/>
          </a:xfrm>
          <a:prstGeom prst="rect">
            <a:avLst/>
          </a:prstGeom>
        </p:spPr>
      </p:pic>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bg1"/>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white</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18859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andidate Profil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3A9645-1AB4-484B-8CE6-D71061B6445A}"/>
              </a:ext>
            </a:extLst>
          </p:cNvPr>
          <p:cNvSpPr>
            <a:spLocks noGrp="1"/>
          </p:cNvSpPr>
          <p:nvPr>
            <p:ph type="title" hasCustomPrompt="1"/>
          </p:nvPr>
        </p:nvSpPr>
        <p:spPr>
          <a:xfrm>
            <a:off x="548642" y="451869"/>
            <a:ext cx="3837258"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Content Placeholder 2"/>
          <p:cNvSpPr>
            <a:spLocks noGrp="1"/>
          </p:cNvSpPr>
          <p:nvPr>
            <p:ph idx="1" hasCustomPrompt="1"/>
          </p:nvPr>
        </p:nvSpPr>
        <p:spPr>
          <a:xfrm>
            <a:off x="548642"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6" name="Content Placeholder 3"/>
          <p:cNvSpPr>
            <a:spLocks noGrp="1"/>
          </p:cNvSpPr>
          <p:nvPr>
            <p:ph idx="10" hasCustomPrompt="1"/>
          </p:nvPr>
        </p:nvSpPr>
        <p:spPr>
          <a:xfrm>
            <a:off x="4755856"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10" name="Text Placeholder 4"/>
          <p:cNvSpPr>
            <a:spLocks noGrp="1"/>
          </p:cNvSpPr>
          <p:nvPr>
            <p:ph type="body" sz="quarter" idx="12" hasCustomPrompt="1"/>
          </p:nvPr>
        </p:nvSpPr>
        <p:spPr>
          <a:xfrm>
            <a:off x="4755979" y="448056"/>
            <a:ext cx="3840480" cy="409575"/>
          </a:xfrm>
        </p:spPr>
        <p:txBody>
          <a:bodyPr/>
          <a:lstStyle>
            <a:lvl1pPr algn="l" defTabSz="457200" rtl="0" eaLnBrk="1" latinLnBrk="0" hangingPunct="1">
              <a:spcBef>
                <a:spcPct val="0"/>
              </a:spcBef>
              <a:buNone/>
              <a:defRPr lang="en-IN" sz="2400" b="0" kern="1200" dirty="0">
                <a:solidFill>
                  <a:schemeClr val="tx1">
                    <a:lumMod val="65000"/>
                    <a:lumOff val="35000"/>
                  </a:schemeClr>
                </a:solidFill>
                <a:latin typeface="+mj-lt"/>
                <a:ea typeface="+mj-ea"/>
                <a:cs typeface="+mj-cs"/>
                <a:sym typeface="+mj-lt"/>
              </a:defRPr>
            </a:lvl1pPr>
          </a:lstStyle>
          <a:p>
            <a:pPr lvl="0"/>
            <a:r>
              <a:rPr lang="de-DE" dirty="0"/>
              <a:t>Click to add title</a:t>
            </a:r>
            <a:endParaRPr lang="en-IN" dirty="0"/>
          </a:p>
        </p:txBody>
      </p:sp>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cxnSp>
        <p:nvCxnSpPr>
          <p:cNvPr id="7" name="Straight Connector 6">
            <a:extLst>
              <a:ext uri="{FF2B5EF4-FFF2-40B4-BE49-F238E27FC236}">
                <a16:creationId xmlns:a16="http://schemas.microsoft.com/office/drawing/2014/main" id="{A5B271A6-69BE-454F-BB9B-96B219216AAF}"/>
              </a:ext>
            </a:extLst>
          </p:cNvPr>
          <p:cNvCxnSpPr/>
          <p:nvPr userDrawn="1"/>
        </p:nvCxnSpPr>
        <p:spPr>
          <a:xfrm>
            <a:off x="4570878" y="974318"/>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51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ndidate Profile extended 1x">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0F7A986E-D7F2-4A29-9882-3D49DD37201B}"/>
              </a:ext>
            </a:extLst>
          </p:cNvPr>
          <p:cNvGraphicFramePr>
            <a:graphicFrameLocks noChangeAspect="1"/>
          </p:cNvGraphicFramePr>
          <p:nvPr userDrawn="1">
            <p:custDataLst>
              <p:tags r:id="rId1"/>
            </p:custDataLst>
            <p:extLst>
              <p:ext uri="{D42A27DB-BD31-4B8C-83A1-F6EECF244321}">
                <p14:modId xmlns:p14="http://schemas.microsoft.com/office/powerpoint/2010/main" val="1790701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3" name="Objekt 12" hidden="1">
                        <a:extLst>
                          <a:ext uri="{FF2B5EF4-FFF2-40B4-BE49-F238E27FC236}">
                            <a16:creationId xmlns:a16="http://schemas.microsoft.com/office/drawing/2014/main" id="{0F7A986E-D7F2-4A29-9882-3D49DD37201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Rechteck 13" hidden="1">
            <a:extLst>
              <a:ext uri="{FF2B5EF4-FFF2-40B4-BE49-F238E27FC236}">
                <a16:creationId xmlns:a16="http://schemas.microsoft.com/office/drawing/2014/main" id="{21073F11-2656-4DB4-B1AC-414BB5ADD31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4" name="Text Placeholder 6"/>
          <p:cNvSpPr>
            <a:spLocks noGrp="1"/>
          </p:cNvSpPr>
          <p:nvPr>
            <p:ph type="body" sz="quarter" idx="13" hasCustomPrompt="1"/>
          </p:nvPr>
        </p:nvSpPr>
        <p:spPr>
          <a:xfrm>
            <a:off x="2706674" y="1152170"/>
            <a:ext cx="5129212" cy="287101"/>
          </a:xfrm>
        </p:spPr>
        <p:txBody>
          <a:bodyPr/>
          <a:lstStyle>
            <a:lvl1pPr>
              <a:defRPr baseline="0">
                <a:latin typeface="+mn-lt"/>
                <a:ea typeface="+mn-ea"/>
                <a:cs typeface="+mn-cs"/>
                <a:sym typeface="+mn-lt"/>
              </a:defRPr>
            </a:lvl1pPr>
          </a:lstStyle>
          <a:p>
            <a:pPr lvl="0"/>
            <a:r>
              <a:rPr lang="en-US" dirty="0"/>
              <a:t>[Name goes here]</a:t>
            </a:r>
          </a:p>
        </p:txBody>
      </p:sp>
      <p:sp>
        <p:nvSpPr>
          <p:cNvPr id="5" name="Text Placeholder 6"/>
          <p:cNvSpPr>
            <a:spLocks noGrp="1"/>
          </p:cNvSpPr>
          <p:nvPr>
            <p:ph type="body" sz="quarter" idx="14" hasCustomPrompt="1"/>
          </p:nvPr>
        </p:nvSpPr>
        <p:spPr>
          <a:xfrm>
            <a:off x="2706688" y="1439744"/>
            <a:ext cx="5129212" cy="230115"/>
          </a:xfrm>
        </p:spPr>
        <p:txBody>
          <a:bodyPr anchor="ctr"/>
          <a:lstStyle>
            <a:lvl1pPr>
              <a:spcBef>
                <a:spcPts val="1200"/>
              </a:spcBef>
              <a:defRPr sz="1200" baseline="0">
                <a:latin typeface="+mn-lt"/>
                <a:ea typeface="+mn-ea"/>
                <a:cs typeface="+mn-cs"/>
                <a:sym typeface="+mn-lt"/>
              </a:defRPr>
            </a:lvl1pPr>
          </a:lstStyle>
          <a:p>
            <a:pPr lvl="0"/>
            <a:r>
              <a:rPr lang="en-US" dirty="0"/>
              <a:t>[Location]</a:t>
            </a:r>
          </a:p>
        </p:txBody>
      </p:sp>
      <p:sp>
        <p:nvSpPr>
          <p:cNvPr id="6" name="Text Placeholder 6"/>
          <p:cNvSpPr>
            <a:spLocks noGrp="1"/>
          </p:cNvSpPr>
          <p:nvPr>
            <p:ph type="body" sz="quarter" idx="15" hasCustomPrompt="1"/>
          </p:nvPr>
        </p:nvSpPr>
        <p:spPr>
          <a:xfrm>
            <a:off x="2706674" y="1860690"/>
            <a:ext cx="5129212" cy="445273"/>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7" name="Text Placeholder 6"/>
          <p:cNvSpPr>
            <a:spLocks noGrp="1"/>
          </p:cNvSpPr>
          <p:nvPr>
            <p:ph type="body" sz="quarter" idx="16" hasCustomPrompt="1"/>
          </p:nvPr>
        </p:nvSpPr>
        <p:spPr>
          <a:xfrm>
            <a:off x="2706674" y="2560403"/>
            <a:ext cx="5129212" cy="882594"/>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8" name="Text Placeholder 11"/>
          <p:cNvSpPr>
            <a:spLocks noGrp="1"/>
          </p:cNvSpPr>
          <p:nvPr>
            <p:ph type="body" sz="quarter" idx="17" hasCustomPrompt="1"/>
          </p:nvPr>
        </p:nvSpPr>
        <p:spPr>
          <a:xfrm>
            <a:off x="548641" y="3762377"/>
            <a:ext cx="7278688" cy="2316163"/>
          </a:xfrm>
        </p:spPr>
        <p:txBody>
          <a:bodyPr/>
          <a:lstStyle>
            <a:lvl1pPr>
              <a:defRPr sz="1000" b="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9" name="TextBox 8"/>
          <p:cNvSpPr txBox="1"/>
          <p:nvPr userDrawn="1"/>
        </p:nvSpPr>
        <p:spPr>
          <a:xfrm>
            <a:off x="2706674" y="1669857"/>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Education</a:t>
            </a:r>
          </a:p>
        </p:txBody>
      </p:sp>
      <p:sp>
        <p:nvSpPr>
          <p:cNvPr id="10" name="TextBox 9"/>
          <p:cNvSpPr txBox="1"/>
          <p:nvPr userDrawn="1"/>
        </p:nvSpPr>
        <p:spPr>
          <a:xfrm>
            <a:off x="2706674" y="2362945"/>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Previous Experience</a:t>
            </a:r>
          </a:p>
        </p:txBody>
      </p:sp>
      <p:sp>
        <p:nvSpPr>
          <p:cNvPr id="12" name="Picture Placeholder 11"/>
          <p:cNvSpPr>
            <a:spLocks noGrp="1"/>
          </p:cNvSpPr>
          <p:nvPr>
            <p:ph type="pic" sz="quarter" idx="18"/>
          </p:nvPr>
        </p:nvSpPr>
        <p:spPr>
          <a:xfrm>
            <a:off x="548641" y="1152170"/>
            <a:ext cx="1828800" cy="2286000"/>
          </a:xfrm>
        </p:spPr>
        <p:txBody>
          <a:bodyPr/>
          <a:lstStyle>
            <a:lvl1pPr>
              <a:defRPr>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DD7765BD-3B5A-4C27-8A92-B2D81F686A97}"/>
              </a:ext>
            </a:extLst>
          </p:cNvPr>
          <p:cNvSpPr>
            <a:spLocks noGrp="1"/>
          </p:cNvSpPr>
          <p:nvPr>
            <p:ph type="sldNum" sz="quarter" idx="19"/>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97176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954913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FF139EE-79C8-45BF-B4D5-36AF4E8A504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79755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2860653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5B914FB-B5A7-4A18-8B3E-C7CF435E6AA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GB" sz="1000" b="0" dirty="0">
              <a:solidFill>
                <a:schemeClr val="tx1">
                  <a:lumMod val="65000"/>
                  <a:lumOff val="35000"/>
                </a:schemeClr>
              </a:solidFill>
              <a:latin typeface="+mn-lt"/>
              <a:ea typeface="+mn-ea"/>
              <a:cs typeface="+mn-cs"/>
              <a:sym typeface="+mn-lt"/>
            </a:endParaRP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88496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6990245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083E772-8E84-4675-A57B-EF73862E7F0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3166470"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5296674"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3166470"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5296674"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345906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4983586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37CF79A-C5CE-4D31-BD92-B0B643134D3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baseline="0">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263391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4231572"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263391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4231572"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1" name="Bildplatzhalter 5">
            <a:extLst>
              <a:ext uri="{FF2B5EF4-FFF2-40B4-BE49-F238E27FC236}">
                <a16:creationId xmlns:a16="http://schemas.microsoft.com/office/drawing/2014/main" id="{67188855-A50E-4337-AAA2-4A2BE64E5455}"/>
              </a:ext>
            </a:extLst>
          </p:cNvPr>
          <p:cNvSpPr>
            <a:spLocks noGrp="1"/>
          </p:cNvSpPr>
          <p:nvPr>
            <p:ph type="pic" sz="quarter" idx="81" hasCustomPrompt="1"/>
          </p:nvPr>
        </p:nvSpPr>
        <p:spPr>
          <a:xfrm>
            <a:off x="583689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8" name="Bildplatzhalter 5">
            <a:extLst>
              <a:ext uri="{FF2B5EF4-FFF2-40B4-BE49-F238E27FC236}">
                <a16:creationId xmlns:a16="http://schemas.microsoft.com/office/drawing/2014/main" id="{608DB0CF-9FF2-4850-83C1-96F8D234B8B3}"/>
              </a:ext>
            </a:extLst>
          </p:cNvPr>
          <p:cNvSpPr>
            <a:spLocks noGrp="1"/>
          </p:cNvSpPr>
          <p:nvPr>
            <p:ph type="pic" sz="quarter" idx="82" hasCustomPrompt="1"/>
          </p:nvPr>
        </p:nvSpPr>
        <p:spPr>
          <a:xfrm>
            <a:off x="583689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271202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Cranberr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2380124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186083A6-81F4-4B5D-B732-2A2D092560E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60ECC50E-010E-45BB-81D7-55D65525BBD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961929227"/>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ection Divider Gra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1425552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7039032-2CB4-412A-95E4-A4426FF3EE1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99C907DA-E0DE-4781-840D-898AFBE2F6A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2"/>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2"/>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69288800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Divider Turquois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330858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4547ABE1-F635-4D1A-9F92-DDD2A1B2FED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descr="Ein Bild, das Elektronik enthält.&#10;&#10;Mit hoher Zuverlässigkeit generierte Beschreibung">
            <a:extLst>
              <a:ext uri="{FF2B5EF4-FFF2-40B4-BE49-F238E27FC236}">
                <a16:creationId xmlns:a16="http://schemas.microsoft.com/office/drawing/2014/main" id="{0EAE8CE1-E8C3-4FE8-83A7-ABD92838216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73650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0731182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94850B9-3B56-4FAF-8436-A021693493A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C15428FC-E2E2-49C2-97E9-C14983EF787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5217494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Grafik 13">
            <a:extLst>
              <a:ext uri="{FF2B5EF4-FFF2-40B4-BE49-F238E27FC236}">
                <a16:creationId xmlns:a16="http://schemas.microsoft.com/office/drawing/2014/main" id="{D9C3565A-073E-4385-9727-F8147305EBD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15" name="Grafik 14">
            <a:extLst>
              <a:ext uri="{FF2B5EF4-FFF2-40B4-BE49-F238E27FC236}">
                <a16:creationId xmlns:a16="http://schemas.microsoft.com/office/drawing/2014/main" id="{BC4661E4-5A8B-4DD1-A9D1-7B6655A5021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381" y="3182403"/>
            <a:ext cx="3182400" cy="550191"/>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tx2"/>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tx1">
                    <a:lumMod val="65000"/>
                    <a:lumOff val="35000"/>
                  </a:schemeClr>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tx1">
                    <a:lumMod val="65000"/>
                    <a:lumOff val="35000"/>
                  </a:schemeClr>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color</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2087041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Orang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88DD030D-088F-4F5F-8DE7-2D6F5B84ACF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038898351"/>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Divider Yellow">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36837778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2" name="Grafik 11" descr="Ein Bild, das ClipArt enthält.&#10;&#10;Mit hoher Zuverlässigkeit generierte Beschreibung">
            <a:extLst>
              <a:ext uri="{FF2B5EF4-FFF2-40B4-BE49-F238E27FC236}">
                <a16:creationId xmlns:a16="http://schemas.microsoft.com/office/drawing/2014/main" id="{0B2F2746-FCC5-4CA8-8C7A-807639F1426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1">
                    <a:lumMod val="65000"/>
                    <a:lumOff val="35000"/>
                  </a:schemeClr>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1">
                    <a:lumMod val="65000"/>
                    <a:lumOff val="35000"/>
                  </a:schemeClr>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46081047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textures_your challeng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0359000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7CAE7E17-7D76-42F0-9FB4-B1939F9A9C5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AD35ECDE-AB4A-4542-9A12-413CBF83CC1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Your</a:t>
            </a:r>
            <a:r>
              <a:rPr lang="de-DE" dirty="0"/>
              <a:t> </a:t>
            </a:r>
            <a:r>
              <a:rPr lang="de-DE" dirty="0" err="1"/>
              <a:t>challenge</a:t>
            </a:r>
            <a:endParaRPr lang="de-DE" dirty="0"/>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91101" y="2857499"/>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Our</a:t>
            </a:r>
            <a:r>
              <a:rPr lang="de-DE" dirty="0"/>
              <a:t> </a:t>
            </a:r>
            <a:r>
              <a:rPr lang="de-DE" dirty="0" err="1"/>
              <a:t>solution</a:t>
            </a:r>
            <a:endParaRPr lang="de-DE" dirty="0"/>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91101" y="3416298"/>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665204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8731614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B91C9E1-A770-48BD-AE37-5659091338B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2">
            <a:extLst>
              <a:ext uri="{FF2B5EF4-FFF2-40B4-BE49-F238E27FC236}">
                <a16:creationId xmlns:a16="http://schemas.microsoft.com/office/drawing/2014/main" id="{6857BADE-A60C-45E3-A45E-C7E071D891E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82825"/>
            <a:ext cx="9144000" cy="4875175"/>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8213CCF-BF41-43EE-877B-44DC50483414}"/>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9945409E-35B0-483A-830D-2C5E7892E857}"/>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2022</a:t>
            </a:r>
            <a:endParaRPr lang="en-GB" sz="1000" b="0" dirty="0">
              <a:solidFill>
                <a:schemeClr val="bg1"/>
              </a:solidFill>
              <a:latin typeface="+mn-lt"/>
              <a:ea typeface="+mn-ea"/>
              <a:cs typeface="+mn-cs"/>
              <a:sym typeface="+mn-lt"/>
            </a:endParaRPr>
          </a:p>
        </p:txBody>
      </p:sp>
      <p:pic>
        <p:nvPicPr>
          <p:cNvPr id="7" name="Picture 8">
            <a:extLst>
              <a:ext uri="{FF2B5EF4-FFF2-40B4-BE49-F238E27FC236}">
                <a16:creationId xmlns:a16="http://schemas.microsoft.com/office/drawing/2014/main" id="{B6FC547C-DBE5-4891-99D6-EF6447A9EE4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420688"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420688"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2" name="Textplatzhalter 8">
            <a:extLst>
              <a:ext uri="{FF2B5EF4-FFF2-40B4-BE49-F238E27FC236}">
                <a16:creationId xmlns:a16="http://schemas.microsoft.com/office/drawing/2014/main" id="{D012ED09-E0D1-45EC-BCDA-179C4BA6F5EB}"/>
              </a:ext>
            </a:extLst>
          </p:cNvPr>
          <p:cNvSpPr>
            <a:spLocks noGrp="1"/>
          </p:cNvSpPr>
          <p:nvPr>
            <p:ph type="body" sz="quarter" idx="13" hasCustomPrompt="1"/>
          </p:nvPr>
        </p:nvSpPr>
        <p:spPr>
          <a:xfrm>
            <a:off x="3417094"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3" name="Textplatzhalter 10">
            <a:extLst>
              <a:ext uri="{FF2B5EF4-FFF2-40B4-BE49-F238E27FC236}">
                <a16:creationId xmlns:a16="http://schemas.microsoft.com/office/drawing/2014/main" id="{586D803F-50AD-4B6A-8EBC-905A67958165}"/>
              </a:ext>
            </a:extLst>
          </p:cNvPr>
          <p:cNvSpPr>
            <a:spLocks noGrp="1"/>
          </p:cNvSpPr>
          <p:nvPr>
            <p:ph type="body" sz="quarter" idx="14" hasCustomPrompt="1"/>
          </p:nvPr>
        </p:nvSpPr>
        <p:spPr>
          <a:xfrm>
            <a:off x="3417094"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6413500"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6413500"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777111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3604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4934BD7-D008-411D-94C0-AA256D7DA06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9">
            <a:extLst>
              <a:ext uri="{FF2B5EF4-FFF2-40B4-BE49-F238E27FC236}">
                <a16:creationId xmlns:a16="http://schemas.microsoft.com/office/drawing/2014/main" id="{2A4E342D-DC79-4E55-B085-45C16C2CFDD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1079500" y="2241556"/>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145550" y="3067050"/>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52ABF36F-6A08-427B-B1A6-007865066E1D}"/>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Bildplatzhalter 16">
            <a:extLst>
              <a:ext uri="{FF2B5EF4-FFF2-40B4-BE49-F238E27FC236}">
                <a16:creationId xmlns:a16="http://schemas.microsoft.com/office/drawing/2014/main" id="{3920925C-8E0A-46E5-8D81-4A7B798A92E0}"/>
              </a:ext>
            </a:extLst>
          </p:cNvPr>
          <p:cNvSpPr>
            <a:spLocks noGrp="1"/>
          </p:cNvSpPr>
          <p:nvPr>
            <p:ph type="pic" sz="quarter" idx="14" hasCustomPrompt="1"/>
          </p:nvPr>
        </p:nvSpPr>
        <p:spPr>
          <a:xfrm>
            <a:off x="145550" y="2093577"/>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18" name="Textplatzhalter 10">
            <a:extLst>
              <a:ext uri="{FF2B5EF4-FFF2-40B4-BE49-F238E27FC236}">
                <a16:creationId xmlns:a16="http://schemas.microsoft.com/office/drawing/2014/main" id="{BA3F5B20-DE46-4041-AEBD-626CCF851BF5}"/>
              </a:ext>
            </a:extLst>
          </p:cNvPr>
          <p:cNvSpPr>
            <a:spLocks noGrp="1"/>
          </p:cNvSpPr>
          <p:nvPr>
            <p:ph type="body" sz="quarter" idx="15" hasCustomPrompt="1"/>
          </p:nvPr>
        </p:nvSpPr>
        <p:spPr>
          <a:xfrm>
            <a:off x="145550" y="4409428"/>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9" name="Textplatzhalter 8">
            <a:extLst>
              <a:ext uri="{FF2B5EF4-FFF2-40B4-BE49-F238E27FC236}">
                <a16:creationId xmlns:a16="http://schemas.microsoft.com/office/drawing/2014/main" id="{5698FAA8-FEB6-4F1A-BF65-288DFC9E37AA}"/>
              </a:ext>
            </a:extLst>
          </p:cNvPr>
          <p:cNvSpPr>
            <a:spLocks noGrp="1"/>
          </p:cNvSpPr>
          <p:nvPr>
            <p:ph type="body" sz="quarter" idx="16" hasCustomPrompt="1"/>
          </p:nvPr>
        </p:nvSpPr>
        <p:spPr>
          <a:xfrm>
            <a:off x="4117975" y="2741457"/>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0" name="Textplatzhalter 10">
            <a:extLst>
              <a:ext uri="{FF2B5EF4-FFF2-40B4-BE49-F238E27FC236}">
                <a16:creationId xmlns:a16="http://schemas.microsoft.com/office/drawing/2014/main" id="{4EB7A800-EEB0-44FD-8575-506FD51B854D}"/>
              </a:ext>
            </a:extLst>
          </p:cNvPr>
          <p:cNvSpPr>
            <a:spLocks noGrp="1"/>
          </p:cNvSpPr>
          <p:nvPr>
            <p:ph type="body" sz="quarter" idx="17" hasCustomPrompt="1"/>
          </p:nvPr>
        </p:nvSpPr>
        <p:spPr>
          <a:xfrm>
            <a:off x="3184025" y="3566951"/>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Bildplatzhalter 16">
            <a:extLst>
              <a:ext uri="{FF2B5EF4-FFF2-40B4-BE49-F238E27FC236}">
                <a16:creationId xmlns:a16="http://schemas.microsoft.com/office/drawing/2014/main" id="{2FE77F2B-EB67-4D11-8B3E-7FC80C56E1A5}"/>
              </a:ext>
            </a:extLst>
          </p:cNvPr>
          <p:cNvSpPr>
            <a:spLocks noGrp="1"/>
          </p:cNvSpPr>
          <p:nvPr>
            <p:ph type="pic" sz="quarter" idx="18" hasCustomPrompt="1"/>
          </p:nvPr>
        </p:nvSpPr>
        <p:spPr>
          <a:xfrm>
            <a:off x="3184025" y="2593478"/>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2" name="Textplatzhalter 10">
            <a:extLst>
              <a:ext uri="{FF2B5EF4-FFF2-40B4-BE49-F238E27FC236}">
                <a16:creationId xmlns:a16="http://schemas.microsoft.com/office/drawing/2014/main" id="{E2F7B7BC-8AD2-4D95-B43C-704CDEB2AC13}"/>
              </a:ext>
            </a:extLst>
          </p:cNvPr>
          <p:cNvSpPr>
            <a:spLocks noGrp="1"/>
          </p:cNvSpPr>
          <p:nvPr>
            <p:ph type="body" sz="quarter" idx="19" hasCustomPrompt="1"/>
          </p:nvPr>
        </p:nvSpPr>
        <p:spPr>
          <a:xfrm>
            <a:off x="3184025" y="4909329"/>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3" name="Textplatzhalter 8">
            <a:extLst>
              <a:ext uri="{FF2B5EF4-FFF2-40B4-BE49-F238E27FC236}">
                <a16:creationId xmlns:a16="http://schemas.microsoft.com/office/drawing/2014/main" id="{FF05F803-4AEC-4910-A178-9C1FEB3A7C3D}"/>
              </a:ext>
            </a:extLst>
          </p:cNvPr>
          <p:cNvSpPr>
            <a:spLocks noGrp="1"/>
          </p:cNvSpPr>
          <p:nvPr>
            <p:ph type="body" sz="quarter" idx="20" hasCustomPrompt="1"/>
          </p:nvPr>
        </p:nvSpPr>
        <p:spPr>
          <a:xfrm>
            <a:off x="7097454" y="3215029"/>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4" name="Textplatzhalter 10">
            <a:extLst>
              <a:ext uri="{FF2B5EF4-FFF2-40B4-BE49-F238E27FC236}">
                <a16:creationId xmlns:a16="http://schemas.microsoft.com/office/drawing/2014/main" id="{2C9EDAF4-D123-4902-A3E4-CF74DABE2BA9}"/>
              </a:ext>
            </a:extLst>
          </p:cNvPr>
          <p:cNvSpPr>
            <a:spLocks noGrp="1"/>
          </p:cNvSpPr>
          <p:nvPr>
            <p:ph type="body" sz="quarter" idx="21" hasCustomPrompt="1"/>
          </p:nvPr>
        </p:nvSpPr>
        <p:spPr>
          <a:xfrm>
            <a:off x="6163504" y="4040523"/>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5" name="Bildplatzhalter 16">
            <a:extLst>
              <a:ext uri="{FF2B5EF4-FFF2-40B4-BE49-F238E27FC236}">
                <a16:creationId xmlns:a16="http://schemas.microsoft.com/office/drawing/2014/main" id="{8E59C7BF-BBD2-4914-96A1-9BEC713CA4B2}"/>
              </a:ext>
            </a:extLst>
          </p:cNvPr>
          <p:cNvSpPr>
            <a:spLocks noGrp="1"/>
          </p:cNvSpPr>
          <p:nvPr>
            <p:ph type="pic" sz="quarter" idx="22" hasCustomPrompt="1"/>
          </p:nvPr>
        </p:nvSpPr>
        <p:spPr>
          <a:xfrm>
            <a:off x="6163504" y="3067050"/>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6" name="Textplatzhalter 10">
            <a:extLst>
              <a:ext uri="{FF2B5EF4-FFF2-40B4-BE49-F238E27FC236}">
                <a16:creationId xmlns:a16="http://schemas.microsoft.com/office/drawing/2014/main" id="{945758D3-F050-4339-A0E4-2C33B5EA1311}"/>
              </a:ext>
            </a:extLst>
          </p:cNvPr>
          <p:cNvSpPr>
            <a:spLocks noGrp="1"/>
          </p:cNvSpPr>
          <p:nvPr>
            <p:ph type="body" sz="quarter" idx="23" hasCustomPrompt="1"/>
          </p:nvPr>
        </p:nvSpPr>
        <p:spPr>
          <a:xfrm>
            <a:off x="6163504" y="5382901"/>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42438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59930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9F47561-3D95-4FD5-B51C-02DC54982F0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12">
            <a:extLst>
              <a:ext uri="{FF2B5EF4-FFF2-40B4-BE49-F238E27FC236}">
                <a16:creationId xmlns:a16="http://schemas.microsoft.com/office/drawing/2014/main" id="{C627BDE7-008C-4638-9D16-E9AE24B2B18D}"/>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5" b="29259"/>
          <a:stretch/>
        </p:blipFill>
        <p:spPr>
          <a:xfrm>
            <a:off x="0" y="1993900"/>
            <a:ext cx="9142984" cy="28575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chemeClr val="accent5"/>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chemeClr val="tx2"/>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48528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987462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2D7D654C-DA2C-4A1D-BDA7-7FD05C22E36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2" name="Picture 18">
            <a:extLst>
              <a:ext uri="{FF2B5EF4-FFF2-40B4-BE49-F238E27FC236}">
                <a16:creationId xmlns:a16="http://schemas.microsoft.com/office/drawing/2014/main" id="{F9C68BCB-6A9C-4446-9DA9-DF1F6E5A769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4" b="27963"/>
          <a:stretch/>
        </p:blipFill>
        <p:spPr>
          <a:xfrm>
            <a:off x="0" y="1993900"/>
            <a:ext cx="9142984" cy="29464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rgbClr val="3E5E8A"/>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rgbClr val="F78F00"/>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583145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texture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262100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AA7CD251-326D-4413-8240-02B9E214EDA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5AFBBB8E-1655-47ED-B438-853424872F4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79778"/>
            <a:ext cx="9144000" cy="4878222"/>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16" name="Text Placeholder 9">
            <a:extLst>
              <a:ext uri="{FF2B5EF4-FFF2-40B4-BE49-F238E27FC236}">
                <a16:creationId xmlns:a16="http://schemas.microsoft.com/office/drawing/2014/main" id="{B5A1AC7E-BB27-4BD3-9AA8-8453B46206EA}"/>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2022</a:t>
            </a:r>
            <a:endParaRPr lang="en-GB" sz="1000" b="0" dirty="0">
              <a:solidFill>
                <a:schemeClr val="bg1"/>
              </a:solidFill>
              <a:latin typeface="+mn-lt"/>
              <a:ea typeface="+mn-ea"/>
              <a:cs typeface="+mn-cs"/>
              <a:sym typeface="+mn-lt"/>
            </a:endParaRPr>
          </a:p>
        </p:txBody>
      </p:sp>
      <p:pic>
        <p:nvPicPr>
          <p:cNvPr id="19" name="Picture 7">
            <a:extLst>
              <a:ext uri="{FF2B5EF4-FFF2-40B4-BE49-F238E27FC236}">
                <a16:creationId xmlns:a16="http://schemas.microsoft.com/office/drawing/2014/main" id="{1DDBE523-5293-4B68-820E-5A4669A08E3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20" name="Textplatzhalter 8">
            <a:extLst>
              <a:ext uri="{FF2B5EF4-FFF2-40B4-BE49-F238E27FC236}">
                <a16:creationId xmlns:a16="http://schemas.microsoft.com/office/drawing/2014/main" id="{3870C768-7CAF-444E-9A10-2147708C5474}"/>
              </a:ext>
            </a:extLst>
          </p:cNvPr>
          <p:cNvSpPr>
            <a:spLocks noGrp="1"/>
          </p:cNvSpPr>
          <p:nvPr>
            <p:ph type="body" sz="quarter" idx="18" hasCustomPrompt="1"/>
          </p:nvPr>
        </p:nvSpPr>
        <p:spPr>
          <a:xfrm>
            <a:off x="548640"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1" name="Textplatzhalter 10">
            <a:extLst>
              <a:ext uri="{FF2B5EF4-FFF2-40B4-BE49-F238E27FC236}">
                <a16:creationId xmlns:a16="http://schemas.microsoft.com/office/drawing/2014/main" id="{43A27B8F-F129-4C90-90DB-96322CD75FB5}"/>
              </a:ext>
            </a:extLst>
          </p:cNvPr>
          <p:cNvSpPr>
            <a:spLocks noGrp="1"/>
          </p:cNvSpPr>
          <p:nvPr>
            <p:ph type="body" sz="quarter" idx="19" hasCustomPrompt="1"/>
          </p:nvPr>
        </p:nvSpPr>
        <p:spPr>
          <a:xfrm>
            <a:off x="548640"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8">
            <a:extLst>
              <a:ext uri="{FF2B5EF4-FFF2-40B4-BE49-F238E27FC236}">
                <a16:creationId xmlns:a16="http://schemas.microsoft.com/office/drawing/2014/main" id="{EC5EA7FB-29FE-40E2-ABBC-E63137CAD8B0}"/>
              </a:ext>
            </a:extLst>
          </p:cNvPr>
          <p:cNvSpPr>
            <a:spLocks noGrp="1"/>
          </p:cNvSpPr>
          <p:nvPr>
            <p:ph type="body" sz="quarter" idx="20" hasCustomPrompt="1"/>
          </p:nvPr>
        </p:nvSpPr>
        <p:spPr>
          <a:xfrm>
            <a:off x="4953001"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3" name="Textplatzhalter 10">
            <a:extLst>
              <a:ext uri="{FF2B5EF4-FFF2-40B4-BE49-F238E27FC236}">
                <a16:creationId xmlns:a16="http://schemas.microsoft.com/office/drawing/2014/main" id="{6747DABF-A4DD-427E-8BA2-C0B90889449F}"/>
              </a:ext>
            </a:extLst>
          </p:cNvPr>
          <p:cNvSpPr>
            <a:spLocks noGrp="1"/>
          </p:cNvSpPr>
          <p:nvPr>
            <p:ph type="body" sz="quarter" idx="21" hasCustomPrompt="1"/>
          </p:nvPr>
        </p:nvSpPr>
        <p:spPr>
          <a:xfrm>
            <a:off x="4953001"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12741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ranberr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2743867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Rechteck 8" hidden="1">
            <a:extLst>
              <a:ext uri="{FF2B5EF4-FFF2-40B4-BE49-F238E27FC236}">
                <a16:creationId xmlns:a16="http://schemas.microsoft.com/office/drawing/2014/main" id="{1C886B6B-35EB-4DEA-B552-FE07D219F3A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1">
            <a:extLst>
              <a:ext uri="{FF2B5EF4-FFF2-40B4-BE49-F238E27FC236}">
                <a16:creationId xmlns:a16="http://schemas.microsoft.com/office/drawing/2014/main" id="{FF956A7F-F1AD-4A36-8C05-310E3C4ED94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6784B40E-D996-4381-9C36-A56D948151AF}"/>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2022</a:t>
            </a:r>
            <a:endParaRPr lang="en-GB" sz="1000" b="0" dirty="0">
              <a:solidFill>
                <a:schemeClr val="bg1"/>
              </a:solidFill>
              <a:latin typeface="+mn-lt"/>
              <a:ea typeface="+mn-ea"/>
              <a:cs typeface="+mn-cs"/>
              <a:sym typeface="+mn-lt"/>
            </a:endParaRPr>
          </a:p>
        </p:txBody>
      </p:sp>
      <p:pic>
        <p:nvPicPr>
          <p:cNvPr id="7" name="Picture 7">
            <a:extLst>
              <a:ext uri="{FF2B5EF4-FFF2-40B4-BE49-F238E27FC236}">
                <a16:creationId xmlns:a16="http://schemas.microsoft.com/office/drawing/2014/main" id="{6C07ADC3-3ED3-49EF-8F05-41A0655E967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Tree>
    <p:extLst>
      <p:ext uri="{BB962C8B-B14F-4D97-AF65-F5344CB8AC3E}">
        <p14:creationId xmlns:p14="http://schemas.microsoft.com/office/powerpoint/2010/main" val="1915756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3362994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2B68FE4-F501-4750-88E0-CC8E6950DA9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1" name="Grafik 10">
            <a:extLst>
              <a:ext uri="{FF2B5EF4-FFF2-40B4-BE49-F238E27FC236}">
                <a16:creationId xmlns:a16="http://schemas.microsoft.com/office/drawing/2014/main" id="{1098CA35-F3C1-467F-ACB9-0A2DBA82A68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15808" r="9162"/>
          <a:stretch/>
        </p:blipFill>
        <p:spPr>
          <a:xfrm>
            <a:off x="0" y="0"/>
            <a:ext cx="9144000"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tx1">
                    <a:lumMod val="65000"/>
                    <a:lumOff val="35000"/>
                  </a:schemeClr>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2" name="Picture 9">
            <a:extLst>
              <a:ext uri="{FF2B5EF4-FFF2-40B4-BE49-F238E27FC236}">
                <a16:creationId xmlns:a16="http://schemas.microsoft.com/office/drawing/2014/main" id="{8D2DB5A0-DF3F-4B64-8FA2-CAB964C1253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13" name="Text Placeholder 9">
            <a:extLst>
              <a:ext uri="{FF2B5EF4-FFF2-40B4-BE49-F238E27FC236}">
                <a16:creationId xmlns:a16="http://schemas.microsoft.com/office/drawing/2014/main" id="{C5ABEE9A-9599-483D-95FA-AC3DFCCB261A}"/>
              </a:ext>
            </a:extLst>
          </p:cNvPr>
          <p:cNvSpPr txBox="1">
            <a:spLocks/>
          </p:cNvSpPr>
          <p:nvPr userDrawn="1"/>
        </p:nvSpPr>
        <p:spPr>
          <a:xfrm>
            <a:off x="1491276"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US"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39690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extLst>
              <p:ext uri="{D42A27DB-BD31-4B8C-83A1-F6EECF244321}">
                <p14:modId xmlns:p14="http://schemas.microsoft.com/office/powerpoint/2010/main" val="204035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333085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icture Cranberry">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297BDE-FA0A-4B56-913D-DBD16A8D1D75}"/>
              </a:ext>
            </a:extLst>
          </p:cNvPr>
          <p:cNvGraphicFramePr>
            <a:graphicFrameLocks noChangeAspect="1"/>
          </p:cNvGraphicFramePr>
          <p:nvPr userDrawn="1">
            <p:custDataLst>
              <p:tags r:id="rId1"/>
            </p:custDataLst>
            <p:extLst>
              <p:ext uri="{D42A27DB-BD31-4B8C-83A1-F6EECF244321}">
                <p14:modId xmlns:p14="http://schemas.microsoft.com/office/powerpoint/2010/main" val="3138677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6F297BDE-FA0A-4B56-913D-DBD16A8D1D75}"/>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65CE40F-2B0B-4F3E-85FC-B42BF7EF580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800" b="0" i="0" baseline="0" dirty="0">
              <a:latin typeface="Coranto 2" panose="02000503070000020003" pitchFamily="50" charset="0"/>
              <a:ea typeface="+mj-ea"/>
              <a:cs typeface="+mj-cs"/>
              <a:sym typeface="Coranto 2" panose="02000503070000020003" pitchFamily="50" charset="0"/>
            </a:endParaRPr>
          </a:p>
        </p:txBody>
      </p:sp>
      <p:pic>
        <p:nvPicPr>
          <p:cNvPr id="4" name="Picture 6">
            <a:extLst>
              <a:ext uri="{FF2B5EF4-FFF2-40B4-BE49-F238E27FC236}">
                <a16:creationId xmlns:a16="http://schemas.microsoft.com/office/drawing/2014/main" id="{DD0A82AA-8C43-4DAF-9037-40C86AFF229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7373257" cy="3504667"/>
          </a:xfrm>
          <a:prstGeom prst="rect">
            <a:avLst/>
          </a:prstGeom>
        </p:spPr>
      </p:pic>
      <p:sp>
        <p:nvSpPr>
          <p:cNvPr id="8" name="Bildplatzhalter 7">
            <a:extLst>
              <a:ext uri="{FF2B5EF4-FFF2-40B4-BE49-F238E27FC236}">
                <a16:creationId xmlns:a16="http://schemas.microsoft.com/office/drawing/2014/main" id="{ADCF629D-B348-40E0-A636-AEFFDE3DB8AC}"/>
              </a:ext>
            </a:extLst>
          </p:cNvPr>
          <p:cNvSpPr>
            <a:spLocks noGrp="1"/>
          </p:cNvSpPr>
          <p:nvPr>
            <p:ph type="pic" sz="quarter" idx="11" hasCustomPrompt="1"/>
          </p:nvPr>
        </p:nvSpPr>
        <p:spPr>
          <a:xfrm>
            <a:off x="2324100" y="1982788"/>
            <a:ext cx="6819900" cy="4875212"/>
          </a:xfrm>
          <a:pattFill prst="ltUpDiag">
            <a:fgClr>
              <a:schemeClr val="bg2">
                <a:lumMod val="75000"/>
              </a:schemeClr>
            </a:fgClr>
            <a:bgClr>
              <a:schemeClr val="bg1"/>
            </a:bgClr>
          </a:pattFill>
          <a:ln>
            <a:noFill/>
          </a:ln>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2" name="Titel 1">
            <a:extLst>
              <a:ext uri="{FF2B5EF4-FFF2-40B4-BE49-F238E27FC236}">
                <a16:creationId xmlns:a16="http://schemas.microsoft.com/office/drawing/2014/main" id="{8DCF5A43-0DCA-4473-BD34-84D27820D8EE}"/>
              </a:ext>
            </a:extLst>
          </p:cNvPr>
          <p:cNvSpPr>
            <a:spLocks noGrp="1"/>
          </p:cNvSpPr>
          <p:nvPr>
            <p:ph type="title" hasCustomPrompt="1"/>
          </p:nvPr>
        </p:nvSpPr>
        <p:spPr>
          <a:xfrm>
            <a:off x="548641" y="845569"/>
            <a:ext cx="6017259" cy="430887"/>
          </a:xfrm>
        </p:spPr>
        <p:txBody>
          <a:bodyPr>
            <a:spAutoFit/>
          </a:bodyPr>
          <a:lstStyle>
            <a:lvl1pPr>
              <a:defRPr sz="28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2840131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 Bio 1 per pag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CBCDD56C-D7CA-470D-BAA4-0AF72A4D2411}"/>
              </a:ext>
            </a:extLst>
          </p:cNvPr>
          <p:cNvGraphicFramePr>
            <a:graphicFrameLocks noChangeAspect="1"/>
          </p:cNvGraphicFramePr>
          <p:nvPr userDrawn="1">
            <p:custDataLst>
              <p:tags r:id="rId1"/>
            </p:custDataLst>
            <p:extLst>
              <p:ext uri="{D42A27DB-BD31-4B8C-83A1-F6EECF244321}">
                <p14:modId xmlns:p14="http://schemas.microsoft.com/office/powerpoint/2010/main" val="3103039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13" name="Objekt 12" hidden="1">
                        <a:extLst>
                          <a:ext uri="{FF2B5EF4-FFF2-40B4-BE49-F238E27FC236}">
                            <a16:creationId xmlns:a16="http://schemas.microsoft.com/office/drawing/2014/main" id="{CBCDD56C-D7CA-470D-BAA4-0AF72A4D2411}"/>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4557712" y="1668521"/>
            <a:ext cx="4586287" cy="4365941"/>
          </a:xfrm>
          <a:pattFill prst="ltUpDiag">
            <a:fgClr>
              <a:schemeClr val="bg2">
                <a:lumMod val="75000"/>
              </a:schemeClr>
            </a:fgClr>
            <a:bgClr>
              <a:schemeClr val="bg1"/>
            </a:bgClr>
          </a:pattFill>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17" name="Textplatzhalter 4">
            <a:extLst>
              <a:ext uri="{FF2B5EF4-FFF2-40B4-BE49-F238E27FC236}">
                <a16:creationId xmlns:a16="http://schemas.microsoft.com/office/drawing/2014/main" id="{3247A8DA-0890-4AE8-9E5C-6A8D359560A1}"/>
              </a:ext>
            </a:extLst>
          </p:cNvPr>
          <p:cNvSpPr>
            <a:spLocks noGrp="1"/>
          </p:cNvSpPr>
          <p:nvPr>
            <p:ph type="body" sz="quarter" idx="16" hasCustomPrompt="1"/>
          </p:nvPr>
        </p:nvSpPr>
        <p:spPr>
          <a:xfrm>
            <a:off x="4792400" y="3805265"/>
            <a:ext cx="1683178" cy="2124883"/>
          </a:xfrm>
        </p:spPr>
        <p:txBody>
          <a:bodyPr/>
          <a:lstStyle>
            <a:lvl1pPr marL="0" indent="0" algn="l" defTabSz="457200" rtl="0" eaLnBrk="1" latinLnBrk="0" hangingPunct="1">
              <a:lnSpc>
                <a:spcPct val="100000"/>
              </a:lnSpc>
              <a:spcBef>
                <a:spcPts val="432"/>
              </a:spcBef>
              <a:buFontTx/>
              <a:buNone/>
              <a:defRPr lang="de-DE" sz="1200" b="0" kern="1200" dirty="0" smtClean="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 name="Titel 1">
            <a:extLst>
              <a:ext uri="{FF2B5EF4-FFF2-40B4-BE49-F238E27FC236}">
                <a16:creationId xmlns:a16="http://schemas.microsoft.com/office/drawing/2014/main" id="{E1862DA9-158F-4836-9781-D74C8BECFD0C}"/>
              </a:ext>
            </a:extLst>
          </p:cNvPr>
          <p:cNvSpPr>
            <a:spLocks noGrp="1"/>
          </p:cNvSpPr>
          <p:nvPr>
            <p:ph type="title" hasCustomPrompt="1"/>
          </p:nvPr>
        </p:nvSpPr>
        <p:spPr>
          <a:xfrm>
            <a:off x="548642" y="451869"/>
            <a:ext cx="3470276" cy="369332"/>
          </a:xfrm>
        </p:spPr>
        <p:txBody>
          <a:bodyPr>
            <a:spAutoFit/>
          </a:bodyPr>
          <a:lstStyle>
            <a:lvl1pPr>
              <a:spcBef>
                <a:spcPts val="0"/>
              </a:spcBef>
              <a:defRPr>
                <a:solidFill>
                  <a:schemeClr val="tx2"/>
                </a:solidFill>
                <a:latin typeface="+mj-lt"/>
                <a:ea typeface="+mj-ea"/>
                <a:cs typeface="+mj-cs"/>
                <a:sym typeface="+mj-lt"/>
              </a:defRPr>
            </a:lvl1pPr>
          </a:lstStyle>
          <a:p>
            <a:r>
              <a:rPr lang="de-DE" dirty="0"/>
              <a:t>Name</a:t>
            </a:r>
            <a:endParaRPr lang="en-US" dirty="0"/>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668521"/>
            <a:ext cx="3470275" cy="4365941"/>
          </a:xfrm>
        </p:spPr>
        <p:txBody>
          <a:bodyPr/>
          <a:lstStyle>
            <a:lvl1pPr marL="0" indent="0" algn="l" defTabSz="457200" rtl="0" eaLnBrk="1" latinLnBrk="0" hangingPunct="1">
              <a:lnSpc>
                <a:spcPct val="100000"/>
              </a:lnSpc>
              <a:spcBef>
                <a:spcPts val="432"/>
              </a:spcBef>
              <a:buFontTx/>
              <a:buNone/>
              <a:defRPr lang="de-DE" sz="10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5" name="Textplatzhalter 4">
            <a:extLst>
              <a:ext uri="{FF2B5EF4-FFF2-40B4-BE49-F238E27FC236}">
                <a16:creationId xmlns:a16="http://schemas.microsoft.com/office/drawing/2014/main" id="{DDF9A55D-AC24-45B5-A45C-C921141C8492}"/>
              </a:ext>
            </a:extLst>
          </p:cNvPr>
          <p:cNvSpPr>
            <a:spLocks noGrp="1"/>
          </p:cNvSpPr>
          <p:nvPr>
            <p:ph type="body" sz="quarter" idx="15" hasCustomPrompt="1"/>
          </p:nvPr>
        </p:nvSpPr>
        <p:spPr>
          <a:xfrm>
            <a:off x="549274" y="833450"/>
            <a:ext cx="3470275" cy="276999"/>
          </a:xfrm>
        </p:spPr>
        <p:txBody>
          <a:bodyPr>
            <a:spAutoFit/>
          </a:bodyPr>
          <a:lstStyle>
            <a:lvl1pPr marL="0" indent="0" algn="l" defTabSz="457200" rtl="0" eaLnBrk="1" latinLnBrk="0" hangingPunct="1">
              <a:lnSpc>
                <a:spcPct val="100000"/>
              </a:lnSpc>
              <a:spcBef>
                <a:spcPts val="0"/>
              </a:spcBef>
              <a:buFontTx/>
              <a:buNone/>
              <a:defRPr lang="de-DE" sz="1800" b="0" kern="1200" dirty="0">
                <a:solidFill>
                  <a:schemeClr val="tx1">
                    <a:lumMod val="65000"/>
                    <a:lumOff val="35000"/>
                  </a:schemeClr>
                </a:solidFill>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Tree>
    <p:extLst>
      <p:ext uri="{BB962C8B-B14F-4D97-AF65-F5344CB8AC3E}">
        <p14:creationId xmlns:p14="http://schemas.microsoft.com/office/powerpoint/2010/main" val="1826584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3CD35FE-E54A-4754-B63F-CEC482F71122}"/>
              </a:ext>
            </a:extLst>
          </p:cNvPr>
          <p:cNvGraphicFramePr>
            <a:graphicFrameLocks noChangeAspect="1"/>
          </p:cNvGraphicFramePr>
          <p:nvPr userDrawn="1">
            <p:custDataLst>
              <p:tags r:id="rId1"/>
            </p:custDataLst>
            <p:extLst>
              <p:ext uri="{D42A27DB-BD31-4B8C-83A1-F6EECF244321}">
                <p14:modId xmlns:p14="http://schemas.microsoft.com/office/powerpoint/2010/main" val="830255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3CD35FE-E54A-4754-B63F-CEC482F711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0A4AFBD-CA9A-4451-8121-B93157172C0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49"/>
            <a:ext cx="3613442"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a:p>
            <a:endParaRPr lang="en-GB" dirty="0"/>
          </a:p>
        </p:txBody>
      </p:sp>
      <p:sp>
        <p:nvSpPr>
          <p:cNvPr id="11" name="Text Placeholder 18"/>
          <p:cNvSpPr>
            <a:spLocks noGrp="1"/>
          </p:cNvSpPr>
          <p:nvPr>
            <p:ph type="body" sz="quarter" idx="21" hasCustomPrompt="1"/>
          </p:nvPr>
        </p:nvSpPr>
        <p:spPr>
          <a:xfrm>
            <a:off x="5026972" y="2740249"/>
            <a:ext cx="3597050"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87083"/>
            <a:ext cx="3596637" cy="2880492"/>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5026972" y="3187083"/>
            <a:ext cx="3596637" cy="2880491"/>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27" name="Text Placeholder 24"/>
          <p:cNvSpPr>
            <a:spLocks noGrp="1"/>
          </p:cNvSpPr>
          <p:nvPr>
            <p:ph type="body" sz="quarter" idx="29" hasCustomPrompt="1"/>
          </p:nvPr>
        </p:nvSpPr>
        <p:spPr>
          <a:xfrm>
            <a:off x="5026970"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4" name="Picture Placeholder 3"/>
          <p:cNvSpPr>
            <a:spLocks noGrp="1"/>
          </p:cNvSpPr>
          <p:nvPr>
            <p:ph type="pic" sz="quarter" idx="30"/>
          </p:nvPr>
        </p:nvSpPr>
        <p:spPr>
          <a:xfrm>
            <a:off x="548641"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8" name="Picture Placeholder 3"/>
          <p:cNvSpPr>
            <a:spLocks noGrp="1"/>
          </p:cNvSpPr>
          <p:nvPr>
            <p:ph type="pic" sz="quarter" idx="31"/>
          </p:nvPr>
        </p:nvSpPr>
        <p:spPr>
          <a:xfrm>
            <a:off x="5026970"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17E28B79-A0A4-4AAF-B8EA-833F0E6B3689}"/>
              </a:ext>
            </a:extLst>
          </p:cNvPr>
          <p:cNvSpPr>
            <a:spLocks noGrp="1"/>
          </p:cNvSpPr>
          <p:nvPr>
            <p:ph type="sldNum" sz="quarter" idx="3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264887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sultant Bio 2 per p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5C0FAA36-2444-42E3-9800-477DD929C581}"/>
              </a:ext>
            </a:extLst>
          </p:cNvPr>
          <p:cNvGraphicFramePr>
            <a:graphicFrameLocks noChangeAspect="1"/>
          </p:cNvGraphicFramePr>
          <p:nvPr userDrawn="1">
            <p:custDataLst>
              <p:tags r:id="rId1"/>
            </p:custDataLst>
            <p:extLst>
              <p:ext uri="{D42A27DB-BD31-4B8C-83A1-F6EECF244321}">
                <p14:modId xmlns:p14="http://schemas.microsoft.com/office/powerpoint/2010/main" val="2121945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5C0FAA36-2444-42E3-9800-477DD929C581}"/>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54D20E92-1353-4D25-943F-BF65A43F6F45}"/>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4734688"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6" name="Textplatzhalter 4">
            <a:extLst>
              <a:ext uri="{FF2B5EF4-FFF2-40B4-BE49-F238E27FC236}">
                <a16:creationId xmlns:a16="http://schemas.microsoft.com/office/drawing/2014/main" id="{7A9FFFFB-9486-49A2-A1DB-973DB2654979}"/>
              </a:ext>
            </a:extLst>
          </p:cNvPr>
          <p:cNvSpPr>
            <a:spLocks noGrp="1"/>
          </p:cNvSpPr>
          <p:nvPr>
            <p:ph type="body" sz="quarter" idx="15" hasCustomPrompt="1"/>
          </p:nvPr>
        </p:nvSpPr>
        <p:spPr>
          <a:xfrm>
            <a:off x="549274"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D7A4B165-AD29-460E-9F8A-D77FCC2034A9}"/>
              </a:ext>
            </a:extLst>
          </p:cNvPr>
          <p:cNvSpPr>
            <a:spLocks noGrp="1"/>
          </p:cNvSpPr>
          <p:nvPr>
            <p:ph type="body" sz="quarter" idx="16" hasCustomPrompt="1"/>
          </p:nvPr>
        </p:nvSpPr>
        <p:spPr>
          <a:xfrm>
            <a:off x="549274"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0" name="Textplatzhalter 4">
            <a:extLst>
              <a:ext uri="{FF2B5EF4-FFF2-40B4-BE49-F238E27FC236}">
                <a16:creationId xmlns:a16="http://schemas.microsoft.com/office/drawing/2014/main" id="{183C2477-7D33-491D-A110-95B2D3FEBC36}"/>
              </a:ext>
            </a:extLst>
          </p:cNvPr>
          <p:cNvSpPr>
            <a:spLocks noGrp="1"/>
          </p:cNvSpPr>
          <p:nvPr>
            <p:ph type="body" sz="quarter" idx="17" hasCustomPrompt="1"/>
          </p:nvPr>
        </p:nvSpPr>
        <p:spPr>
          <a:xfrm>
            <a:off x="2642566"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1" name="Textplatzhalter 4">
            <a:extLst>
              <a:ext uri="{FF2B5EF4-FFF2-40B4-BE49-F238E27FC236}">
                <a16:creationId xmlns:a16="http://schemas.microsoft.com/office/drawing/2014/main" id="{F255C80C-7924-4ABB-9990-B1DF65A19E1E}"/>
              </a:ext>
            </a:extLst>
          </p:cNvPr>
          <p:cNvSpPr>
            <a:spLocks noGrp="1"/>
          </p:cNvSpPr>
          <p:nvPr>
            <p:ph type="body" sz="quarter" idx="18" hasCustomPrompt="1"/>
          </p:nvPr>
        </p:nvSpPr>
        <p:spPr>
          <a:xfrm>
            <a:off x="4734688"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2" name="Textplatzhalter 4">
            <a:extLst>
              <a:ext uri="{FF2B5EF4-FFF2-40B4-BE49-F238E27FC236}">
                <a16:creationId xmlns:a16="http://schemas.microsoft.com/office/drawing/2014/main" id="{5376DC70-89E2-4DD1-9360-4F2D54442043}"/>
              </a:ext>
            </a:extLst>
          </p:cNvPr>
          <p:cNvSpPr>
            <a:spLocks noGrp="1"/>
          </p:cNvSpPr>
          <p:nvPr>
            <p:ph type="body" sz="quarter" idx="19" hasCustomPrompt="1"/>
          </p:nvPr>
        </p:nvSpPr>
        <p:spPr>
          <a:xfrm>
            <a:off x="4734688"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23" name="Textplatzhalter 4">
            <a:extLst>
              <a:ext uri="{FF2B5EF4-FFF2-40B4-BE49-F238E27FC236}">
                <a16:creationId xmlns:a16="http://schemas.microsoft.com/office/drawing/2014/main" id="{5C1935EC-AA82-40C4-B7A1-C2C32C8EECAA}"/>
              </a:ext>
            </a:extLst>
          </p:cNvPr>
          <p:cNvSpPr>
            <a:spLocks noGrp="1"/>
          </p:cNvSpPr>
          <p:nvPr>
            <p:ph type="body" sz="quarter" idx="20" hasCustomPrompt="1"/>
          </p:nvPr>
        </p:nvSpPr>
        <p:spPr>
          <a:xfrm>
            <a:off x="4734688"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4" name="Textplatzhalter 4">
            <a:extLst>
              <a:ext uri="{FF2B5EF4-FFF2-40B4-BE49-F238E27FC236}">
                <a16:creationId xmlns:a16="http://schemas.microsoft.com/office/drawing/2014/main" id="{03D6E2BF-E58F-4179-A8D0-A833A424A609}"/>
              </a:ext>
            </a:extLst>
          </p:cNvPr>
          <p:cNvSpPr>
            <a:spLocks noGrp="1"/>
          </p:cNvSpPr>
          <p:nvPr>
            <p:ph type="body" sz="quarter" idx="21" hasCustomPrompt="1"/>
          </p:nvPr>
        </p:nvSpPr>
        <p:spPr>
          <a:xfrm>
            <a:off x="6825997"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Tree>
    <p:extLst>
      <p:ext uri="{BB962C8B-B14F-4D97-AF65-F5344CB8AC3E}">
        <p14:creationId xmlns:p14="http://schemas.microsoft.com/office/powerpoint/2010/main" val="2063382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s Bio Overview x3 Shor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0E73483-3C75-4283-8D32-91AD6F47A3A0}"/>
              </a:ext>
            </a:extLst>
          </p:cNvPr>
          <p:cNvGraphicFramePr>
            <a:graphicFrameLocks noChangeAspect="1"/>
          </p:cNvGraphicFramePr>
          <p:nvPr userDrawn="1">
            <p:custDataLst>
              <p:tags r:id="rId1"/>
            </p:custDataLst>
            <p:extLst>
              <p:ext uri="{D42A27DB-BD31-4B8C-83A1-F6EECF244321}">
                <p14:modId xmlns:p14="http://schemas.microsoft.com/office/powerpoint/2010/main" val="277761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0E73483-3C75-4283-8D32-91AD6F47A3A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48748D2-D731-4744-B53E-AAD658E0243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3" name="Textplatzhalter 4">
            <a:extLst>
              <a:ext uri="{FF2B5EF4-FFF2-40B4-BE49-F238E27FC236}">
                <a16:creationId xmlns:a16="http://schemas.microsoft.com/office/drawing/2014/main" id="{E52034D8-AEF8-4589-95B9-DE3D97F9CD5C}"/>
              </a:ext>
            </a:extLst>
          </p:cNvPr>
          <p:cNvSpPr>
            <a:spLocks noGrp="1"/>
          </p:cNvSpPr>
          <p:nvPr>
            <p:ph type="body" sz="quarter" idx="13" hasCustomPrompt="1"/>
          </p:nvPr>
        </p:nvSpPr>
        <p:spPr>
          <a:xfrm>
            <a:off x="3327863" y="1243331"/>
            <a:ext cx="2512058" cy="276999"/>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3327230"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9" name="Textplatzhalter 4">
            <a:extLst>
              <a:ext uri="{FF2B5EF4-FFF2-40B4-BE49-F238E27FC236}">
                <a16:creationId xmlns:a16="http://schemas.microsoft.com/office/drawing/2014/main" id="{E7528CB3-2A84-4708-950C-E8027FD279AA}"/>
              </a:ext>
            </a:extLst>
          </p:cNvPr>
          <p:cNvSpPr>
            <a:spLocks noGrp="1"/>
          </p:cNvSpPr>
          <p:nvPr>
            <p:ph type="body" sz="quarter" idx="15" hasCustomPrompt="1"/>
          </p:nvPr>
        </p:nvSpPr>
        <p:spPr>
          <a:xfrm>
            <a:off x="6106452"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0" name="Bildplatzhalter 9">
            <a:extLst>
              <a:ext uri="{FF2B5EF4-FFF2-40B4-BE49-F238E27FC236}">
                <a16:creationId xmlns:a16="http://schemas.microsoft.com/office/drawing/2014/main" id="{DF52D288-C56C-4C62-8235-AB695B822A39}"/>
              </a:ext>
            </a:extLst>
          </p:cNvPr>
          <p:cNvSpPr>
            <a:spLocks noGrp="1"/>
          </p:cNvSpPr>
          <p:nvPr>
            <p:ph type="pic" sz="quarter" idx="16" hasCustomPrompt="1"/>
          </p:nvPr>
        </p:nvSpPr>
        <p:spPr>
          <a:xfrm>
            <a:off x="6105819"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2" name="Textplatzhalter 4">
            <a:extLst>
              <a:ext uri="{FF2B5EF4-FFF2-40B4-BE49-F238E27FC236}">
                <a16:creationId xmlns:a16="http://schemas.microsoft.com/office/drawing/2014/main" id="{BD7C8DEE-86BC-48BF-96EB-626B78DC1C84}"/>
              </a:ext>
            </a:extLst>
          </p:cNvPr>
          <p:cNvSpPr>
            <a:spLocks noGrp="1"/>
          </p:cNvSpPr>
          <p:nvPr>
            <p:ph type="body" sz="quarter" idx="18" hasCustomPrompt="1"/>
          </p:nvPr>
        </p:nvSpPr>
        <p:spPr>
          <a:xfrm>
            <a:off x="549274"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5" name="Textplatzhalter 4">
            <a:extLst>
              <a:ext uri="{FF2B5EF4-FFF2-40B4-BE49-F238E27FC236}">
                <a16:creationId xmlns:a16="http://schemas.microsoft.com/office/drawing/2014/main" id="{96330611-F553-4566-90FB-24901674D771}"/>
              </a:ext>
            </a:extLst>
          </p:cNvPr>
          <p:cNvSpPr>
            <a:spLocks noGrp="1"/>
          </p:cNvSpPr>
          <p:nvPr>
            <p:ph type="body" sz="quarter" idx="19" hasCustomPrompt="1"/>
          </p:nvPr>
        </p:nvSpPr>
        <p:spPr>
          <a:xfrm>
            <a:off x="3327863" y="1511987"/>
            <a:ext cx="2512058" cy="184666"/>
          </a:xfrm>
        </p:spPr>
        <p:txBody>
          <a:bodyPr>
            <a:spAutoFit/>
          </a:bodyPr>
          <a:lstStyle>
            <a:lvl1pPr marL="0" marR="0" indent="0" algn="l" defTabSz="457200" rtl="0" eaLnBrk="1" fontAlgn="auto" latinLnBrk="0" hangingPunct="1">
              <a:lnSpc>
                <a:spcPct val="100000"/>
              </a:lnSpc>
              <a:spcBef>
                <a:spcPts val="0"/>
              </a:spcBef>
              <a:spcAft>
                <a:spcPts val="0"/>
              </a:spcAft>
              <a:buClrTx/>
              <a:buSzTx/>
              <a:buFontTx/>
              <a:buNone/>
              <a:tabLst/>
              <a:defRPr sz="1200">
                <a:latin typeface="+mn-lt"/>
                <a:ea typeface="+mn-ea"/>
                <a:cs typeface="+mn-cs"/>
                <a:sym typeface="+mn-lt"/>
              </a:defRPr>
            </a:lvl1pPr>
            <a:lvl2pPr>
              <a:defRPr/>
            </a:lvl2pPr>
            <a:lvl3pPr>
              <a:defRPr/>
            </a:lvl3pPr>
            <a:lvl4pPr>
              <a:defRPr/>
            </a:lvl4pPr>
            <a:lvl5pPr>
              <a:defRPr/>
            </a:lvl5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Office/</a:t>
            </a:r>
            <a:r>
              <a:rPr lang="de-DE" dirty="0" err="1"/>
              <a:t>Function</a:t>
            </a:r>
            <a:endParaRPr lang="de-DE" dirty="0"/>
          </a:p>
        </p:txBody>
      </p:sp>
      <p:sp>
        <p:nvSpPr>
          <p:cNvPr id="16" name="Textplatzhalter 4">
            <a:extLst>
              <a:ext uri="{FF2B5EF4-FFF2-40B4-BE49-F238E27FC236}">
                <a16:creationId xmlns:a16="http://schemas.microsoft.com/office/drawing/2014/main" id="{D7F52E10-8B55-42B7-B5BF-800F5E8DF16B}"/>
              </a:ext>
            </a:extLst>
          </p:cNvPr>
          <p:cNvSpPr>
            <a:spLocks noGrp="1"/>
          </p:cNvSpPr>
          <p:nvPr>
            <p:ph type="body" sz="quarter" idx="20" hasCustomPrompt="1"/>
          </p:nvPr>
        </p:nvSpPr>
        <p:spPr>
          <a:xfrm>
            <a:off x="6106452"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1488F3DB-A21D-4714-A2A9-88F6A9E638BD}"/>
              </a:ext>
            </a:extLst>
          </p:cNvPr>
          <p:cNvSpPr>
            <a:spLocks noGrp="1"/>
          </p:cNvSpPr>
          <p:nvPr>
            <p:ph type="body" sz="quarter" idx="21" hasCustomPrompt="1"/>
          </p:nvPr>
        </p:nvSpPr>
        <p:spPr>
          <a:xfrm>
            <a:off x="549274"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Textplatzhalter 4">
            <a:extLst>
              <a:ext uri="{FF2B5EF4-FFF2-40B4-BE49-F238E27FC236}">
                <a16:creationId xmlns:a16="http://schemas.microsoft.com/office/drawing/2014/main" id="{A7521BB2-1BBE-4B4E-9A42-7798D90DF0BB}"/>
              </a:ext>
            </a:extLst>
          </p:cNvPr>
          <p:cNvSpPr>
            <a:spLocks noGrp="1"/>
          </p:cNvSpPr>
          <p:nvPr>
            <p:ph type="body" sz="quarter" idx="22" hasCustomPrompt="1"/>
          </p:nvPr>
        </p:nvSpPr>
        <p:spPr>
          <a:xfrm>
            <a:off x="3327863"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4">
            <a:extLst>
              <a:ext uri="{FF2B5EF4-FFF2-40B4-BE49-F238E27FC236}">
                <a16:creationId xmlns:a16="http://schemas.microsoft.com/office/drawing/2014/main" id="{FD5F6591-9182-4624-AEFB-37D1CC867D80}"/>
              </a:ext>
            </a:extLst>
          </p:cNvPr>
          <p:cNvSpPr>
            <a:spLocks noGrp="1"/>
          </p:cNvSpPr>
          <p:nvPr>
            <p:ph type="body" sz="quarter" idx="23" hasCustomPrompt="1"/>
          </p:nvPr>
        </p:nvSpPr>
        <p:spPr>
          <a:xfrm>
            <a:off x="6106452"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829566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x Consultant Profile Overview lon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972A82D-1151-4320-8026-AC0BBE1C6E5F}"/>
              </a:ext>
            </a:extLst>
          </p:cNvPr>
          <p:cNvGraphicFramePr>
            <a:graphicFrameLocks noChangeAspect="1"/>
          </p:cNvGraphicFramePr>
          <p:nvPr userDrawn="1">
            <p:custDataLst>
              <p:tags r:id="rId1"/>
            </p:custDataLst>
            <p:extLst>
              <p:ext uri="{D42A27DB-BD31-4B8C-83A1-F6EECF244321}">
                <p14:modId xmlns:p14="http://schemas.microsoft.com/office/powerpoint/2010/main" val="2887041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972A82D-1151-4320-8026-AC0BBE1C6E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629A4F18-CA49-4CAE-9FEC-A212429CE4A1}"/>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52"/>
            <a:ext cx="2450988"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a:p>
            <a:endParaRPr lang="en-GB" dirty="0"/>
          </a:p>
        </p:txBody>
      </p:sp>
      <p:sp>
        <p:nvSpPr>
          <p:cNvPr id="10" name="Text Placeholder 17"/>
          <p:cNvSpPr>
            <a:spLocks noGrp="1"/>
          </p:cNvSpPr>
          <p:nvPr>
            <p:ph type="body" sz="quarter" idx="20" hasCustomPrompt="1"/>
          </p:nvPr>
        </p:nvSpPr>
        <p:spPr>
          <a:xfrm>
            <a:off x="3345915" y="2740252"/>
            <a:ext cx="2440904"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1" name="Text Placeholder 18"/>
          <p:cNvSpPr>
            <a:spLocks noGrp="1"/>
          </p:cNvSpPr>
          <p:nvPr>
            <p:ph type="body" sz="quarter" idx="21" hasCustomPrompt="1"/>
          </p:nvPr>
        </p:nvSpPr>
        <p:spPr>
          <a:xfrm>
            <a:off x="6179522" y="2740252"/>
            <a:ext cx="2439869"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5" name="Text Placeholder 21"/>
          <p:cNvSpPr>
            <a:spLocks noGrp="1"/>
          </p:cNvSpPr>
          <p:nvPr>
            <p:ph type="body" sz="quarter" idx="24" hasCustomPrompt="1"/>
          </p:nvPr>
        </p:nvSpPr>
        <p:spPr>
          <a:xfrm>
            <a:off x="3345916"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6179522"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26" name="Text Placeholder 24"/>
          <p:cNvSpPr>
            <a:spLocks noGrp="1"/>
          </p:cNvSpPr>
          <p:nvPr>
            <p:ph type="body" sz="quarter" idx="28" hasCustomPrompt="1"/>
          </p:nvPr>
        </p:nvSpPr>
        <p:spPr>
          <a:xfrm>
            <a:off x="3345915"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7" name="Text Placeholder 24"/>
          <p:cNvSpPr>
            <a:spLocks noGrp="1"/>
          </p:cNvSpPr>
          <p:nvPr>
            <p:ph type="body" sz="quarter" idx="29" hasCustomPrompt="1"/>
          </p:nvPr>
        </p:nvSpPr>
        <p:spPr>
          <a:xfrm>
            <a:off x="617952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18" name="Picture Placeholder 3"/>
          <p:cNvSpPr>
            <a:spLocks noGrp="1"/>
          </p:cNvSpPr>
          <p:nvPr>
            <p:ph type="pic" sz="quarter" idx="30"/>
          </p:nvPr>
        </p:nvSpPr>
        <p:spPr>
          <a:xfrm>
            <a:off x="54864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9" name="Picture Placeholder 3"/>
          <p:cNvSpPr>
            <a:spLocks noGrp="1"/>
          </p:cNvSpPr>
          <p:nvPr>
            <p:ph type="pic" sz="quarter" idx="31"/>
          </p:nvPr>
        </p:nvSpPr>
        <p:spPr>
          <a:xfrm>
            <a:off x="3345915"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21" name="Picture Placeholder 3"/>
          <p:cNvSpPr>
            <a:spLocks noGrp="1"/>
          </p:cNvSpPr>
          <p:nvPr>
            <p:ph type="pic" sz="quarter" idx="32"/>
          </p:nvPr>
        </p:nvSpPr>
        <p:spPr>
          <a:xfrm>
            <a:off x="617952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85274F56-D521-4EF8-B0B1-25CDA4FB75A2}"/>
              </a:ext>
            </a:extLst>
          </p:cNvPr>
          <p:cNvSpPr>
            <a:spLocks noGrp="1"/>
          </p:cNvSpPr>
          <p:nvPr>
            <p:ph type="sldNum" sz="quarter" idx="3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522450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FDDF7C2-4112-4882-B5D4-0FDBB2A59CB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7" name="Picture 1">
            <a:extLst>
              <a:ext uri="{FF2B5EF4-FFF2-40B4-BE49-F238E27FC236}">
                <a16:creationId xmlns:a16="http://schemas.microsoft.com/office/drawing/2014/main" id="{B9900A6D-4046-42C0-B2F0-2F94E11D43D5}"/>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bg1"/>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688748"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2" name="Picture 1">
            <a:extLst>
              <a:ext uri="{FF2B5EF4-FFF2-40B4-BE49-F238E27FC236}">
                <a16:creationId xmlns:a16="http://schemas.microsoft.com/office/drawing/2014/main" id="{F515D584-C424-422C-85C0-D0C65A26B770}"/>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544313" y="5293268"/>
            <a:ext cx="3181584" cy="695426"/>
          </a:xfrm>
          <a:prstGeom prst="rect">
            <a:avLst/>
          </a:prstGeom>
        </p:spPr>
      </p:pic>
    </p:spTree>
    <p:extLst>
      <p:ext uri="{BB962C8B-B14F-4D97-AF65-F5344CB8AC3E}">
        <p14:creationId xmlns:p14="http://schemas.microsoft.com/office/powerpoint/2010/main" val="10386423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tx2"/>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71762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2902376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C981C1A-D75F-4AAC-8AAE-CFC7AB9565C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9" name="Grafik 8">
            <a:extLst>
              <a:ext uri="{FF2B5EF4-FFF2-40B4-BE49-F238E27FC236}">
                <a16:creationId xmlns:a16="http://schemas.microsoft.com/office/drawing/2014/main" id="{8731A742-7D31-4050-9994-81F569C8F8F3}"/>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6"/>
            <a:ext cx="9144000" cy="4894363"/>
          </a:xfrm>
          <a:prstGeom prst="rect">
            <a:avLst/>
          </a:prstGeom>
        </p:spPr>
      </p:pic>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428395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511242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0" name="Grafik 9">
            <a:extLst>
              <a:ext uri="{FF2B5EF4-FFF2-40B4-BE49-F238E27FC236}">
                <a16:creationId xmlns:a16="http://schemas.microsoft.com/office/drawing/2014/main" id="{09993D78-C53E-4094-8944-66E5A977A45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7"/>
            <a:ext cx="9144000" cy="4901618"/>
          </a:xfrm>
          <a:prstGeom prst="rect">
            <a:avLst/>
          </a:prstGeom>
        </p:spPr>
      </p:pic>
    </p:spTree>
    <p:extLst>
      <p:ext uri="{BB962C8B-B14F-4D97-AF65-F5344CB8AC3E}">
        <p14:creationId xmlns:p14="http://schemas.microsoft.com/office/powerpoint/2010/main" val="17842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49541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D9C6323-BA0E-4BD0-9B81-934CDC00AC62}"/>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5" name="Content Placeholder 4"/>
          <p:cNvSpPr>
            <a:spLocks noGrp="1"/>
          </p:cNvSpPr>
          <p:nvPr>
            <p:ph sz="quarter" idx="10" hasCustomPrompt="1"/>
          </p:nvPr>
        </p:nvSpPr>
        <p:spPr>
          <a:xfrm>
            <a:off x="548641" y="1143149"/>
            <a:ext cx="805367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828193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0263170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022220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5404A-FB3D-4DDE-AA71-ECEBFF891255}"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82704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35404A-FB3D-4DDE-AA71-ECEBFF891255}"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2617252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35404A-FB3D-4DDE-AA71-ECEBFF891255}"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4084086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35404A-FB3D-4DDE-AA71-ECEBFF891255}" type="datetimeFigureOut">
              <a:rPr lang="en-IN" smtClean="0"/>
              <a:t>14-08-2022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165643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5404A-FB3D-4DDE-AA71-ECEBFF891255}" type="datetimeFigureOut">
              <a:rPr lang="en-IN" smtClean="0"/>
              <a:t>14-08-2022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959523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368040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686014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58951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B323786-09ED-4D95-A35B-97C901A3E9F9}"/>
              </a:ext>
            </a:extLst>
          </p:cNvPr>
          <p:cNvGraphicFramePr>
            <a:graphicFrameLocks noChangeAspect="1"/>
          </p:cNvGraphicFramePr>
          <p:nvPr userDrawn="1">
            <p:custDataLst>
              <p:tags r:id="rId1"/>
            </p:custDataLst>
            <p:extLst>
              <p:ext uri="{D42A27DB-BD31-4B8C-83A1-F6EECF244321}">
                <p14:modId xmlns:p14="http://schemas.microsoft.com/office/powerpoint/2010/main" val="2771774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0B323786-09ED-4D95-A35B-97C901A3E9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B387AA2-6BD1-4DB8-8810-D8B210898AD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6" name="Content Placeholder 5"/>
          <p:cNvSpPr>
            <a:spLocks noGrp="1"/>
          </p:cNvSpPr>
          <p:nvPr>
            <p:ph sz="quarter" idx="10" hasCustomPrompt="1"/>
          </p:nvPr>
        </p:nvSpPr>
        <p:spPr>
          <a:xfrm>
            <a:off x="552450" y="1151516"/>
            <a:ext cx="3843338"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8" name="Content Placeholder 7"/>
          <p:cNvSpPr>
            <a:spLocks noGrp="1"/>
          </p:cNvSpPr>
          <p:nvPr>
            <p:ph sz="quarter" idx="11" hasCustomPrompt="1"/>
          </p:nvPr>
        </p:nvSpPr>
        <p:spPr>
          <a:xfrm>
            <a:off x="4783138" y="1151516"/>
            <a:ext cx="3841750"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3" name="Foliennummernplatzhalter 2">
            <a:extLst>
              <a:ext uri="{FF2B5EF4-FFF2-40B4-BE49-F238E27FC236}">
                <a16:creationId xmlns:a16="http://schemas.microsoft.com/office/drawing/2014/main" id="{C0E31C13-DD90-499B-B8E4-F347478DE96A}"/>
              </a:ext>
            </a:extLst>
          </p:cNvPr>
          <p:cNvSpPr>
            <a:spLocks noGrp="1"/>
          </p:cNvSpPr>
          <p:nvPr>
            <p:ph type="sldNum" sz="quarter" idx="1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4" name="Titel 3">
            <a:extLst>
              <a:ext uri="{FF2B5EF4-FFF2-40B4-BE49-F238E27FC236}">
                <a16:creationId xmlns:a16="http://schemas.microsoft.com/office/drawing/2014/main" id="{28F9E481-C0A6-493E-8457-3851158C0A7E}"/>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4209165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89882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4100303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F07FFCB0-CE8B-4413-AB7C-5EAB6BBF8D5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4571999" y="0"/>
            <a:ext cx="4572001" cy="3432631"/>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4571999" y="3424435"/>
            <a:ext cx="4572001" cy="3433565"/>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2" y="1471294"/>
            <a:ext cx="3451858"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2" y="451869"/>
            <a:ext cx="3458798"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376165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40438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60567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B7EE4EC-A8C2-4247-80F1-B978F27B425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5791200" y="-9526"/>
            <a:ext cx="3352800" cy="229272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5791200" y="2283194"/>
            <a:ext cx="3352800" cy="2282087"/>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1" name="Bildplatzhalter 3">
            <a:extLst>
              <a:ext uri="{FF2B5EF4-FFF2-40B4-BE49-F238E27FC236}">
                <a16:creationId xmlns:a16="http://schemas.microsoft.com/office/drawing/2014/main" id="{2F902E15-6369-48BC-8951-35EE6285F63E}"/>
              </a:ext>
            </a:extLst>
          </p:cNvPr>
          <p:cNvSpPr>
            <a:spLocks noGrp="1"/>
          </p:cNvSpPr>
          <p:nvPr>
            <p:ph type="pic" sz="quarter" idx="14" hasCustomPrompt="1"/>
          </p:nvPr>
        </p:nvSpPr>
        <p:spPr>
          <a:xfrm>
            <a:off x="5791200" y="4565281"/>
            <a:ext cx="3352800" cy="2292719"/>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1" y="1143149"/>
            <a:ext cx="466168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1" y="451869"/>
            <a:ext cx="4671059"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4971481"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1897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1 picture">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3055214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A1C37C7-D51F-4060-854C-E4A3676A4E5C}"/>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0" y="0"/>
            <a:ext cx="4572000" cy="685800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172229" y="1471294"/>
            <a:ext cx="3439367"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172229" y="451869"/>
            <a:ext cx="3446282"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2" name="Foliennummernplatzhalter 1">
            <a:extLst>
              <a:ext uri="{FF2B5EF4-FFF2-40B4-BE49-F238E27FC236}">
                <a16:creationId xmlns:a16="http://schemas.microsoft.com/office/drawing/2014/main" id="{7699F951-06E0-4CA4-B4FF-F4971C24838F}"/>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5" name="Picture 9">
            <a:extLst>
              <a:ext uri="{FF2B5EF4-FFF2-40B4-BE49-F238E27FC236}">
                <a16:creationId xmlns:a16="http://schemas.microsoft.com/office/drawing/2014/main" id="{9C914C5F-A09C-49EE-92E1-54A79074B22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172229" y="6533790"/>
            <a:ext cx="870065" cy="150421"/>
          </a:xfrm>
          <a:prstGeom prst="rect">
            <a:avLst/>
          </a:prstGeom>
        </p:spPr>
      </p:pic>
      <p:sp>
        <p:nvSpPr>
          <p:cNvPr id="16" name="Text Placeholder 9">
            <a:extLst>
              <a:ext uri="{FF2B5EF4-FFF2-40B4-BE49-F238E27FC236}">
                <a16:creationId xmlns:a16="http://schemas.microsoft.com/office/drawing/2014/main" id="{E64B5D74-5ED2-4C83-9A3C-DFB8F8C596FC}"/>
              </a:ext>
            </a:extLst>
          </p:cNvPr>
          <p:cNvSpPr txBox="1">
            <a:spLocks/>
          </p:cNvSpPr>
          <p:nvPr userDrawn="1"/>
        </p:nvSpPr>
        <p:spPr>
          <a:xfrm>
            <a:off x="6114864"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63382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ndidate Profiles Standard x1">
    <p:spTree>
      <p:nvGrpSpPr>
        <p:cNvPr id="1" name=""/>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51443" y="1146189"/>
            <a:ext cx="8067068" cy="5054586"/>
          </a:xfrm>
          <a:noFill/>
          <a:ln>
            <a:noFill/>
          </a:ln>
        </p:spPr>
        <p:txBody>
          <a:bodyPr lIns="91440" tIns="45720" rIns="91440" bIns="45720">
            <a:noAutofit/>
          </a:bodyPr>
          <a:lstStyle>
            <a:lvl1pPr marL="1374775" indent="-1374775">
              <a:lnSpc>
                <a:spcPct val="100000"/>
              </a:lnSpc>
              <a:spcBef>
                <a:spcPts val="0"/>
              </a:spcBef>
              <a:tabLst/>
              <a:defRPr sz="900" b="0">
                <a:solidFill>
                  <a:srgbClr val="595959"/>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cxnSp>
        <p:nvCxnSpPr>
          <p:cNvPr id="9" name="Straight Connector 8">
            <a:extLst>
              <a:ext uri="{FF2B5EF4-FFF2-40B4-BE49-F238E27FC236}">
                <a16:creationId xmlns:a16="http://schemas.microsoft.com/office/drawing/2014/main" id="{F6DA2FD4-C0C3-A641-8A76-7BBB9F419D00}"/>
              </a:ext>
            </a:extLst>
          </p:cNvPr>
          <p:cNvCxnSpPr>
            <a:cxnSpLocks/>
          </p:cNvCxnSpPr>
          <p:nvPr userDrawn="1"/>
        </p:nvCxnSpPr>
        <p:spPr>
          <a:xfrm>
            <a:off x="4584977" y="1088613"/>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Titel 2">
            <a:extLst>
              <a:ext uri="{FF2B5EF4-FFF2-40B4-BE49-F238E27FC236}">
                <a16:creationId xmlns:a16="http://schemas.microsoft.com/office/drawing/2014/main" id="{909889FC-66DE-6546-8589-148012884859}"/>
              </a:ext>
            </a:extLst>
          </p:cNvPr>
          <p:cNvSpPr>
            <a:spLocks noGrp="1"/>
          </p:cNvSpPr>
          <p:nvPr>
            <p:ph type="title" hasCustomPrompt="1"/>
          </p:nvPr>
        </p:nvSpPr>
        <p:spPr>
          <a:xfrm>
            <a:off x="551445" y="451872"/>
            <a:ext cx="3942352" cy="410519"/>
          </a:xfrm>
        </p:spPr>
        <p:txBody>
          <a:bodyPr/>
          <a:lstStyle>
            <a:lvl1pPr>
              <a:defRPr>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457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45"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1"/>
            </p:custDataLst>
            <p:extLst>
              <p:ext uri="{D42A27DB-BD31-4B8C-83A1-F6EECF244321}">
                <p14:modId xmlns:p14="http://schemas.microsoft.com/office/powerpoint/2010/main" val="3024832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3" imgW="351" imgH="351" progId="TCLayout.ActiveDocument.1">
                  <p:embed/>
                </p:oleObj>
              </mc:Choice>
              <mc:Fallback>
                <p:oleObj name="think-cell Folie" r:id="rId43"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44"/>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4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45"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491276" y="6522718"/>
            <a:ext cx="410369"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2022</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79663" y="6522718"/>
            <a:ext cx="238847"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0" r:id="rId3"/>
    <p:sldLayoutId id="2147483681" r:id="rId4"/>
    <p:sldLayoutId id="2147483682" r:id="rId5"/>
    <p:sldLayoutId id="2147483683" r:id="rId6"/>
    <p:sldLayoutId id="2147483684" r:id="rId7"/>
    <p:sldLayoutId id="2147483685" r:id="rId8"/>
    <p:sldLayoutId id="2147483720" r:id="rId9"/>
    <p:sldLayoutId id="2147483721"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4" r:id="rId20"/>
    <p:sldLayoutId id="2147483713" r:id="rId21"/>
    <p:sldLayoutId id="2147483690" r:id="rId22"/>
    <p:sldLayoutId id="2147483686" r:id="rId23"/>
    <p:sldLayoutId id="2147483687" r:id="rId24"/>
    <p:sldLayoutId id="2147483688" r:id="rId25"/>
    <p:sldLayoutId id="2147483689" r:id="rId26"/>
    <p:sldLayoutId id="2147483691" r:id="rId27"/>
    <p:sldLayoutId id="2147483695" r:id="rId28"/>
    <p:sldLayoutId id="2147483696" r:id="rId29"/>
    <p:sldLayoutId id="2147483677" r:id="rId30"/>
    <p:sldLayoutId id="2147483699" r:id="rId31"/>
    <p:sldLayoutId id="2147483701" r:id="rId32"/>
    <p:sldLayoutId id="2147483700" r:id="rId33"/>
    <p:sldLayoutId id="2147483698" r:id="rId34"/>
    <p:sldLayoutId id="2147483702" r:id="rId35"/>
    <p:sldLayoutId id="2147483718" r:id="rId36"/>
    <p:sldLayoutId id="2147483719" r:id="rId37"/>
    <p:sldLayoutId id="2147483679" r:id="rId38"/>
    <p:sldLayoutId id="2147483678" r:id="rId39"/>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340" userDrawn="1">
          <p15:clr>
            <a:srgbClr val="F26B43"/>
          </p15:clr>
        </p15:guide>
        <p15:guide id="4" orient="horz" pos="716" userDrawn="1">
          <p15:clr>
            <a:srgbClr val="F26B43"/>
          </p15:clr>
        </p15:guide>
        <p15:guide id="5" pos="5443" userDrawn="1">
          <p15:clr>
            <a:srgbClr val="F26B43"/>
          </p15:clr>
        </p15:guide>
        <p15:guide id="6"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5404A-FB3D-4DDE-AA71-ECEBFF891255}" type="datetimeFigureOut">
              <a:rPr lang="en-IN" smtClean="0"/>
              <a:t>14-08-2022</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E746C-4A26-467B-88FF-CF745A6BD60E}" type="slidenum">
              <a:rPr lang="en-IN" smtClean="0"/>
              <a:t>‹#›</a:t>
            </a:fld>
            <a:endParaRPr lang="en-IN"/>
          </a:p>
        </p:txBody>
      </p:sp>
    </p:spTree>
    <p:extLst>
      <p:ext uri="{BB962C8B-B14F-4D97-AF65-F5344CB8AC3E}">
        <p14:creationId xmlns:p14="http://schemas.microsoft.com/office/powerpoint/2010/main" val="35193838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ukhinders/"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sukhinder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QLUH5PrBRYY" TargetMode="External"/><Relationship Id="rId3" Type="http://schemas.openxmlformats.org/officeDocument/2006/relationships/hyperlink" Target="https://www.linkedin.com/in/sukhinders/" TargetMode="External"/><Relationship Id="rId7" Type="http://schemas.openxmlformats.org/officeDocument/2006/relationships/hyperlink" Target="https://www.youtube.com/watch?v=hrpgUZ5Nzsw" TargetMode="External"/><Relationship Id="rId12"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linkedin.com/in/john-earles-b3238714/" TargetMode="External"/><Relationship Id="rId11" Type="http://schemas.openxmlformats.org/officeDocument/2006/relationships/hyperlink" Target="https://www.nytimes.com/2016/07/10/business/sukhinder-singh-cassidy-either-you-manage-me-or-i-manage-you.html" TargetMode="External"/><Relationship Id="rId5" Type="http://schemas.openxmlformats.org/officeDocument/2006/relationships/hyperlink" Target="https://en.wikipedia.org/wiki/Sukhinder_Singh_Cassidy" TargetMode="External"/><Relationship Id="rId10" Type="http://schemas.openxmlformats.org/officeDocument/2006/relationships/hyperlink" Target="https://time.com/5022322/sukhinder-singh-cassidy-sexism-tech/" TargetMode="External"/><Relationship Id="rId4" Type="http://schemas.openxmlformats.org/officeDocument/2006/relationships/hyperlink" Target="https://www.choosepossibility.com/" TargetMode="External"/><Relationship Id="rId9" Type="http://schemas.openxmlformats.org/officeDocument/2006/relationships/hyperlink" Target="https://www.forbes.com/sites/carminegallo/2021/09/16/a-silicon-valley-ceo-shares-her-strategy-for-building-a-dream-career/?sh=3ed7f8e3ff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Confidential Report:	</a:t>
            </a:r>
            <a:endParaRPr lang="en-IN" dirty="0"/>
          </a:p>
        </p:txBody>
      </p:sp>
      <p:sp>
        <p:nvSpPr>
          <p:cNvPr id="5" name="Subtitle 2"/>
          <p:cNvSpPr>
            <a:spLocks noGrp="1"/>
          </p:cNvSpPr>
          <p:nvPr>
            <p:ph type="subTitle" idx="1"/>
          </p:nvPr>
        </p:nvSpPr>
        <p:spPr>
          <a:xfrm>
            <a:off x="544313" y="3509964"/>
            <a:ext cx="7227941" cy="1867178"/>
          </a:xfrm>
        </p:spPr>
        <p:txBody>
          <a:bodyPr vert="horz" wrap="square" lIns="0" tIns="0" rIns="0" bIns="0" rtlCol="0" anchor="t">
            <a:spAutoFit/>
          </a:bodyPr>
          <a:lstStyle/>
          <a:p>
            <a:r>
              <a:rPr lang="en-US" sz="2400" dirty="0">
                <a:solidFill>
                  <a:schemeClr val="tx1">
                    <a:lumMod val="50000"/>
                    <a:lumOff val="50000"/>
                  </a:schemeClr>
                </a:solidFill>
              </a:rPr>
              <a:t>Sukhinder Singh Cassidy</a:t>
            </a:r>
          </a:p>
          <a:p>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IN" dirty="0">
              <a:solidFill>
                <a:schemeClr val="tx1">
                  <a:lumMod val="50000"/>
                  <a:lumOff val="50000"/>
                </a:schemeClr>
              </a:solidFill>
            </a:endParaRPr>
          </a:p>
          <a:p>
            <a:r>
              <a:rPr lang="en-IN" dirty="0">
                <a:solidFill>
                  <a:schemeClr val="tx1">
                    <a:lumMod val="50000"/>
                    <a:lumOff val="50000"/>
                  </a:schemeClr>
                </a:solidFill>
              </a:rPr>
              <a:t>August 2022</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321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2</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a:t>
            </a:r>
            <a:r>
              <a:rPr lang="en-US" dirty="0">
                <a:solidFill>
                  <a:schemeClr val="tx1"/>
                </a:solidFill>
                <a:hlinkClick r:id="rId3"/>
              </a:rPr>
              <a:t> </a:t>
            </a:r>
            <a:r>
              <a:rPr lang="en-US" dirty="0">
                <a:solidFill>
                  <a:schemeClr val="tx1"/>
                </a:solidFill>
                <a:ea typeface="+mj-lt"/>
                <a:cs typeface="+mj-lt"/>
                <a:hlinkClick r:id="rId3"/>
              </a:rPr>
              <a:t>Sukhinder Singh Cassidy</a:t>
            </a:r>
            <a:br>
              <a:rPr lang="en-US" dirty="0"/>
            </a:br>
            <a:endParaRPr lang="en-IN" u="sng" dirty="0">
              <a:solidFill>
                <a:srgbClr val="C00000"/>
              </a:solidFill>
              <a:latin typeface="+mn-lt"/>
              <a:ea typeface="+mn-ea"/>
            </a:endParaRPr>
          </a:p>
        </p:txBody>
      </p:sp>
      <p:sp>
        <p:nvSpPr>
          <p:cNvPr id="10" name="TextBox 9"/>
          <p:cNvSpPr txBox="1"/>
          <p:nvPr/>
        </p:nvSpPr>
        <p:spPr>
          <a:xfrm>
            <a:off x="261735" y="448812"/>
            <a:ext cx="3930019" cy="569387"/>
          </a:xfrm>
          <a:prstGeom prst="rect">
            <a:avLst/>
          </a:prstGeom>
          <a:noFill/>
        </p:spPr>
        <p:txBody>
          <a:bodyPr wrap="square" lIns="0" tIns="45720" rIns="91440" bIns="45720" rtlCol="0" anchor="t">
            <a:spAutoFit/>
          </a:bodyPr>
          <a:lstStyle/>
          <a:p>
            <a:pPr algn="l"/>
            <a:endParaRPr lang="en-US" sz="900" b="0" i="0" u="none" strike="noStrike" baseline="0" dirty="0">
              <a:solidFill>
                <a:srgbClr val="000000"/>
              </a:solidFill>
            </a:endParaRPr>
          </a:p>
          <a:p>
            <a:r>
              <a:rPr lang="en-US" sz="1100" dirty="0">
                <a:effectLst/>
              </a:rPr>
              <a:t>Sukhinder.singh@gmail.com</a:t>
            </a:r>
          </a:p>
          <a:p>
            <a:r>
              <a:rPr lang="en-US" sz="1100" b="0" i="0" u="none" strike="noStrike" baseline="0" dirty="0">
                <a:solidFill>
                  <a:srgbClr val="000000"/>
                </a:solidFill>
              </a:rPr>
              <a:t>+1 415 577 5035 </a:t>
            </a:r>
            <a:r>
              <a:rPr lang="en-US" sz="1000" b="0" i="0" u="none" strike="noStrike" baseline="0" dirty="0">
                <a:solidFill>
                  <a:srgbClr val="000000"/>
                </a:solidFill>
              </a:rPr>
              <a:t>(Mobile)</a:t>
            </a:r>
            <a:r>
              <a:rPr lang="en-US" sz="1100" b="0" i="0" u="none" strike="noStrike" baseline="0" dirty="0">
                <a:solidFill>
                  <a:srgbClr val="000000"/>
                </a:solidFill>
              </a:rPr>
              <a:t> </a:t>
            </a:r>
            <a:endParaRPr lang="en-IN" sz="1100" dirty="0" err="1"/>
          </a:p>
        </p:txBody>
      </p:sp>
      <p:sp>
        <p:nvSpPr>
          <p:cNvPr id="9" name="Content Placeholder 3"/>
          <p:cNvSpPr>
            <a:spLocks noGrp="1"/>
          </p:cNvSpPr>
          <p:nvPr/>
        </p:nvSpPr>
        <p:spPr>
          <a:xfrm>
            <a:off x="4571999" y="1074047"/>
            <a:ext cx="4290599" cy="5663303"/>
          </a:xfrm>
          <a:prstGeom prst="rect">
            <a:avLst/>
          </a:prstGeom>
          <a:solidFill>
            <a:schemeClr val="bg1"/>
          </a:solidFill>
          <a:ln w="9525">
            <a:solidFill>
              <a:schemeClr val="tx1"/>
            </a:solidFill>
          </a:ln>
        </p:spPr>
        <p:txBody>
          <a:bodyPr vert="horz" wrap="square" lIns="91440" tIns="45720" rIns="91440" bIns="45720" rtlCol="0" anchor="t">
            <a:noAutofit/>
          </a:bodyPr>
          <a:lstStyle/>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C00000"/>
                </a:solidFill>
                <a:effectLst/>
                <a:uLnTx/>
                <a:uFillTx/>
                <a:latin typeface="Coranto 2" panose="02000503070000020003" pitchFamily="50" charset="0"/>
                <a:ea typeface="+mn-ea"/>
                <a:sym typeface="+mn-lt"/>
              </a:rPr>
              <a:t>Board Roles</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2015 – Present	</a:t>
            </a:r>
            <a:r>
              <a:rPr kumimoji="0" lang="en-US" sz="850" b="1" i="0" u="none" strike="noStrike" kern="1200" cap="none" spc="0" normalizeH="0" baseline="0" noProof="0" dirty="0" err="1">
                <a:ln>
                  <a:noFill/>
                </a:ln>
                <a:solidFill>
                  <a:srgbClr val="595959"/>
                </a:solidFill>
                <a:effectLst/>
                <a:uLnTx/>
                <a:uFillTx/>
                <a:latin typeface="Coranto 2" panose="02000503070000020003" pitchFamily="50" charset="0"/>
                <a:ea typeface="+mn-ea"/>
                <a:sym typeface="+mn-lt"/>
              </a:rPr>
              <a:t>theBOARDLIST</a:t>
            </a: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 - Founder and Chairman	</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2021 -  Present	TUNEIN</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2021 -  Present	CANADA DRIVES</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2020 – Present	UPSTART</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2017 – 2022	URBAN OUTFITTERS</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2012 – 2018	TRIPADVISOR</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2015 – 2018	ERICSSON</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2009 – 2010	J. CREW</a:t>
            </a:r>
          </a:p>
          <a:p>
            <a:pPr marL="0" marR="0" lvl="0" indent="0" algn="l" defTabSz="457200" rtl="0" eaLnBrk="1" fontAlgn="auto" latinLnBrk="0" hangingPunct="1">
              <a:lnSpc>
                <a:spcPct val="100000"/>
              </a:lnSpc>
              <a:spcBef>
                <a:spcPts val="0"/>
              </a:spcBef>
              <a:spcAft>
                <a:spcPts val="0"/>
              </a:spcAft>
              <a:buClrTx/>
              <a:buSzTx/>
              <a:buFontTx/>
              <a:buNone/>
              <a:tabLst>
                <a:tab pos="1080000" algn="l"/>
                <a:tab pos="3960000" algn="r"/>
              </a:tabLst>
              <a:defRPr/>
            </a:pPr>
            <a:r>
              <a:rPr kumimoji="0" lang="en-US" sz="850" b="1" i="0" u="none" strike="noStrike" kern="1200" cap="none" spc="0" normalizeH="0" baseline="0" noProof="0" dirty="0">
                <a:ln>
                  <a:noFill/>
                </a:ln>
                <a:solidFill>
                  <a:srgbClr val="595959"/>
                </a:solidFill>
                <a:effectLst/>
                <a:uLnTx/>
                <a:uFillTx/>
                <a:latin typeface="Coranto 2" panose="02000503070000020003" pitchFamily="50" charset="0"/>
                <a:ea typeface="+mn-ea"/>
                <a:sym typeface="+mn-lt"/>
              </a:rPr>
              <a:t>TBD	STITCHFIX</a:t>
            </a:r>
          </a:p>
          <a:p>
            <a:pPr marL="1170305" marR="0" indent="-1170305">
              <a:lnSpc>
                <a:spcPct val="107000"/>
              </a:lnSpc>
              <a:spcBef>
                <a:spcPts val="0"/>
              </a:spcBef>
              <a:spcAft>
                <a:spcPts val="600"/>
              </a:spcAft>
            </a:pPr>
            <a:endParaRPr lang="en-US" sz="900" b="1" kern="1200" dirty="0">
              <a:solidFill>
                <a:srgbClr val="C00000"/>
              </a:solidFill>
              <a:effectLst/>
              <a:cs typeface="Georgia" panose="02040502050405020303"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WHY ARE WE PRESENTING THIS CANDIDATE</a:t>
            </a:r>
          </a:p>
          <a:p>
            <a:pPr marL="182245" indent="-182245" algn="just">
              <a:spcAft>
                <a:spcPts val="600"/>
              </a:spcAft>
              <a:buFont typeface="Arial" panose="020B0604020202020204" pitchFamily="34" charset="0"/>
              <a:buChar char="•"/>
              <a:tabLst>
                <a:tab pos="182563" algn="l"/>
                <a:tab pos="3959225" algn="r"/>
              </a:tabLst>
              <a:defRPr/>
            </a:pPr>
            <a:r>
              <a:rPr lang="en-US" sz="900" dirty="0" err="1">
                <a:latin typeface="Coranto 2" panose="02000503070000020003" pitchFamily="50" charset="0"/>
              </a:rPr>
              <a:t>Sukhinder</a:t>
            </a:r>
            <a:r>
              <a:rPr lang="en-US" sz="900" dirty="0">
                <a:latin typeface="Coranto 2" panose="02000503070000020003" pitchFamily="50" charset="0"/>
              </a:rPr>
              <a:t> Singh Cassidy is an experienced executive, digital leader, board member and entrepreneur with 25+ years of experience building and scaling global companies, including Google, Amazon, </a:t>
            </a:r>
            <a:r>
              <a:rPr lang="en-US" sz="900" dirty="0" err="1">
                <a:latin typeface="Coranto 2" panose="02000503070000020003" pitchFamily="50" charset="0"/>
              </a:rPr>
              <a:t>Yodlee</a:t>
            </a:r>
            <a:r>
              <a:rPr lang="en-US" sz="900" dirty="0">
                <a:latin typeface="Coranto 2" panose="02000503070000020003" pitchFamily="50" charset="0"/>
              </a:rPr>
              <a:t>, </a:t>
            </a:r>
            <a:r>
              <a:rPr lang="en-US" sz="900" dirty="0" err="1">
                <a:latin typeface="Coranto 2" panose="02000503070000020003" pitchFamily="50" charset="0"/>
              </a:rPr>
              <a:t>Joyus</a:t>
            </a:r>
            <a:r>
              <a:rPr lang="en-US" sz="900" dirty="0">
                <a:latin typeface="Coranto 2" panose="02000503070000020003" pitchFamily="50" charset="0"/>
              </a:rPr>
              <a:t> and StubHub. Since 2021, </a:t>
            </a:r>
            <a:r>
              <a:rPr lang="en-US" sz="900" dirty="0" err="1">
                <a:latin typeface="Coranto 2" panose="02000503070000020003" pitchFamily="50" charset="0"/>
              </a:rPr>
              <a:t>Sukhinder</a:t>
            </a:r>
            <a:r>
              <a:rPr lang="en-US" sz="900" dirty="0">
                <a:latin typeface="Coranto 2" panose="02000503070000020003" pitchFamily="50" charset="0"/>
              </a:rPr>
              <a:t> has been a part-time Operating Partner at </a:t>
            </a:r>
            <a:r>
              <a:rPr lang="en-US" sz="900" dirty="0" err="1">
                <a:latin typeface="Coranto 2" panose="02000503070000020003" pitchFamily="50" charset="0"/>
              </a:rPr>
              <a:t>Acrew</a:t>
            </a:r>
            <a:r>
              <a:rPr lang="en-US" sz="900" dirty="0">
                <a:latin typeface="Coranto 2" panose="02000503070000020003" pitchFamily="50" charset="0"/>
              </a:rPr>
              <a:t> Capital, where she helped raise their inaugural growth fund in 2021 and makes growth investments.    </a:t>
            </a:r>
            <a:r>
              <a:rPr lang="en-US" sz="900" dirty="0" err="1">
                <a:latin typeface="Coranto 2" panose="02000503070000020003" pitchFamily="50" charset="0"/>
              </a:rPr>
              <a:t>Sukhinder</a:t>
            </a:r>
            <a:r>
              <a:rPr lang="en-US" sz="900" dirty="0">
                <a:latin typeface="Coranto 2" panose="02000503070000020003" pitchFamily="50" charset="0"/>
              </a:rPr>
              <a:t> also currently serves as Lead Independent Director at both Upstart (UPST) and Canada Drives, and as Founder and Chairman of </a:t>
            </a:r>
            <a:r>
              <a:rPr lang="en-US" sz="900" dirty="0" err="1">
                <a:latin typeface="Coranto 2" panose="02000503070000020003" pitchFamily="50" charset="0"/>
              </a:rPr>
              <a:t>theBoardlist</a:t>
            </a:r>
            <a:r>
              <a:rPr lang="en-US" sz="900" dirty="0">
                <a:latin typeface="Coranto 2" panose="02000503070000020003" pitchFamily="50" charset="0"/>
              </a:rPr>
              <a:t>.  She has previously served as a board member at Ericsson, Trip Advisor, Urban Outfitters, </a:t>
            </a:r>
            <a:r>
              <a:rPr lang="en-US" sz="900" dirty="0" err="1">
                <a:latin typeface="Coranto 2" panose="02000503070000020003" pitchFamily="50" charset="0"/>
              </a:rPr>
              <a:t>Stitchfix</a:t>
            </a:r>
            <a:r>
              <a:rPr lang="en-US" sz="900" dirty="0">
                <a:latin typeface="Coranto 2" panose="02000503070000020003" pitchFamily="50" charset="0"/>
              </a:rPr>
              <a:t>, J.Crew and as an early strategic advisor to Twitter. </a:t>
            </a:r>
          </a:p>
          <a:p>
            <a:pPr marL="182245" indent="-182245" algn="just">
              <a:spcAft>
                <a:spcPts val="600"/>
              </a:spcAft>
              <a:buFont typeface="Arial" panose="020B0604020202020204" pitchFamily="34" charset="0"/>
              <a:buChar char="•"/>
              <a:tabLst>
                <a:tab pos="182563" algn="l"/>
                <a:tab pos="3959225" algn="r"/>
              </a:tabLst>
              <a:defRPr/>
            </a:pPr>
            <a:r>
              <a:rPr lang="en-US" sz="900" dirty="0">
                <a:latin typeface="Coranto 2" panose="02000503070000020003" pitchFamily="50" charset="0"/>
              </a:rPr>
              <a:t>From 2018 to 2020, </a:t>
            </a:r>
            <a:r>
              <a:rPr lang="en-US" sz="900" dirty="0" err="1">
                <a:latin typeface="Coranto 2" panose="02000503070000020003" pitchFamily="50" charset="0"/>
              </a:rPr>
              <a:t>Sukhinder</a:t>
            </a:r>
            <a:r>
              <a:rPr lang="en-US" sz="900" dirty="0">
                <a:latin typeface="Coranto 2" panose="02000503070000020003" pitchFamily="50" charset="0"/>
              </a:rPr>
              <a:t> served as the President of StubHub Inc, the leading global ticketing marketplace for live entertainment with over $5bn in annual GMV and $1bn+ in annual revenues.  In February 2020, StubHub was acquired by </a:t>
            </a:r>
            <a:r>
              <a:rPr lang="en-US" sz="900" dirty="0" err="1">
                <a:latin typeface="Coranto 2" panose="02000503070000020003" pitchFamily="50" charset="0"/>
              </a:rPr>
              <a:t>Viagogo</a:t>
            </a:r>
            <a:r>
              <a:rPr lang="en-US" sz="900" dirty="0">
                <a:latin typeface="Coranto 2" panose="02000503070000020003" pitchFamily="50" charset="0"/>
              </a:rPr>
              <a:t> for $4bn, in a transaction led by </a:t>
            </a:r>
            <a:r>
              <a:rPr lang="en-US" sz="900" dirty="0" err="1">
                <a:latin typeface="Coranto 2" panose="02000503070000020003" pitchFamily="50" charset="0"/>
              </a:rPr>
              <a:t>Sukhinder</a:t>
            </a:r>
            <a:r>
              <a:rPr lang="en-US" sz="900" dirty="0">
                <a:latin typeface="Coranto 2" panose="02000503070000020003" pitchFamily="50" charset="0"/>
              </a:rPr>
              <a:t> and her team. During her tenure, </a:t>
            </a:r>
            <a:r>
              <a:rPr lang="en-US" sz="900" dirty="0" err="1">
                <a:latin typeface="Coranto 2" panose="02000503070000020003" pitchFamily="50" charset="0"/>
              </a:rPr>
              <a:t>Sukhinder</a:t>
            </a:r>
            <a:r>
              <a:rPr lang="en-US" sz="900" dirty="0">
                <a:latin typeface="Coranto 2" panose="02000503070000020003" pitchFamily="50" charset="0"/>
              </a:rPr>
              <a:t> led StubHub globally and served on eBay’s executive leadership team. There she focused on accelerating  the platform’s new products and services, including data analytics, pricing tools,  advertising and insurance services, loyalty , and exclusive supply offerings as well as its international business, while driving further efficiencies in the company’s operations. Post the company’s acquisition, from March to June 2020, </a:t>
            </a:r>
            <a:r>
              <a:rPr lang="en-US" sz="900" dirty="0" err="1">
                <a:latin typeface="Coranto 2" panose="02000503070000020003" pitchFamily="50" charset="0"/>
              </a:rPr>
              <a:t>Sukhinder</a:t>
            </a:r>
            <a:r>
              <a:rPr lang="en-US" sz="900" dirty="0">
                <a:latin typeface="Coranto 2" panose="02000503070000020003" pitchFamily="50" charset="0"/>
              </a:rPr>
              <a:t> led StubHub through the COVID-19 crisis, restructuring the company in response to the global pandemic while ensuring the company ‘s longer-term ability to sustain and recover with the live entertainment industry. </a:t>
            </a:r>
          </a:p>
          <a:p>
            <a:pPr marL="182245" indent="-182245" algn="just">
              <a:buFont typeface="Arial" panose="020B0604020202020204" pitchFamily="34" charset="0"/>
              <a:buChar char="•"/>
              <a:tabLst>
                <a:tab pos="182563" algn="l"/>
                <a:tab pos="3959225" algn="r"/>
              </a:tabLst>
              <a:defRPr/>
            </a:pPr>
            <a:endParaRPr lang="en-US" sz="1000" dirty="0">
              <a:latin typeface="Coranto 2" panose="02000503070000020003" pitchFamily="50" charset="0"/>
            </a:endParaRPr>
          </a:p>
          <a:p>
            <a:pPr marL="1170305" marR="0" indent="-1170305">
              <a:lnSpc>
                <a:spcPct val="107000"/>
              </a:lnSpc>
              <a:spcBef>
                <a:spcPts val="0"/>
              </a:spcBef>
              <a:spcAft>
                <a:spcPts val="600"/>
              </a:spcAft>
            </a:pPr>
            <a:endParaRPr lang="en-US" sz="900" b="1" kern="1200" dirty="0">
              <a:solidFill>
                <a:srgbClr val="C00000"/>
              </a:solidFill>
              <a:effectLst/>
              <a:cs typeface="Georgia" panose="02040502050405020303" pitchFamily="18" charset="0"/>
            </a:endParaRPr>
          </a:p>
          <a:p>
            <a:pPr marL="1170305" indent="-1170305">
              <a:lnSpc>
                <a:spcPct val="107000"/>
              </a:lnSpc>
              <a:spcAft>
                <a:spcPts val="600"/>
              </a:spcAft>
              <a:tabLst>
                <a:tab pos="182563" algn="l"/>
                <a:tab pos="3959225" algn="r"/>
              </a:tabLst>
              <a:defRPr/>
            </a:pPr>
            <a:endParaRPr lang="en-US" sz="1000" dirty="0">
              <a:latin typeface="Coranto 2" panose="02000503070000020003" pitchFamily="50" charset="0"/>
            </a:endParaRPr>
          </a:p>
        </p:txBody>
      </p:sp>
      <p:sp>
        <p:nvSpPr>
          <p:cNvPr id="11" name="Content Placeholder 6">
            <a:extLst>
              <a:ext uri="{FF2B5EF4-FFF2-40B4-BE49-F238E27FC236}">
                <a16:creationId xmlns:a16="http://schemas.microsoft.com/office/drawing/2014/main" id="{2BB8F876-EA46-4930-88F8-BEE02B562942}"/>
              </a:ext>
            </a:extLst>
          </p:cNvPr>
          <p:cNvSpPr>
            <a:spLocks noGrp="1"/>
          </p:cNvSpPr>
          <p:nvPr>
            <p:ph idx="1"/>
          </p:nvPr>
        </p:nvSpPr>
        <p:spPr>
          <a:xfrm>
            <a:off x="261734" y="1074046"/>
            <a:ext cx="8356775" cy="5448672"/>
          </a:xfrm>
          <a:noFill/>
          <a:ln>
            <a:noFill/>
          </a:ln>
        </p:spPr>
        <p:txBody>
          <a:bodyPr vert="horz" lIns="91440" tIns="45720" rIns="91440" bIns="45720" numCol="2" spcCol="540000" rtlCol="0" anchor="t">
            <a:noAutofit/>
          </a:bodyPr>
          <a:lstStyle/>
          <a:p>
            <a:pPr marL="1079500" indent="-1079500">
              <a:tabLst>
                <a:tab pos="1077913" algn="l"/>
              </a:tabLst>
              <a:defRPr/>
            </a:pPr>
            <a:r>
              <a:rPr lang="en-US" sz="850" dirty="0">
                <a:latin typeface="Coranto 2"/>
              </a:rPr>
              <a:t>Location:  San Francisco Bay Area</a:t>
            </a:r>
            <a:endParaRPr lang="en-US" sz="850" dirty="0"/>
          </a:p>
          <a:p>
            <a:pPr marL="1079500">
              <a:tabLst>
                <a:tab pos="3492000" algn="l"/>
              </a:tabLst>
              <a:defRPr/>
            </a:pPr>
            <a:endParaRPr lang="en-US" sz="850" dirty="0"/>
          </a:p>
          <a:p>
            <a:pPr marL="1079500">
              <a:tabLst>
                <a:tab pos="3225800" algn="l"/>
              </a:tabLst>
              <a:defRPr/>
            </a:pPr>
            <a:r>
              <a:rPr lang="en-GB" sz="850" b="1" dirty="0">
                <a:solidFill>
                  <a:srgbClr val="B61A37"/>
                </a:solidFill>
                <a:latin typeface="Coranto 2"/>
              </a:rPr>
              <a:t>Education</a:t>
            </a:r>
          </a:p>
          <a:p>
            <a:pPr marL="0" indent="0" algn="l"/>
            <a:r>
              <a:rPr lang="en-US" sz="850" i="0" u="none" strike="noStrike" baseline="0" dirty="0">
                <a:latin typeface="Coranto 2" panose="02000503070000020003" pitchFamily="50" charset="0"/>
              </a:rPr>
              <a:t>1992	BA, Business Administration – Ivey Business School at </a:t>
            </a:r>
          </a:p>
          <a:p>
            <a:pPr marL="0" indent="0" algn="l"/>
            <a:r>
              <a:rPr lang="en-US" sz="850" i="0" u="none" strike="noStrike" baseline="0" dirty="0">
                <a:latin typeface="Coranto 2" panose="02000503070000020003" pitchFamily="50" charset="0"/>
              </a:rPr>
              <a:t>	Western University, Ontario, Canada</a:t>
            </a:r>
          </a:p>
          <a:p>
            <a:pPr marL="171450" indent="-171450" algn="l">
              <a:buFont typeface="Arial" panose="020B0604020202020204" pitchFamily="34" charset="0"/>
              <a:buChar char="•"/>
            </a:pPr>
            <a:endParaRPr lang="en-US" sz="850" i="0" u="none" strike="noStrike" baseline="0" dirty="0"/>
          </a:p>
          <a:p>
            <a:pPr marL="1079500" indent="-1079500">
              <a:tabLst>
                <a:tab pos="3225800" algn="l"/>
              </a:tabLst>
              <a:defRPr/>
            </a:pPr>
            <a:r>
              <a:rPr lang="en-IN" sz="850" b="1" dirty="0">
                <a:solidFill>
                  <a:srgbClr val="B61A37"/>
                </a:solidFill>
                <a:latin typeface="Coranto 2" panose="02000503070000020003" pitchFamily="50" charset="0"/>
              </a:rPr>
              <a:t>Executive Roles</a:t>
            </a:r>
            <a:endParaRPr lang="en-US" sz="850" b="1" dirty="0">
              <a:solidFill>
                <a:srgbClr val="B61A37"/>
              </a:solidFill>
            </a:endParaRPr>
          </a:p>
          <a:p>
            <a:pPr marL="0" indent="0">
              <a:tabLst>
                <a:tab pos="1080000" algn="l"/>
                <a:tab pos="3960000" algn="r"/>
              </a:tabLst>
              <a:defRPr/>
            </a:pPr>
            <a:r>
              <a:rPr lang="en-US" sz="850" b="1" dirty="0">
                <a:latin typeface="Coranto 2" panose="02000503070000020003" pitchFamily="50" charset="0"/>
              </a:rPr>
              <a:t>2021 – Present	ACREW CAPITAL	</a:t>
            </a:r>
          </a:p>
          <a:p>
            <a:pPr marL="0" indent="0">
              <a:tabLst>
                <a:tab pos="1080000" algn="l"/>
                <a:tab pos="3960000" algn="r"/>
              </a:tabLst>
              <a:defRPr/>
            </a:pPr>
            <a:r>
              <a:rPr lang="en-US" sz="850" b="1" dirty="0">
                <a:latin typeface="Coranto 2" panose="02000503070000020003" pitchFamily="50" charset="0"/>
              </a:rPr>
              <a:t>	Operating Partner, part-time</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2018 – 2020	STUBHUB</a:t>
            </a:r>
          </a:p>
          <a:p>
            <a:pPr marL="0" indent="0">
              <a:tabLst>
                <a:tab pos="1080000" algn="l"/>
                <a:tab pos="3960000" algn="r"/>
              </a:tabLst>
              <a:defRPr/>
            </a:pPr>
            <a:r>
              <a:rPr lang="en-US" sz="850" b="1" dirty="0">
                <a:latin typeface="Coranto 2" panose="02000503070000020003" pitchFamily="50" charset="0"/>
              </a:rPr>
              <a:t>	President</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2011 – 2017	JOYUS</a:t>
            </a:r>
          </a:p>
          <a:p>
            <a:pPr marL="0" indent="0">
              <a:tabLst>
                <a:tab pos="1080000" algn="l"/>
                <a:tab pos="3960000" algn="r"/>
              </a:tabLst>
              <a:defRPr/>
            </a:pPr>
            <a:r>
              <a:rPr lang="en-US" sz="850" b="1" dirty="0">
                <a:latin typeface="Coranto 2" panose="02000503070000020003" pitchFamily="50" charset="0"/>
              </a:rPr>
              <a:t>	Founder, Chairman and CEO</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2010 – 2010	POLYVORE</a:t>
            </a:r>
          </a:p>
          <a:p>
            <a:pPr marL="0" indent="0">
              <a:tabLst>
                <a:tab pos="1080000" algn="l"/>
                <a:tab pos="3960000" algn="r"/>
              </a:tabLst>
              <a:defRPr/>
            </a:pPr>
            <a:r>
              <a:rPr lang="en-US" sz="850" b="1" dirty="0">
                <a:latin typeface="Coranto 2" panose="02000503070000020003" pitchFamily="50" charset="0"/>
              </a:rPr>
              <a:t>	CEO</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2009 – 2010	ACCEL PARTNERS</a:t>
            </a:r>
          </a:p>
          <a:p>
            <a:pPr marL="0" indent="0">
              <a:tabLst>
                <a:tab pos="1080000" algn="l"/>
                <a:tab pos="3960000" algn="r"/>
              </a:tabLst>
              <a:defRPr/>
            </a:pPr>
            <a:r>
              <a:rPr lang="en-US" sz="850" b="1" dirty="0">
                <a:latin typeface="Coranto 2" panose="02000503070000020003" pitchFamily="50" charset="0"/>
              </a:rPr>
              <a:t>	CEO-in-Residence</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2003 – 2009	GOOGLE</a:t>
            </a:r>
          </a:p>
          <a:p>
            <a:pPr marL="0" indent="0">
              <a:tabLst>
                <a:tab pos="1080000" algn="l"/>
                <a:tab pos="3960000" algn="r"/>
              </a:tabLst>
              <a:defRPr/>
            </a:pPr>
            <a:r>
              <a:rPr lang="en-US" sz="850" b="1" dirty="0">
                <a:latin typeface="Coranto 2" panose="02000503070000020003" pitchFamily="50" charset="0"/>
              </a:rPr>
              <a:t>	President, Asia Pacific &amp; Latin America Operations	</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1999 – 2003	ENVESTNET | YODLEE</a:t>
            </a:r>
          </a:p>
          <a:p>
            <a:pPr marL="0" indent="0">
              <a:tabLst>
                <a:tab pos="1080000" algn="l"/>
                <a:tab pos="3960000" algn="r"/>
              </a:tabLst>
              <a:defRPr/>
            </a:pPr>
            <a:r>
              <a:rPr lang="en-US" sz="850" b="1" dirty="0">
                <a:latin typeface="Coranto 2" panose="02000503070000020003" pitchFamily="50" charset="0"/>
              </a:rPr>
              <a:t>	Co-founder and SVP, Business Development</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1998 – 1999	AMAZON.COM (&amp; JUNGLEE)</a:t>
            </a:r>
          </a:p>
          <a:p>
            <a:pPr marL="0" indent="0">
              <a:tabLst>
                <a:tab pos="1080000" algn="l"/>
                <a:tab pos="3960000" algn="r"/>
              </a:tabLst>
              <a:defRPr/>
            </a:pPr>
            <a:r>
              <a:rPr lang="en-US" sz="850" b="1" dirty="0">
                <a:latin typeface="Coranto 2" panose="02000503070000020003" pitchFamily="50" charset="0"/>
              </a:rPr>
              <a:t>	Business Development Manager</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1995 – 1996	SKY</a:t>
            </a:r>
          </a:p>
          <a:p>
            <a:pPr marL="0" indent="0">
              <a:tabLst>
                <a:tab pos="1080000" algn="l"/>
                <a:tab pos="3960000" algn="r"/>
              </a:tabLst>
              <a:defRPr/>
            </a:pPr>
            <a:r>
              <a:rPr lang="en-US" sz="850" b="1" dirty="0">
                <a:latin typeface="Coranto 2" panose="02000503070000020003" pitchFamily="50" charset="0"/>
              </a:rPr>
              <a:t>	Analyst</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1993 – 1995	MERRILL LYNCH</a:t>
            </a:r>
          </a:p>
          <a:p>
            <a:pPr marL="0" indent="0">
              <a:tabLst>
                <a:tab pos="1080000" algn="l"/>
                <a:tab pos="3960000" algn="r"/>
              </a:tabLst>
              <a:defRPr/>
            </a:pPr>
            <a:r>
              <a:rPr lang="en-US" sz="850" b="1" dirty="0">
                <a:latin typeface="Coranto 2" panose="02000503070000020003" pitchFamily="50" charset="0"/>
              </a:rPr>
              <a:t>	Financial Analyst, Investment Banking</a:t>
            </a: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endParaRPr lang="en-US" sz="850" b="1" dirty="0">
              <a:latin typeface="Coranto 2" panose="02000503070000020003" pitchFamily="50" charset="0"/>
            </a:endParaRPr>
          </a:p>
          <a:p>
            <a:pPr marL="0" indent="0">
              <a:tabLst>
                <a:tab pos="1080000" algn="l"/>
                <a:tab pos="3960000" algn="r"/>
              </a:tabLst>
              <a:defRPr/>
            </a:pPr>
            <a:r>
              <a:rPr lang="en-US" sz="850" b="1" dirty="0">
                <a:latin typeface="Coranto 2" panose="02000503070000020003" pitchFamily="50" charset="0"/>
              </a:rPr>
              <a:t>	</a:t>
            </a:r>
          </a:p>
          <a:p>
            <a:pPr marL="0" indent="0">
              <a:tabLst>
                <a:tab pos="1080000" algn="l"/>
                <a:tab pos="3960000" algn="r"/>
              </a:tabLst>
              <a:defRPr/>
            </a:pPr>
            <a:endParaRPr lang="en-US" b="1" dirty="0">
              <a:latin typeface="Coranto 2" panose="02000503070000020003" pitchFamily="50" charset="0"/>
            </a:endParaRPr>
          </a:p>
          <a:p>
            <a:pPr marL="0" indent="0">
              <a:tabLst>
                <a:tab pos="1080000" algn="l"/>
                <a:tab pos="3960000" algn="r"/>
              </a:tabLst>
              <a:defRPr/>
            </a:pPr>
            <a:r>
              <a:rPr lang="en-US" dirty="0">
                <a:latin typeface="Coranto 2" panose="02000503070000020003" pitchFamily="50" charset="0"/>
              </a:rPr>
              <a:t>	</a:t>
            </a:r>
            <a:endParaRPr lang="en-US" b="1" dirty="0">
              <a:latin typeface="Coranto 2" panose="02000503070000020003" pitchFamily="50" charset="0"/>
            </a:endParaRPr>
          </a:p>
          <a:p>
            <a:pPr marL="0" indent="0">
              <a:tabLst>
                <a:tab pos="1080000" algn="l"/>
                <a:tab pos="3960000" algn="r"/>
              </a:tabLst>
              <a:defRPr/>
            </a:pPr>
            <a:endParaRPr lang="en-US" b="1" dirty="0">
              <a:latin typeface="Coranto 2" panose="02000503070000020003" pitchFamily="50" charset="0"/>
            </a:endParaRPr>
          </a:p>
          <a:p>
            <a:pPr marL="0" indent="0">
              <a:tabLst>
                <a:tab pos="1080000" algn="l"/>
                <a:tab pos="3960000" algn="r"/>
              </a:tabLst>
              <a:defRPr/>
            </a:pPr>
            <a:r>
              <a:rPr lang="en-US" b="1" dirty="0">
                <a:latin typeface="Coranto 2" panose="02000503070000020003" pitchFamily="50" charset="0"/>
              </a:rPr>
              <a:t>	</a:t>
            </a:r>
          </a:p>
          <a:p>
            <a:pPr marL="1079500" indent="-1079500">
              <a:tabLst>
                <a:tab pos="1080000" algn="l"/>
                <a:tab pos="3960000" algn="r"/>
              </a:tabLst>
              <a:defRPr/>
            </a:pPr>
            <a:endParaRPr lang="en-US" b="1" dirty="0">
              <a:latin typeface="Coranto 2" panose="02000503070000020003" pitchFamily="50" charset="0"/>
            </a:endParaRPr>
          </a:p>
          <a:p>
            <a:pPr marL="1079500" indent="-1079500">
              <a:tabLst>
                <a:tab pos="1080000" algn="l"/>
                <a:tab pos="3960000" algn="r"/>
              </a:tabLst>
              <a:defRPr/>
            </a:pPr>
            <a:endParaRPr lang="en-US" dirty="0">
              <a:highlight>
                <a:srgbClr val="FFFF00"/>
              </a:highlight>
            </a:endParaRPr>
          </a:p>
          <a:p>
            <a:pPr marL="1079500" indent="-1079500">
              <a:tabLst>
                <a:tab pos="1080000" algn="l"/>
                <a:tab pos="3960000" algn="r"/>
              </a:tabLst>
              <a:defRPr/>
            </a:pPr>
            <a:endParaRPr lang="en-US" dirty="0">
              <a:highlight>
                <a:srgbClr val="FFFF00"/>
              </a:highlight>
            </a:endParaRPr>
          </a:p>
          <a:p>
            <a:endParaRPr lang="en-US" dirty="0">
              <a:highlight>
                <a:srgbClr val="FFFF00"/>
              </a:highlight>
            </a:endParaRPr>
          </a:p>
          <a:p>
            <a:endParaRPr lang="en-US" dirty="0"/>
          </a:p>
          <a:p>
            <a:endParaRPr lang="en-US" dirty="0"/>
          </a:p>
        </p:txBody>
      </p:sp>
      <p:pic>
        <p:nvPicPr>
          <p:cNvPr id="8" name="Picture 7">
            <a:extLst>
              <a:ext uri="{FF2B5EF4-FFF2-40B4-BE49-F238E27FC236}">
                <a16:creationId xmlns:a16="http://schemas.microsoft.com/office/drawing/2014/main" id="{69A32197-2342-4B14-A029-1064D180F823}"/>
              </a:ext>
            </a:extLst>
          </p:cNvPr>
          <p:cNvPicPr/>
          <p:nvPr/>
        </p:nvPicPr>
        <p:blipFill>
          <a:blip r:embed="rId4">
            <a:extLst>
              <a:ext uri="{28A0092B-C50C-407E-A947-70E740481C1C}">
                <a14:useLocalDpi xmlns:a14="http://schemas.microsoft.com/office/drawing/2010/main" val="0"/>
              </a:ext>
            </a:extLst>
          </a:blip>
          <a:stretch>
            <a:fillRect/>
          </a:stretch>
        </p:blipFill>
        <p:spPr>
          <a:xfrm>
            <a:off x="7891604" y="20882"/>
            <a:ext cx="970994" cy="1002729"/>
          </a:xfrm>
          <a:prstGeom prst="rect">
            <a:avLst/>
          </a:prstGeom>
        </p:spPr>
      </p:pic>
    </p:spTree>
    <p:extLst>
      <p:ext uri="{BB962C8B-B14F-4D97-AF65-F5344CB8AC3E}">
        <p14:creationId xmlns:p14="http://schemas.microsoft.com/office/powerpoint/2010/main" val="14846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3</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dirty="0">
                <a:solidFill>
                  <a:schemeClr val="tx1"/>
                </a:solidFill>
                <a:ea typeface="+mj-lt"/>
                <a:cs typeface="+mj-lt"/>
                <a:hlinkClick r:id="rId3"/>
              </a:rPr>
              <a:t>Sukhinder Singh Cassidy</a:t>
            </a:r>
            <a:br>
              <a:rPr lang="en-US" dirty="0"/>
            </a:br>
            <a:endParaRPr lang="en-IN" u="sng" dirty="0">
              <a:solidFill>
                <a:srgbClr val="C00000"/>
              </a:solidFill>
              <a:latin typeface="+mn-lt"/>
              <a:ea typeface="+mn-ea"/>
            </a:endParaRPr>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chor="t">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9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WHY ARE WE PRESENTING THIS CANDIDATE (cont’d)</a:t>
            </a:r>
          </a:p>
          <a:p>
            <a:pPr marL="182245" indent="-182245" algn="just">
              <a:spcAft>
                <a:spcPts val="600"/>
              </a:spcAft>
              <a:buFont typeface="Arial" panose="020B0604020202020204" pitchFamily="34" charset="0"/>
              <a:buChar char="•"/>
              <a:tabLst>
                <a:tab pos="182563" algn="l"/>
                <a:tab pos="3959225" algn="r"/>
              </a:tabLst>
              <a:defRPr/>
            </a:pP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sales offices, 9 R&amp;D centers, built full cross-functional operations throughout the region and was the fastest growing geography within the company.</a:t>
            </a:r>
          </a:p>
          <a:p>
            <a:pPr marL="182245" indent="-182245" algn="just">
              <a:spcAft>
                <a:spcPts val="600"/>
              </a:spcAft>
              <a:buFont typeface="Arial" panose="020B0604020202020204" pitchFamily="34" charset="0"/>
              <a:buChar char="•"/>
              <a:tabLst>
                <a:tab pos="182563" algn="l"/>
                <a:tab pos="3959225" algn="r"/>
              </a:tabLst>
              <a:defRPr/>
            </a:pP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Previously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was Founder &amp; SVP of Sales and Business Development at leading b2b fintech platform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Yodlee</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(YDLE) from 1999 to 2003. At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Yodlee</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served as the business founder, establishing the business model and scaling the company to $15m in SaaS revenues annually. While there she achieved over 80% penetration of the top 25 banks and brokerages nationally, as well as relationships with MSN, Intuit and Yahoo.  She helped close over $100m in total capital, and served as the company spokesperson with financial regulators and the industry, establishing the company as the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defacto</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data aggregation platform for online financial applications.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Yodlee</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went public in 2014 before being acquired by financial software platform Envestnet in 2015. </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started her career in Silicon Valley at Junglee (acquired by Amazon), where she drove business development for the first generation of Amazon marketplace.  Prior to Amazon,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worked for British Sky Broadcasting (a News Corp company) and in Merrill Lynch’s Financial Institutions Group in New York and London. </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For her work in the Internet industry,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has been profiled in numerous publications globally, including Fortune, Forbes, Wall Street Journal, Business Week, the New York Times, Bloomberg, Sports Business Journal, Billboard, Vanity Fair, Vogue,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Techcrunch</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AllthingsD</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Ad Age NPR, and numerous leadership podcasts.  She has also been profiled in several leadership books, including:  “the Money Hackers”,  “How Good Leaders Learn”, “Innovation Nation” and “Geek Girl Rising”.    She has been named one of the Most Creative People in Business By Fast Company (2017), one of the Top 100 People in the Valley by Business Insider (2016, 2012); a “Woman to Watch” by Forbes (2014), Fortune (2008) and Ad Age (2010);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Techcrunch’s</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first General Management Fellow (2009); and one of the Top 100 Women of Influence in Silicon Valley (2016,2014,2010). </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is also author of the Wall Street Journal bestseller, Choose Possibility, Take Risks and Thrive (Even when you Fail), which she wrote in 2020, and was published in August of 2021.  She has an undergraduate degree from the Ivey School of Business Administration at the University of Western Ontario, Canada and resides in Northern California with her family. </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endParaRPr lang="en-US" sz="1000" b="1" kern="1200" dirty="0">
              <a:solidFill>
                <a:srgbClr val="C00000"/>
              </a:solidFill>
              <a:effectLst/>
              <a:cs typeface="Georgia" panose="02040502050405020303" pitchFamily="18" charset="0"/>
            </a:endParaRP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80000" indent="-1080000">
              <a:tabLst>
                <a:tab pos="1080000" algn="l"/>
                <a:tab pos="3960000" algn="r"/>
              </a:tabLst>
              <a:defRPr/>
            </a:pP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sp>
        <p:nvSpPr>
          <p:cNvPr id="8" name="Content Placeholder 3">
            <a:extLst>
              <a:ext uri="{FF2B5EF4-FFF2-40B4-BE49-F238E27FC236}">
                <a16:creationId xmlns:a16="http://schemas.microsoft.com/office/drawing/2014/main" id="{E269C5AB-E809-4579-B830-C8208D9BB233}"/>
              </a:ext>
            </a:extLst>
          </p:cNvPr>
          <p:cNvSpPr>
            <a:spLocks noGrp="1"/>
          </p:cNvSpPr>
          <p:nvPr/>
        </p:nvSpPr>
        <p:spPr>
          <a:xfrm>
            <a:off x="121097" y="1079760"/>
            <a:ext cx="4270600" cy="5336166"/>
          </a:xfrm>
          <a:prstGeom prst="rect">
            <a:avLst/>
          </a:prstGeom>
          <a:solidFill>
            <a:schemeClr val="bg1"/>
          </a:solidFill>
          <a:ln w="9525">
            <a:solidFill>
              <a:schemeClr val="tx1"/>
            </a:solidFill>
          </a:ln>
        </p:spPr>
        <p:txBody>
          <a:bodyPr vert="horz" wrap="square" lIns="91440" tIns="45720" rIns="91440" bIns="45720" rtlCol="0" anchor="t">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9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WHY ARE WE PRESENTING THIS CANDIDATE (</a:t>
            </a:r>
            <a:r>
              <a:rPr kumimoji="0" lang="en-US" sz="900" b="1" i="0" u="none" strike="noStrike" kern="1200" cap="none" spc="0" normalizeH="0" baseline="0" noProof="0" dirty="0" err="1">
                <a:ln>
                  <a:noFill/>
                </a:ln>
                <a:solidFill>
                  <a:srgbClr val="C00000"/>
                </a:solidFill>
                <a:effectLst/>
                <a:uLnTx/>
                <a:uFillTx/>
                <a:latin typeface="Coranto 2"/>
                <a:ea typeface="+mn-ea"/>
                <a:cs typeface="Georgia" panose="02040502050405020303" pitchFamily="18" charset="0"/>
              </a:rPr>
              <a:t>cont</a:t>
            </a:r>
            <a:r>
              <a:rPr lang="en-US" sz="900" b="1" dirty="0">
                <a:solidFill>
                  <a:srgbClr val="C00000"/>
                </a:solidFill>
                <a:latin typeface="Coranto 2"/>
                <a:cs typeface="Georgia" panose="02040502050405020303" pitchFamily="18" charset="0"/>
              </a:rPr>
              <a:t>’d)</a:t>
            </a:r>
            <a:endParaRPr kumimoji="0" lang="en-US" sz="9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endParaRPr>
          </a:p>
          <a:p>
            <a:pPr marL="182245" indent="-182245" algn="just">
              <a:spcAft>
                <a:spcPts val="600"/>
              </a:spcAft>
              <a:buFont typeface="Arial" panose="020B0604020202020204" pitchFamily="34" charset="0"/>
              <a:buChar char="•"/>
              <a:tabLst>
                <a:tab pos="182563" algn="l"/>
                <a:tab pos="3959225" algn="r"/>
              </a:tabLst>
              <a:defRPr/>
            </a:pPr>
            <a:r>
              <a:rPr lang="en-US" sz="900" dirty="0">
                <a:latin typeface="Coranto 2" panose="02000503070000020003" pitchFamily="50" charset="0"/>
              </a:rPr>
              <a:t>From 2015 to Present, </a:t>
            </a:r>
            <a:r>
              <a:rPr lang="en-US" sz="900" dirty="0" err="1">
                <a:latin typeface="Coranto 2" panose="02000503070000020003" pitchFamily="50" charset="0"/>
              </a:rPr>
              <a:t>Sukhinder</a:t>
            </a:r>
            <a:r>
              <a:rPr lang="en-US" sz="900" dirty="0">
                <a:latin typeface="Coranto 2" panose="02000503070000020003" pitchFamily="50" charset="0"/>
              </a:rPr>
              <a:t> has served as Founder and Chairman of </a:t>
            </a:r>
            <a:r>
              <a:rPr lang="en-US" sz="900" dirty="0" err="1">
                <a:latin typeface="Coranto 2" panose="02000503070000020003" pitchFamily="50" charset="0"/>
              </a:rPr>
              <a:t>theBoardlist</a:t>
            </a:r>
            <a:r>
              <a:rPr lang="en-US" sz="900" dirty="0">
                <a:latin typeface="Coranto 2" panose="02000503070000020003" pitchFamily="50" charset="0"/>
              </a:rPr>
              <a:t>, a premium b2b talent marketplace she started to connect highly endorsed diverse leaders with board and executive opportunities. Today </a:t>
            </a:r>
            <a:r>
              <a:rPr lang="en-US" sz="900" dirty="0" err="1">
                <a:latin typeface="Coranto 2" panose="02000503070000020003" pitchFamily="50" charset="0"/>
              </a:rPr>
              <a:t>theBoardlist</a:t>
            </a:r>
            <a:r>
              <a:rPr lang="en-US" sz="900" dirty="0">
                <a:latin typeface="Coranto 2" panose="02000503070000020003" pitchFamily="50" charset="0"/>
              </a:rPr>
              <a:t> has grown organically to a platform of over 35k members, has assisted in over 2000 board searches, and has industry leading partnerships with YPO, the Aspen Institute, HBS, Nasdaq, the 30% Club and more.  </a:t>
            </a:r>
            <a:r>
              <a:rPr lang="en-US" sz="900" dirty="0" err="1">
                <a:latin typeface="Coranto 2" panose="02000503070000020003" pitchFamily="50" charset="0"/>
              </a:rPr>
              <a:t>theBoardlist</a:t>
            </a:r>
            <a:r>
              <a:rPr lang="en-US" sz="900" dirty="0">
                <a:latin typeface="Coranto 2" panose="02000503070000020003" pitchFamily="50" charset="0"/>
              </a:rPr>
              <a:t> has been profiled in numerous publications including: Fortune, Forbes, the Wall Street Journal, NYT, Bloomberg, Wired, TechCrunch, Fast Company, and USA today and raised its first institutional round of capital in fall of 2020. </a:t>
            </a:r>
            <a:r>
              <a:rPr lang="en-US" sz="900" dirty="0" err="1">
                <a:latin typeface="Coranto 2" panose="02000503070000020003" pitchFamily="50" charset="0"/>
              </a:rPr>
              <a:t>Sukhinder</a:t>
            </a:r>
            <a:r>
              <a:rPr lang="en-US" sz="900" dirty="0">
                <a:latin typeface="Coranto 2" panose="02000503070000020003" pitchFamily="50" charset="0"/>
              </a:rPr>
              <a:t> continues to support </a:t>
            </a:r>
            <a:r>
              <a:rPr lang="en-US" sz="900" dirty="0" err="1">
                <a:latin typeface="Coranto 2" panose="02000503070000020003" pitchFamily="50" charset="0"/>
              </a:rPr>
              <a:t>theBoardlist’s</a:t>
            </a:r>
            <a:r>
              <a:rPr lang="en-US" sz="900" dirty="0">
                <a:latin typeface="Coranto 2" panose="02000503070000020003" pitchFamily="50" charset="0"/>
              </a:rPr>
              <a:t> fulltime team and mission, and act as a spokesperson on topics of diversity in leadership.</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From 2011 to 2017,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was Founder and CEO of video commerce pioneer JOYUS.  JOYUS’s patented shoppable video content and technology has been distributed across the web at leading sites including AOL, the Huffington Post, Comcast, Time Inc, and helped 800+ lifestyle brands create and monetize online video through direct product sales.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scaled the company from inception to almost $20m in annual revenues across both retail and marketplace business models,  while raising $50m in venture capital from leading investors including Accel, Steamboat and Marker Capital; JOYUS was acquired by native commerce platform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StackCommerce</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in September 2017.   </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Prior to founding JOYUS from 2010 to 2011,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served as CEO and Chairman of the board at the leading social commerce site, Polyvore, Inc, which pioneered the content and commerce model for creators and brands in the fashion, beauty and lifestyle verticals.  Polyvore was sold to Yahoo! in 2015 for  $300+m. </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From 2003 to 2009,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was a senior executive at Google, Inc, where she grew and scaled several businesses, including Local &amp; Maps, and Asia-Pacific &amp; Latin American Operations.  As President of Asia Pacific and Latin America, </a:t>
            </a:r>
            <a:r>
              <a:rPr kumimoji="0" lang="en-US" sz="900" b="0" i="0" u="none" strike="noStrike" kern="1200" cap="none" spc="0" normalizeH="0" baseline="0" noProof="0" dirty="0" err="1">
                <a:ln>
                  <a:noFill/>
                </a:ln>
                <a:solidFill>
                  <a:prstClr val="black"/>
                </a:solidFill>
                <a:effectLst/>
                <a:uLnTx/>
                <a:uFillTx/>
                <a:latin typeface="Coranto 2" panose="02000503070000020003" pitchFamily="50" charset="0"/>
                <a:ea typeface="+mn-ea"/>
                <a:cs typeface="+mn-cs"/>
              </a:rPr>
              <a:t>Sukhinder</a:t>
            </a:r>
            <a:r>
              <a:rPr kumimoji="0" lang="en-US" sz="900" b="0" i="0" u="none" strike="noStrike" kern="1200" cap="none" spc="0" normalizeH="0" baseline="0" noProof="0" dirty="0">
                <a:ln>
                  <a:noFill/>
                </a:ln>
                <a:solidFill>
                  <a:prstClr val="black"/>
                </a:solidFill>
                <a:effectLst/>
                <a:uLnTx/>
                <a:uFillTx/>
                <a:latin typeface="Coranto 2" panose="02000503070000020003" pitchFamily="50" charset="0"/>
                <a:ea typeface="+mn-ea"/>
                <a:cs typeface="+mn-cs"/>
              </a:rPr>
              <a:t> was responsible for all of Google’s digital sales operations in both regions, and built the company’s physical presence from less than $100m into a multi-billion dollar business serving users, advertisers and partners across 40 domains and 103 different countries throughout JAPAC and Latin America. Under her leadership the company opened 18 ad</a:t>
            </a:r>
          </a:p>
          <a:p>
            <a:pPr marL="182245" marR="0" lvl="0" indent="-182245" algn="just" defTabSz="457200" rtl="0" eaLnBrk="1" fontAlgn="auto" latinLnBrk="0" hangingPunct="1">
              <a:lnSpc>
                <a:spcPct val="100000"/>
              </a:lnSpc>
              <a:spcBef>
                <a:spcPts val="0"/>
              </a:spcBef>
              <a:spcAft>
                <a:spcPts val="600"/>
              </a:spcAft>
              <a:buClrTx/>
              <a:buSzTx/>
              <a:buFont typeface="Arial" panose="020B0604020202020204" pitchFamily="34" charset="0"/>
              <a:buChar char="•"/>
              <a:tabLst>
                <a:tab pos="182563" algn="l"/>
                <a:tab pos="3959225" algn="r"/>
              </a:tabLst>
              <a:defRPr/>
            </a:pPr>
            <a:endParaRPr lang="en-IN" sz="1000" b="1" dirty="0">
              <a:effectLst/>
              <a:ea typeface="SimSu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78409841-40B7-48F6-B1CF-99B0D433855B}"/>
              </a:ext>
            </a:extLst>
          </p:cNvPr>
          <p:cNvPicPr/>
          <p:nvPr/>
        </p:nvPicPr>
        <p:blipFill>
          <a:blip r:embed="rId4">
            <a:extLst>
              <a:ext uri="{28A0092B-C50C-407E-A947-70E740481C1C}">
                <a14:useLocalDpi xmlns:a14="http://schemas.microsoft.com/office/drawing/2010/main" val="0"/>
              </a:ext>
            </a:extLst>
          </a:blip>
          <a:stretch>
            <a:fillRect/>
          </a:stretch>
        </p:blipFill>
        <p:spPr>
          <a:xfrm>
            <a:off x="7891604" y="20882"/>
            <a:ext cx="970994" cy="1002729"/>
          </a:xfrm>
          <a:prstGeom prst="rect">
            <a:avLst/>
          </a:prstGeom>
        </p:spPr>
      </p:pic>
    </p:spTree>
    <p:extLst>
      <p:ext uri="{BB962C8B-B14F-4D97-AF65-F5344CB8AC3E}">
        <p14:creationId xmlns:p14="http://schemas.microsoft.com/office/powerpoint/2010/main" val="71661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4</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dirty="0">
                <a:solidFill>
                  <a:schemeClr val="tx1"/>
                </a:solidFill>
                <a:ea typeface="+mj-lt"/>
                <a:cs typeface="+mj-lt"/>
                <a:hlinkClick r:id="rId3"/>
              </a:rPr>
              <a:t>Sukhinder Singh Cassidy</a:t>
            </a:r>
            <a:br>
              <a:rPr lang="en-US" dirty="0"/>
            </a:br>
            <a:endParaRPr lang="en-IN" u="sng" dirty="0">
              <a:solidFill>
                <a:srgbClr val="C00000"/>
              </a:solidFill>
              <a:latin typeface="+mn-lt"/>
              <a:ea typeface="+mn-ea"/>
            </a:endParaRPr>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chor="t">
            <a:noAutofit/>
          </a:bodyPr>
          <a:lstStyle/>
          <a:p>
            <a:pPr marL="1170305" marR="0" indent="-1170305">
              <a:lnSpc>
                <a:spcPct val="107000"/>
              </a:lnSpc>
              <a:spcBef>
                <a:spcPts val="0"/>
              </a:spcBef>
              <a:spcAft>
                <a:spcPts val="600"/>
              </a:spcAft>
            </a:pPr>
            <a:r>
              <a:rPr lang="en-US" sz="900" b="1" dirty="0">
                <a:solidFill>
                  <a:srgbClr val="C00000"/>
                </a:solidFill>
                <a:cs typeface="Georgia" panose="02040502050405020303" pitchFamily="18" charset="0"/>
              </a:rPr>
              <a:t>AREAS TO PROBE</a:t>
            </a:r>
          </a:p>
          <a:p>
            <a:pPr marL="171450" indent="-171450" algn="just">
              <a:spcAft>
                <a:spcPts val="600"/>
              </a:spcAft>
              <a:buFont typeface="Arial" panose="020B0604020202020204" pitchFamily="34" charset="0"/>
              <a:buChar char="•"/>
              <a:tabLst>
                <a:tab pos="182563" algn="l"/>
                <a:tab pos="3959225" algn="r"/>
              </a:tabLst>
              <a:defRPr/>
            </a:pPr>
            <a:r>
              <a:rPr lang="en-US" sz="900" dirty="0" err="1">
                <a:latin typeface="Coranto 2" panose="02000503070000020003" pitchFamily="50" charset="0"/>
              </a:rPr>
              <a:t>Sukhinder’s</a:t>
            </a:r>
            <a:r>
              <a:rPr lang="en-US" sz="900" dirty="0">
                <a:latin typeface="Coranto 2" panose="02000503070000020003" pitchFamily="50" charset="0"/>
              </a:rPr>
              <a:t> busy board schedule and “celebrity” status in the US tech circles risk being a distraction from a role which will require dedication and a potentially demanding travel schedule.  While she has promised to reduce her board commitments after she lands a full-time CEO role, does her schedule allow for the time requirements of this job?  Can she balance the demands of a family, boards, and speaking commitments alongside a full-time CEO role for a company in an important transformation?</a:t>
            </a:r>
          </a:p>
          <a:p>
            <a:pPr marL="1170305" marR="0" indent="-1170305">
              <a:lnSpc>
                <a:spcPct val="107000"/>
              </a:lnSpc>
              <a:spcBef>
                <a:spcPts val="600"/>
              </a:spcBef>
              <a:spcAft>
                <a:spcPts val="600"/>
              </a:spcAft>
            </a:pPr>
            <a:r>
              <a:rPr lang="en-US" sz="900" b="1" kern="1200">
                <a:solidFill>
                  <a:srgbClr val="C00000"/>
                </a:solidFill>
                <a:effectLst/>
                <a:cs typeface="Georgia" panose="02040502050405020303" pitchFamily="18" charset="0"/>
              </a:rPr>
              <a:t>HELPFUL </a:t>
            </a:r>
            <a:r>
              <a:rPr lang="en-US" sz="900" b="1" kern="1200" dirty="0">
                <a:solidFill>
                  <a:srgbClr val="C00000"/>
                </a:solidFill>
                <a:effectLst/>
                <a:cs typeface="Georgia" panose="02040502050405020303" pitchFamily="18" charset="0"/>
              </a:rPr>
              <a:t>LINKS</a:t>
            </a:r>
          </a:p>
          <a:p>
            <a:pPr marL="171450" indent="-171450">
              <a:spcAft>
                <a:spcPts val="600"/>
              </a:spcAft>
              <a:buFont typeface="Arial" panose="020B0604020202020204" pitchFamily="34" charset="0"/>
              <a:buChar char="•"/>
            </a:pPr>
            <a:r>
              <a:rPr lang="en-US" sz="900" i="1" dirty="0">
                <a:solidFill>
                  <a:srgbClr val="000000"/>
                </a:solidFill>
                <a:cs typeface="Georgia" panose="02040502050405020303" pitchFamily="18" charset="0"/>
                <a:sym typeface="+mn-lt"/>
              </a:rPr>
              <a:t>LinkedIn profile:</a:t>
            </a:r>
            <a:r>
              <a:rPr lang="en-US" sz="900" i="1" dirty="0">
                <a:ea typeface="+mn-lt"/>
                <a:cs typeface="+mn-lt"/>
                <a:sym typeface="+mn-lt"/>
              </a:rPr>
              <a:t>  </a:t>
            </a:r>
            <a:r>
              <a:rPr lang="en-US" sz="900" dirty="0">
                <a:hlinkClick r:id="rId3"/>
              </a:rPr>
              <a:t>https://www.linkedin.com/in/sukhinders/</a:t>
            </a:r>
            <a:endParaRPr lang="en-US" sz="900" dirty="0"/>
          </a:p>
          <a:p>
            <a:pPr marL="171450" indent="-171450">
              <a:spcAft>
                <a:spcPts val="600"/>
              </a:spcAft>
              <a:buFont typeface="Arial" panose="020B0604020202020204" pitchFamily="34" charset="0"/>
              <a:buChar char="•"/>
            </a:pPr>
            <a:r>
              <a:rPr lang="en-US" sz="900" i="1" dirty="0">
                <a:solidFill>
                  <a:srgbClr val="000000"/>
                </a:solidFill>
                <a:cs typeface="Georgia" panose="02040502050405020303" pitchFamily="18" charset="0"/>
                <a:sym typeface="+mn-lt"/>
              </a:rPr>
              <a:t>Book microsite:</a:t>
            </a:r>
            <a:r>
              <a:rPr lang="en-US" sz="900" i="1" dirty="0">
                <a:ea typeface="+mn-lt"/>
                <a:cs typeface="+mn-lt"/>
                <a:sym typeface="+mn-lt"/>
              </a:rPr>
              <a:t>  </a:t>
            </a:r>
            <a:r>
              <a:rPr lang="en-US" sz="900" dirty="0">
                <a:hlinkClick r:id="rId4"/>
              </a:rPr>
              <a:t>https://www.choosepossibility.com/</a:t>
            </a:r>
            <a:endParaRPr lang="en-US" sz="900" dirty="0"/>
          </a:p>
          <a:p>
            <a:pPr marL="171450" indent="-171450">
              <a:spcAft>
                <a:spcPts val="600"/>
              </a:spcAft>
              <a:buFont typeface="Arial" panose="020B0604020202020204" pitchFamily="34" charset="0"/>
              <a:buChar char="•"/>
            </a:pPr>
            <a:r>
              <a:rPr lang="en-US" sz="900" i="1" dirty="0">
                <a:solidFill>
                  <a:srgbClr val="000000"/>
                </a:solidFill>
                <a:cs typeface="Georgia" panose="02040502050405020303" pitchFamily="18" charset="0"/>
                <a:sym typeface="+mn-lt"/>
              </a:rPr>
              <a:t>Wikipedia:</a:t>
            </a:r>
            <a:r>
              <a:rPr lang="en-US" sz="900" i="1" dirty="0">
                <a:ea typeface="+mn-lt"/>
                <a:cs typeface="+mn-lt"/>
                <a:sym typeface="+mn-lt"/>
              </a:rPr>
              <a:t>  </a:t>
            </a:r>
            <a:r>
              <a:rPr lang="en-US" sz="900" dirty="0">
                <a:hlinkClick r:id="rId5"/>
              </a:rPr>
              <a:t>https://en.wikipedia.org/wiki/Sukhinder_Singh_Cassidy</a:t>
            </a:r>
            <a:r>
              <a:rPr lang="en-US" sz="900" dirty="0"/>
              <a:t> </a:t>
            </a:r>
            <a:endParaRPr lang="en-US" sz="900" dirty="0">
              <a:ea typeface="+mn-lt"/>
              <a:cs typeface="+mn-lt"/>
              <a:hlinkClick r:id="rId6"/>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Talks at Google, Sept 2021 (</a:t>
            </a:r>
            <a:r>
              <a:rPr lang="en-US" sz="900" i="1" dirty="0">
                <a:solidFill>
                  <a:srgbClr val="000000"/>
                </a:solidFill>
                <a:cs typeface="Georgia" panose="02040502050405020303" pitchFamily="18" charset="0"/>
                <a:sym typeface="+mn-lt"/>
              </a:rPr>
              <a:t>video</a:t>
            </a:r>
            <a:r>
              <a:rPr lang="en-US" sz="900" dirty="0">
                <a:solidFill>
                  <a:srgbClr val="000000"/>
                </a:solidFill>
                <a:cs typeface="Georgia" panose="02040502050405020303" pitchFamily="18" charset="0"/>
                <a:sym typeface="+mn-lt"/>
              </a:rPr>
              <a:t>, 1:00:12)</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3"/>
              </a:rPr>
              <a:t>https://www.linkedin.com/in/sukhinders/</a:t>
            </a:r>
            <a:endParaRPr lang="en-US" sz="900" dirty="0">
              <a:ea typeface="+mn-lt"/>
              <a:cs typeface="+mn-lt"/>
              <a:hlinkClick r:id="rId6"/>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Forbes – Diversifying the C-suite, Sept 2021 (</a:t>
            </a:r>
            <a:r>
              <a:rPr lang="en-US" sz="900" i="1" dirty="0">
                <a:solidFill>
                  <a:srgbClr val="000000"/>
                </a:solidFill>
                <a:cs typeface="Georgia" panose="02040502050405020303" pitchFamily="18" charset="0"/>
                <a:sym typeface="+mn-lt"/>
              </a:rPr>
              <a:t>video</a:t>
            </a:r>
            <a:r>
              <a:rPr lang="en-US" sz="900" dirty="0">
                <a:solidFill>
                  <a:srgbClr val="000000"/>
                </a:solidFill>
                <a:cs typeface="Georgia" panose="02040502050405020303" pitchFamily="18" charset="0"/>
                <a:sym typeface="+mn-lt"/>
              </a:rPr>
              <a:t>, 2:04)</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7"/>
              </a:rPr>
              <a:t>https://www.youtube.com/watch?v=hrpgUZ5Nzsw</a:t>
            </a:r>
            <a:r>
              <a:rPr lang="en-US" sz="900" dirty="0"/>
              <a:t> </a:t>
            </a:r>
            <a:endParaRPr lang="en-US" sz="900" dirty="0">
              <a:ea typeface="+mn-lt"/>
              <a:cs typeface="+mn-lt"/>
              <a:hlinkClick r:id="rId6"/>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CNN - Diversity in the Tech Industry, Dec 2019 (</a:t>
            </a:r>
            <a:r>
              <a:rPr lang="en-US" sz="900" i="1" dirty="0">
                <a:solidFill>
                  <a:srgbClr val="000000"/>
                </a:solidFill>
                <a:cs typeface="Georgia" panose="02040502050405020303" pitchFamily="18" charset="0"/>
                <a:sym typeface="+mn-lt"/>
              </a:rPr>
              <a:t>video</a:t>
            </a:r>
            <a:r>
              <a:rPr lang="en-US" sz="900" dirty="0">
                <a:solidFill>
                  <a:srgbClr val="000000"/>
                </a:solidFill>
                <a:cs typeface="Georgia" panose="02040502050405020303" pitchFamily="18" charset="0"/>
                <a:sym typeface="+mn-lt"/>
              </a:rPr>
              <a:t>, 15:46)</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3"/>
              </a:rPr>
              <a:t>https://www.linkedin.com/in/sukhinders/</a:t>
            </a:r>
            <a:endParaRPr lang="en-US" sz="900" dirty="0">
              <a:solidFill>
                <a:srgbClr val="000000"/>
              </a:solidFill>
              <a:cs typeface="Georgia" panose="02040502050405020303" pitchFamily="18" charset="0"/>
              <a:sym typeface="+mn-lt"/>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Fortune - Making boardroom diversity a reality, Oct 2015 (</a:t>
            </a:r>
            <a:r>
              <a:rPr lang="en-US" sz="900" i="1" dirty="0">
                <a:solidFill>
                  <a:srgbClr val="000000"/>
                </a:solidFill>
                <a:cs typeface="Georgia" panose="02040502050405020303" pitchFamily="18" charset="0"/>
                <a:sym typeface="+mn-lt"/>
              </a:rPr>
              <a:t>video</a:t>
            </a:r>
            <a:r>
              <a:rPr lang="en-US" sz="900" dirty="0">
                <a:solidFill>
                  <a:srgbClr val="000000"/>
                </a:solidFill>
                <a:cs typeface="Georgia" panose="02040502050405020303" pitchFamily="18" charset="0"/>
                <a:sym typeface="+mn-lt"/>
              </a:rPr>
              <a:t>, 2:53)</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8"/>
              </a:rPr>
              <a:t>https://www.youtube.com/watch?v=QLUH5PrBRYY</a:t>
            </a:r>
            <a:r>
              <a:rPr lang="en-US" sz="900" dirty="0"/>
              <a:t> </a:t>
            </a:r>
            <a:endParaRPr lang="en-US" sz="900" dirty="0">
              <a:ea typeface="+mn-lt"/>
              <a:cs typeface="+mn-lt"/>
              <a:hlinkClick r:id="rId6"/>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Forbes – Strategy For Building A Dream Career, Sept 2021 (</a:t>
            </a:r>
            <a:r>
              <a:rPr lang="en-US" sz="900" i="1" dirty="0">
                <a:solidFill>
                  <a:srgbClr val="000000"/>
                </a:solidFill>
                <a:cs typeface="Georgia" panose="02040502050405020303" pitchFamily="18" charset="0"/>
                <a:sym typeface="+mn-lt"/>
              </a:rPr>
              <a:t>article</a:t>
            </a:r>
            <a:r>
              <a:rPr lang="en-US" sz="900" dirty="0">
                <a:solidFill>
                  <a:srgbClr val="000000"/>
                </a:solidFill>
                <a:cs typeface="Georgia" panose="02040502050405020303" pitchFamily="18" charset="0"/>
                <a:sym typeface="+mn-lt"/>
              </a:rPr>
              <a:t>)</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9"/>
              </a:rPr>
              <a:t>https://www.forbes.com/sites/carminegallo/2021/09/16/a-silicon-valley-ceo-shares-her-strategy-for-building-a-dream-career/?sh=3ed7f8e3ff43</a:t>
            </a:r>
            <a:r>
              <a:rPr lang="en-US" sz="900" dirty="0"/>
              <a:t> </a:t>
            </a: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Time – profile and interview, Nov 2017 (</a:t>
            </a:r>
            <a:r>
              <a:rPr lang="en-US" sz="900" i="1" dirty="0">
                <a:solidFill>
                  <a:srgbClr val="000000"/>
                </a:solidFill>
                <a:cs typeface="Georgia" panose="02040502050405020303" pitchFamily="18" charset="0"/>
                <a:sym typeface="+mn-lt"/>
              </a:rPr>
              <a:t>article</a:t>
            </a:r>
            <a:r>
              <a:rPr lang="en-US" sz="900" dirty="0">
                <a:solidFill>
                  <a:srgbClr val="000000"/>
                </a:solidFill>
                <a:cs typeface="Georgia" panose="02040502050405020303" pitchFamily="18" charset="0"/>
                <a:sym typeface="+mn-lt"/>
              </a:rPr>
              <a:t>)</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10"/>
              </a:rPr>
              <a:t>https://time.com/5022322/sukhinder-singh-cassidy-sexism-tech/</a:t>
            </a:r>
            <a:endParaRPr lang="en-US" sz="900" dirty="0">
              <a:ea typeface="+mn-lt"/>
              <a:cs typeface="+mn-lt"/>
              <a:hlinkClick r:id="rId6"/>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New York Times – profile and interview, July 2016 (</a:t>
            </a:r>
            <a:r>
              <a:rPr lang="en-US" sz="900" i="1" dirty="0">
                <a:solidFill>
                  <a:srgbClr val="000000"/>
                </a:solidFill>
                <a:cs typeface="Georgia" panose="02040502050405020303" pitchFamily="18" charset="0"/>
                <a:sym typeface="+mn-lt"/>
              </a:rPr>
              <a:t>article</a:t>
            </a:r>
            <a:r>
              <a:rPr lang="en-US" sz="900" dirty="0">
                <a:solidFill>
                  <a:srgbClr val="000000"/>
                </a:solidFill>
                <a:cs typeface="Georgia" panose="02040502050405020303" pitchFamily="18" charset="0"/>
                <a:sym typeface="+mn-lt"/>
              </a:rPr>
              <a:t>)</a:t>
            </a:r>
            <a:r>
              <a:rPr lang="en-US" sz="900" i="1" dirty="0">
                <a:solidFill>
                  <a:srgbClr val="000000"/>
                </a:solidFill>
                <a:cs typeface="Georgia" panose="02040502050405020303" pitchFamily="18" charset="0"/>
                <a:sym typeface="+mn-lt"/>
              </a:rPr>
              <a:t>:</a:t>
            </a:r>
            <a:r>
              <a:rPr lang="en-US" sz="900" i="1" dirty="0">
                <a:ea typeface="+mn-lt"/>
                <a:cs typeface="+mn-lt"/>
                <a:sym typeface="+mn-lt"/>
              </a:rPr>
              <a:t>  </a:t>
            </a:r>
          </a:p>
          <a:p>
            <a:pPr marL="174625">
              <a:spcAft>
                <a:spcPts val="600"/>
              </a:spcAft>
            </a:pPr>
            <a:r>
              <a:rPr lang="en-US" sz="900" dirty="0">
                <a:hlinkClick r:id="rId11"/>
              </a:rPr>
              <a:t>https://www.nytimes.com/2016/07/10/business/sukhinder-singh-cassidy-either-you-manage-me-or-i-manage-you.html</a:t>
            </a:r>
            <a:r>
              <a:rPr lang="en-US" sz="900" dirty="0"/>
              <a:t> </a:t>
            </a:r>
            <a:endParaRPr lang="en-US" sz="900" dirty="0">
              <a:ea typeface="+mn-lt"/>
              <a:cs typeface="+mn-lt"/>
              <a:hlinkClick r:id="rId6"/>
            </a:endParaRPr>
          </a:p>
          <a:p>
            <a:pPr marL="171450" indent="-171450">
              <a:spcAft>
                <a:spcPts val="600"/>
              </a:spcAft>
              <a:buFont typeface="Arial" panose="020B0604020202020204" pitchFamily="34" charset="0"/>
              <a:buChar char="•"/>
            </a:pPr>
            <a:endParaRPr lang="en-US" sz="900" dirty="0">
              <a:ea typeface="+mn-lt"/>
              <a:cs typeface="+mn-lt"/>
              <a:hlinkClick r:id="rId6"/>
            </a:endParaRPr>
          </a:p>
          <a:p>
            <a:pPr marL="171450" indent="-171450">
              <a:spcAft>
                <a:spcPts val="600"/>
              </a:spcAft>
              <a:buFont typeface="Arial" panose="020B0604020202020204" pitchFamily="34" charset="0"/>
              <a:buChar char="•"/>
            </a:pPr>
            <a:endParaRPr lang="en-US" sz="900" dirty="0">
              <a:ea typeface="+mn-lt"/>
              <a:cs typeface="+mn-lt"/>
              <a:hlinkClick r:id="rId6"/>
            </a:endParaRPr>
          </a:p>
          <a:p>
            <a:pPr marL="171450" indent="-171450">
              <a:spcAft>
                <a:spcPts val="600"/>
              </a:spcAft>
              <a:buFont typeface="Arial" panose="020B0604020202020204" pitchFamily="34" charset="0"/>
              <a:buChar char="•"/>
            </a:pPr>
            <a:endParaRPr lang="en-US" sz="900" dirty="0">
              <a:ea typeface="+mn-lt"/>
              <a:cs typeface="+mn-lt"/>
              <a:hlinkClick r:id="rId6"/>
            </a:endParaRPr>
          </a:p>
          <a:p>
            <a:pPr marL="171450" indent="-171450">
              <a:spcAft>
                <a:spcPts val="600"/>
              </a:spcAft>
              <a:buFont typeface="Arial" panose="020B0604020202020204" pitchFamily="34" charset="0"/>
              <a:buChar char="•"/>
            </a:pPr>
            <a:endParaRPr lang="en-US" sz="900" dirty="0">
              <a:ea typeface="+mn-lt"/>
              <a:cs typeface="+mn-lt"/>
              <a:hlinkClick r:id="rId6"/>
            </a:endParaRPr>
          </a:p>
          <a:p>
            <a:pPr marL="171450" indent="-171450">
              <a:spcAft>
                <a:spcPts val="600"/>
              </a:spcAft>
              <a:buFont typeface="Arial" panose="020B0604020202020204" pitchFamily="34" charset="0"/>
              <a:buChar char="•"/>
            </a:pPr>
            <a:endParaRPr lang="en-US" sz="900" dirty="0">
              <a:ea typeface="+mn-lt"/>
              <a:cs typeface="+mn-lt"/>
              <a:hlinkClick r:id="rId6"/>
            </a:endParaRPr>
          </a:p>
          <a:p>
            <a:pPr marL="171450" indent="-171450">
              <a:spcAft>
                <a:spcPts val="600"/>
              </a:spcAft>
              <a:buFont typeface="Arial" panose="020B0604020202020204" pitchFamily="34" charset="0"/>
              <a:buChar char="•"/>
            </a:pPr>
            <a:endParaRPr lang="en-US" sz="900" dirty="0">
              <a:ea typeface="+mn-lt"/>
              <a:cs typeface="+mn-lt"/>
              <a:hlinkClick r:id="rId6"/>
            </a:endParaRP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80000" indent="-1080000">
              <a:tabLst>
                <a:tab pos="1080000" algn="l"/>
                <a:tab pos="3960000" algn="r"/>
              </a:tabLst>
              <a:defRPr/>
            </a:pP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sp>
        <p:nvSpPr>
          <p:cNvPr id="8" name="Content Placeholder 3">
            <a:extLst>
              <a:ext uri="{FF2B5EF4-FFF2-40B4-BE49-F238E27FC236}">
                <a16:creationId xmlns:a16="http://schemas.microsoft.com/office/drawing/2014/main" id="{E269C5AB-E809-4579-B830-C8208D9BB233}"/>
              </a:ext>
            </a:extLst>
          </p:cNvPr>
          <p:cNvSpPr>
            <a:spLocks noGrp="1"/>
          </p:cNvSpPr>
          <p:nvPr/>
        </p:nvSpPr>
        <p:spPr>
          <a:xfrm>
            <a:off x="121097" y="1079760"/>
            <a:ext cx="4270600" cy="5336166"/>
          </a:xfrm>
          <a:prstGeom prst="rect">
            <a:avLst/>
          </a:prstGeom>
          <a:solidFill>
            <a:schemeClr val="bg1"/>
          </a:solidFill>
          <a:ln w="9525">
            <a:solidFill>
              <a:schemeClr val="tx1"/>
            </a:solidFill>
          </a:ln>
        </p:spPr>
        <p:txBody>
          <a:bodyPr vert="horz" wrap="square" lIns="91440" tIns="45720" rIns="91440" bIns="45720" rtlCol="0" anchor="t">
            <a:noAutofit/>
          </a:bodyPr>
          <a:lstStyle/>
          <a:p>
            <a:pPr marL="1170305" marR="0" indent="-1170305">
              <a:lnSpc>
                <a:spcPct val="107000"/>
              </a:lnSpc>
              <a:spcBef>
                <a:spcPts val="0"/>
              </a:spcBef>
              <a:spcAft>
                <a:spcPts val="600"/>
              </a:spcAft>
            </a:pPr>
            <a:r>
              <a:rPr lang="en-US" sz="900" b="1" dirty="0">
                <a:solidFill>
                  <a:srgbClr val="C00000"/>
                </a:solidFill>
                <a:cs typeface="Georgia" panose="02040502050405020303" pitchFamily="18" charset="0"/>
              </a:rPr>
              <a:t>INTEREST IN THE ROLE</a:t>
            </a:r>
          </a:p>
          <a:p>
            <a:pPr marL="171450" lvl="0" indent="-171450">
              <a:buFont typeface="Arial" panose="020B0604020202020204" pitchFamily="34" charset="0"/>
              <a:buChar char="•"/>
            </a:pPr>
            <a:r>
              <a:rPr lang="en-IN" sz="900" dirty="0">
                <a:ea typeface="SimSun" panose="02010600030101010101" pitchFamily="2" charset="-122"/>
                <a:cs typeface="Times New Roman" panose="02020603050405020304" pitchFamily="18" charset="0"/>
              </a:rPr>
              <a:t>Since selling StubHub in 2020 and through the COVID pandemic, </a:t>
            </a:r>
            <a:r>
              <a:rPr lang="en-IN" sz="900" dirty="0" err="1">
                <a:ea typeface="SimSun" panose="02010600030101010101" pitchFamily="2" charset="-122"/>
                <a:cs typeface="Times New Roman" panose="02020603050405020304" pitchFamily="18" charset="0"/>
              </a:rPr>
              <a:t>Sukhinder</a:t>
            </a:r>
            <a:r>
              <a:rPr lang="en-IN" sz="900" dirty="0">
                <a:ea typeface="SimSun" panose="02010600030101010101" pitchFamily="2" charset="-122"/>
                <a:cs typeface="Times New Roman" panose="02020603050405020304" pitchFamily="18" charset="0"/>
              </a:rPr>
              <a:t> has considered leaving her career as an operator and focusing on boards and private equity.  Recently, however, she has made the decision to return to a CEO role for at least “one more good run”.  She is actively considering new CEO opportunities and happens to be at a perfect time to make a decision.</a:t>
            </a:r>
          </a:p>
          <a:p>
            <a:pPr marL="171450" lvl="0" indent="-171450">
              <a:spcBef>
                <a:spcPts val="600"/>
              </a:spcBef>
              <a:buFont typeface="Arial" panose="020B0604020202020204" pitchFamily="34" charset="0"/>
              <a:buChar char="•"/>
            </a:pPr>
            <a:r>
              <a:rPr lang="en-IN" sz="900" dirty="0">
                <a:ea typeface="SimSun" panose="02010600030101010101" pitchFamily="2" charset="-122"/>
                <a:cs typeface="Times New Roman" panose="02020603050405020304" pitchFamily="18" charset="0"/>
              </a:rPr>
              <a:t>Xero is a company which is particularly interesting to </a:t>
            </a:r>
            <a:r>
              <a:rPr lang="en-IN" sz="900" dirty="0" err="1">
                <a:ea typeface="SimSun" panose="02010600030101010101" pitchFamily="2" charset="-122"/>
                <a:cs typeface="Times New Roman" panose="02020603050405020304" pitchFamily="18" charset="0"/>
              </a:rPr>
              <a:t>Sukhinder</a:t>
            </a:r>
            <a:r>
              <a:rPr lang="en-IN" sz="900" dirty="0">
                <a:ea typeface="SimSun" panose="02010600030101010101" pitchFamily="2" charset="-122"/>
                <a:cs typeface="Times New Roman" panose="02020603050405020304" pitchFamily="18" charset="0"/>
              </a:rPr>
              <a:t>.  She is relatively familiar with Xero from past experience, and has watched the company alongside its well-known US competitor, Intuit.  The SMB sector is particularly interesting to her, as she both enjoys the blended approach of B2C and B2B required to win as well as the mission-driven aspects of impacting the lives of entrepreneurs.  Much of her role at Google and </a:t>
            </a:r>
            <a:r>
              <a:rPr lang="en-IN" sz="900" dirty="0" err="1">
                <a:ea typeface="SimSun" panose="02010600030101010101" pitchFamily="2" charset="-122"/>
                <a:cs typeface="Times New Roman" panose="02020603050405020304" pitchFamily="18" charset="0"/>
              </a:rPr>
              <a:t>Stubhub</a:t>
            </a:r>
            <a:r>
              <a:rPr lang="en-IN" sz="900" dirty="0">
                <a:ea typeface="SimSun" panose="02010600030101010101" pitchFamily="2" charset="-122"/>
                <a:cs typeface="Times New Roman" panose="02020603050405020304" pitchFamily="18" charset="0"/>
              </a:rPr>
              <a:t> focused on the SMB channel, and she feels very comfortable in the space.  Lastly, as a native Canadian she has a special affinity for the Commonwealth countries and understands how such cultures can differ from the standard American way of doing things.  Notwithstanding the time zone challenges, the fact Xero has deep roots in New Zealand and Australia actually make the opportunity more interesting to her.</a:t>
            </a:r>
          </a:p>
          <a:p>
            <a:pPr marL="171450" lvl="0" indent="-171450">
              <a:spcBef>
                <a:spcPts val="600"/>
              </a:spcBef>
              <a:buFont typeface="Arial" panose="020B0604020202020204" pitchFamily="34" charset="0"/>
              <a:buChar char="•"/>
            </a:pPr>
            <a:r>
              <a:rPr lang="en-IN" sz="900" dirty="0">
                <a:effectLst/>
                <a:ea typeface="SimSun" panose="02010600030101010101" pitchFamily="2" charset="-122"/>
                <a:cs typeface="Times New Roman" panose="02020603050405020304" pitchFamily="18" charset="0"/>
              </a:rPr>
              <a:t>Many aspects </a:t>
            </a:r>
            <a:r>
              <a:rPr lang="en-IN" sz="900" dirty="0">
                <a:ea typeface="SimSun" panose="02010600030101010101" pitchFamily="2" charset="-122"/>
                <a:cs typeface="Times New Roman" panose="02020603050405020304" pitchFamily="18" charset="0"/>
              </a:rPr>
              <a:t>of the Xero opportunity resonate with </a:t>
            </a:r>
            <a:r>
              <a:rPr lang="en-IN" sz="900" dirty="0" err="1">
                <a:ea typeface="SimSun" panose="02010600030101010101" pitchFamily="2" charset="-122"/>
                <a:cs typeface="Times New Roman" panose="02020603050405020304" pitchFamily="18" charset="0"/>
              </a:rPr>
              <a:t>Sukhinder</a:t>
            </a:r>
            <a:r>
              <a:rPr lang="en-IN" sz="900" dirty="0">
                <a:ea typeface="SimSun" panose="02010600030101010101" pitchFamily="2" charset="-122"/>
                <a:cs typeface="Times New Roman" panose="02020603050405020304" pitchFamily="18" charset="0"/>
              </a:rPr>
              <a:t>.  She will be most interested in hearing the go-forward strategy for globalization, particularly with a focus in the US and its competitive environment.  She would also like to better understand Xero’s prior efforts in the region, both what worked and what didn’t.  None of these challenges or prior experience deter her from the challenge, and of all the CEO opportunities which she has recently considered, the role at Xero is the most appealing and best fit for her own personal skills and ambitions.</a:t>
            </a:r>
            <a:endParaRPr lang="en-IN" sz="900" dirty="0">
              <a:effectLst/>
              <a:ea typeface="SimSu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78409841-40B7-48F6-B1CF-99B0D433855B}"/>
              </a:ext>
            </a:extLst>
          </p:cNvPr>
          <p:cNvPicPr/>
          <p:nvPr/>
        </p:nvPicPr>
        <p:blipFill>
          <a:blip r:embed="rId12">
            <a:extLst>
              <a:ext uri="{28A0092B-C50C-407E-A947-70E740481C1C}">
                <a14:useLocalDpi xmlns:a14="http://schemas.microsoft.com/office/drawing/2010/main" val="0"/>
              </a:ext>
            </a:extLst>
          </a:blip>
          <a:stretch>
            <a:fillRect/>
          </a:stretch>
        </p:blipFill>
        <p:spPr>
          <a:xfrm>
            <a:off x="7891604" y="20882"/>
            <a:ext cx="970994" cy="1002729"/>
          </a:xfrm>
          <a:prstGeom prst="rect">
            <a:avLst/>
          </a:prstGeom>
        </p:spPr>
      </p:pic>
    </p:spTree>
    <p:extLst>
      <p:ext uri="{BB962C8B-B14F-4D97-AF65-F5344CB8AC3E}">
        <p14:creationId xmlns:p14="http://schemas.microsoft.com/office/powerpoint/2010/main" val="921061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xn3fx9.Qqy2oom.Vitk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6NS8ZrdyT.uEM_5hefXV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qnmYkc9TRivv3gMugY_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BJzaJo9Qdu603WUW2Wm_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i_fdpLnQLqNAWMvcLES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P3DSxJemT5O6Yqzqt6Ia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Zz6j3BkjRdSVBIeWXQJ.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JNgGTNOQMiQ58QtFUyh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88q8mS1Qi2PfCEQpFmy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tm5bEt3SYyWJ0k.D9GW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O4A6fFHwRtKC1uORWnct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DdgQGvbQROZPVYF9TYd9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PY9eEaETiy22ZUkg_PEQ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7KKs9RBgTjq9oQJytBUfF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HF01WB8T2CI8LcEmjmZ.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JdkuRYuTGyoWIyedXTy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43.Ha8e5Si6SuaalmPF7l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roqKqsB0RLS7cOfIh7HIM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8gujnxG6S.OstxskkU75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eN_5JTczT2utq0HbJVzYD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g9nYehBQgqY8Ba.IdQXR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9GGU1hiQA6RFjBBAh9R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RqUmthxSomp1YEAIZeh_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1MST0xQj.t.EyYe5z54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8IjpyRXRrKCY2izHTp3_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4eeEBSgCQauppLOu5mRH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G_9abYEpSoyQmEdmqDc.L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TAteO13rTQ2chKfVOGrEZ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R4Y0tSDQQK8gzls0NRg8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heme/theme1.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2_lettersize_2019.potx [Read-Only]" id="{CFE5D901-2B4F-4B60-B61E-C5CFFB382792}" vid="{BB8042DA-0A89-4618-A2C7-B4784BAA881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7C7844B3846D4EAFC1CA19DD4F0CBA" ma:contentTypeVersion="6" ma:contentTypeDescription="Create a new document." ma:contentTypeScope="" ma:versionID="40070eda4ffc9ad9a49cdd7a6f37a702">
  <xsd:schema xmlns:xsd="http://www.w3.org/2001/XMLSchema" xmlns:xs="http://www.w3.org/2001/XMLSchema" xmlns:p="http://schemas.microsoft.com/office/2006/metadata/properties" xmlns:ns2="6adf37cd-e6b0-4525-a9a0-233b5c9401da" xmlns:ns3="4353bce8-08cf-4033-846b-b80f5f069160" targetNamespace="http://schemas.microsoft.com/office/2006/metadata/properties" ma:root="true" ma:fieldsID="783f8cb9d8013b8e7afa1d7dbf203922" ns2:_="" ns3:_="">
    <xsd:import namespace="6adf37cd-e6b0-4525-a9a0-233b5c9401da"/>
    <xsd:import namespace="4353bce8-08cf-4033-846b-b80f5f0691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df37cd-e6b0-4525-a9a0-233b5c9401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353bce8-08cf-4033-846b-b80f5f06916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C934C4-77B6-43E3-B66C-F7A5F8903586}">
  <ds:schemaRefs>
    <ds:schemaRef ds:uri="http://schemas.microsoft.com/sharepoint/v3/contenttype/forms"/>
  </ds:schemaRefs>
</ds:datastoreItem>
</file>

<file path=customXml/itemProps2.xml><?xml version="1.0" encoding="utf-8"?>
<ds:datastoreItem xmlns:ds="http://schemas.openxmlformats.org/officeDocument/2006/customXml" ds:itemID="{F37C9C4F-54D2-4709-8FA8-7D6CFCED9EA5}">
  <ds:schemaRefs>
    <ds:schemaRef ds:uri="http://purl.org/dc/terms/"/>
    <ds:schemaRef ds:uri="http://schemas.openxmlformats.org/package/2006/metadata/core-properties"/>
    <ds:schemaRef ds:uri="http://purl.org/dc/dcmitype/"/>
    <ds:schemaRef ds:uri="http://schemas.microsoft.com/office/infopath/2007/PartnerControls"/>
    <ds:schemaRef ds:uri="348dd2a1-42d5-4400-bb4a-70332eec8375"/>
    <ds:schemaRef ds:uri="http://purl.org/dc/elements/1.1/"/>
    <ds:schemaRef ds:uri="http://schemas.microsoft.com/office/2006/metadata/properties"/>
    <ds:schemaRef ds:uri="http://schemas.microsoft.com/office/2006/documentManagement/types"/>
    <ds:schemaRef ds:uri="8c7bcc05-98cb-4af8-9f94-bb3373e4f316"/>
    <ds:schemaRef ds:uri="http://www.w3.org/XML/1998/namespace"/>
  </ds:schemaRefs>
</ds:datastoreItem>
</file>

<file path=customXml/itemProps3.xml><?xml version="1.0" encoding="utf-8"?>
<ds:datastoreItem xmlns:ds="http://schemas.openxmlformats.org/officeDocument/2006/customXml" ds:itemID="{77B19BEA-C2BA-44B6-A64E-EA40DEB86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df37cd-e6b0-4525-a9a0-233b5c9401da"/>
    <ds:schemaRef ds:uri="4353bce8-08cf-4033-846b-b80f5f0691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2442</TotalTime>
  <Words>2078</Words>
  <Application>Microsoft Office PowerPoint</Application>
  <PresentationFormat>On-screen Show (4:3)</PresentationFormat>
  <Paragraphs>125</Paragraphs>
  <Slides>4</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Calibri Light</vt:lpstr>
      <vt:lpstr>Coranto 2</vt:lpstr>
      <vt:lpstr>Georgia</vt:lpstr>
      <vt:lpstr>Messina Sans Light</vt:lpstr>
      <vt:lpstr>2018 Master EZ</vt:lpstr>
      <vt:lpstr>Custom Design</vt:lpstr>
      <vt:lpstr>think-cell Folie</vt:lpstr>
      <vt:lpstr>Confidential Report: </vt:lpstr>
      <vt:lpstr>Profile: Sukhinder Singh Cassidy </vt:lpstr>
      <vt:lpstr>Profile: Sukhinder Singh Cassidy </vt:lpstr>
      <vt:lpstr>Profile: Sukhinder Singh Cassidy </vt:lpstr>
    </vt:vector>
  </TitlesOfParts>
  <Company>Egon Zehnder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Report:</dc:title>
  <dc:creator>Paige Hooper</dc:creator>
  <cp:lastModifiedBy>Scott Texeira</cp:lastModifiedBy>
  <cp:revision>214</cp:revision>
  <dcterms:created xsi:type="dcterms:W3CDTF">2019-04-08T21:27:54Z</dcterms:created>
  <dcterms:modified xsi:type="dcterms:W3CDTF">2022-08-15T01:02:15Z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0x0101006D7C7844B3846D4EAFC1CA19DD4F0CBA</vt:lpwstr>
  </property>
</Properties>
</file>