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media/image1.bin" ContentType="image/x-emf"/>
  <Override PartName="/ppt/media/image2.bin" ContentType="image/x-emf"/>
  <Override PartName="/ppt/tags/tag3.xml" ContentType="application/vnd.openxmlformats-officedocument.presentationml.tags+xml"/>
  <Override PartName="/ppt/media/image3.bin" ContentType="image/jpeg"/>
  <Override PartName="/ppt/media/image4.bin" ContentType="image/x-emf"/>
  <Override PartName="/ppt/tags/tag4.xml" ContentType="application/vnd.openxmlformats-officedocument.presentationml.tags+xml"/>
  <Override PartName="/ppt/media/image5.bin" ContentType="image/png"/>
  <Override PartName="/ppt/tags/tag5.xml" ContentType="application/vnd.openxmlformats-officedocument.presentationml.tag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4"/>
    <p:sldMasterId id="2147483672" r:id="rId5"/>
  </p:sldMasterIdLst>
  <p:notesMasterIdLst>
    <p:notesMasterId r:id="rId9"/>
  </p:notesMasterIdLst>
  <p:handoutMasterIdLst>
    <p:handoutMasterId r:id="rId10"/>
  </p:handoutMasterIdLst>
  <p:sldIdLst>
    <p:sldId id="271" r:id="rId6"/>
    <p:sldId id="270" r:id="rId7"/>
    <p:sldId id="273" r:id="rId8"/>
  </p:sldIdLst>
  <p:sldSz cx="9906000" cy="6858000" type="A4"/>
  <p:notesSz cx="7010400" cy="9296400"/>
  <p:custDataLst>
    <p:tags r:id="rId1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s" id="{70A28451-ADAA-D54C-BB6B-EE6DBAF8E8A3}">
          <p14:sldIdLst/>
        </p14:section>
        <p14:section name="Agenda Slides" id="{DBD62905-04B9-B249-A2E7-5C730B27DC4F}">
          <p14:sldIdLst>
            <p14:sldId id="271"/>
            <p14:sldId id="270"/>
            <p14:sldId id="273"/>
          </p14:sldIdLst>
        </p14:section>
      </p14:sectionLst>
    </p:ext>
    <p:ext uri="{EFAFB233-063F-42B5-8137-9DF3F51BA10A}">
      <p15:sldGuideLst xmlns:p15="http://schemas.microsoft.com/office/powerpoint/2012/main">
        <p15:guide id="1" orient="horz" pos="2161">
          <p15:clr>
            <a:srgbClr val="A4A3A4"/>
          </p15:clr>
        </p15:guide>
        <p15:guide id="2" pos="3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E9F3"/>
    <a:srgbClr val="DEEEF3"/>
    <a:srgbClr val="F2F1DD"/>
    <a:srgbClr val="FEF3CF"/>
    <a:srgbClr val="DEEEF2"/>
    <a:srgbClr val="E5E5E5"/>
    <a:srgbClr val="595959"/>
    <a:srgbClr val="B61A00"/>
    <a:srgbClr val="F78F00"/>
    <a:srgbClr val="3E5E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697" autoAdjust="0"/>
    <p:restoredTop sz="94526" autoAdjust="0"/>
  </p:normalViewPr>
  <p:slideViewPr>
    <p:cSldViewPr snapToGrid="0" showGuides="1">
      <p:cViewPr varScale="1">
        <p:scale>
          <a:sx n="110" d="100"/>
          <a:sy n="110" d="100"/>
        </p:scale>
        <p:origin x="1068" y="108"/>
      </p:cViewPr>
      <p:guideLst>
        <p:guide orient="horz" pos="2161"/>
        <p:guide pos="312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showGuides="1">
      <p:cViewPr varScale="1">
        <p:scale>
          <a:sx n="83" d="100"/>
          <a:sy n="83" d="100"/>
        </p:scale>
        <p:origin x="381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ags" Target="tags/tag1.xml"/><Relationship Id="rId5" Type="http://schemas.openxmlformats.org/officeDocument/2006/relationships/slideMaster" Target="slideMasters/slideMaster2.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6D8C02D8-07E3-4E18-917C-83BE8282B017}" type="datetimeFigureOut">
              <a:rPr lang="en-US" smtClean="0"/>
              <a:t>10/30/2023</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80747592-2C44-44FE-BB79-D9304C2040CF}" type="slidenum">
              <a:rPr lang="en-US" smtClean="0"/>
              <a:t>‹#›</a:t>
            </a:fld>
            <a:endParaRPr lang="en-US"/>
          </a:p>
        </p:txBody>
      </p:sp>
    </p:spTree>
    <p:extLst>
      <p:ext uri="{BB962C8B-B14F-4D97-AF65-F5344CB8AC3E}">
        <p14:creationId xmlns:p14="http://schemas.microsoft.com/office/powerpoint/2010/main" val="4240142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atin typeface="+mn-lt"/>
                <a:ea typeface="+mn-ea"/>
                <a:cs typeface="+mn-cs"/>
                <a:sym typeface="+mn-lt"/>
              </a:defRPr>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atin typeface="+mn-lt"/>
                <a:ea typeface="+mn-ea"/>
                <a:cs typeface="+mn-cs"/>
                <a:sym typeface="+mn-lt"/>
              </a:defRPr>
            </a:lvl1pPr>
          </a:lstStyle>
          <a:p>
            <a:fld id="{A5F1BAF4-DA39-43A3-AF98-C5576C572C90}" type="datetimeFigureOut">
              <a:rPr lang="en-US" smtClean="0"/>
              <a:pPr/>
              <a:t>10/30/2023</a:t>
            </a:fld>
            <a:endParaRPr lang="en-US"/>
          </a:p>
        </p:txBody>
      </p:sp>
      <p:sp>
        <p:nvSpPr>
          <p:cNvPr id="4" name="Slide Image Placeholder 3"/>
          <p:cNvSpPr>
            <a:spLocks noGrp="1" noRot="1" noChangeAspect="1"/>
          </p:cNvSpPr>
          <p:nvPr>
            <p:ph type="sldImg" idx="2"/>
          </p:nvPr>
        </p:nvSpPr>
        <p:spPr>
          <a:xfrm>
            <a:off x="987425" y="696913"/>
            <a:ext cx="503555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atin typeface="+mn-lt"/>
                <a:ea typeface="+mn-ea"/>
                <a:cs typeface="+mn-cs"/>
                <a:sym typeface="+mn-lt"/>
              </a:defRPr>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atin typeface="+mn-lt"/>
                <a:ea typeface="+mn-ea"/>
                <a:cs typeface="+mn-cs"/>
                <a:sym typeface="+mn-lt"/>
              </a:defRPr>
            </a:lvl1pPr>
          </a:lstStyle>
          <a:p>
            <a:fld id="{F9FE630F-5AF1-410B-931A-8A93668865EA}" type="slidenum">
              <a:rPr lang="en-US" smtClean="0"/>
              <a:pPr/>
              <a:t>‹#›</a:t>
            </a:fld>
            <a:endParaRPr lang="en-US"/>
          </a:p>
        </p:txBody>
      </p:sp>
    </p:spTree>
    <p:extLst>
      <p:ext uri="{BB962C8B-B14F-4D97-AF65-F5344CB8AC3E}">
        <p14:creationId xmlns:p14="http://schemas.microsoft.com/office/powerpoint/2010/main" val="507641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sym typeface="+mn-lt"/>
      </a:defRPr>
    </a:lvl1pPr>
    <a:lvl2pPr marL="457200" algn="l" defTabSz="914400" rtl="0" eaLnBrk="1" latinLnBrk="0" hangingPunct="1">
      <a:defRPr sz="1200" kern="1200">
        <a:solidFill>
          <a:schemeClr val="tx1"/>
        </a:solidFill>
        <a:latin typeface="+mn-lt"/>
        <a:ea typeface="+mn-ea"/>
        <a:cs typeface="+mn-cs"/>
        <a:sym typeface="+mn-lt"/>
      </a:defRPr>
    </a:lvl2pPr>
    <a:lvl3pPr marL="914400" algn="l" defTabSz="914400" rtl="0" eaLnBrk="1" latinLnBrk="0" hangingPunct="1">
      <a:defRPr sz="1200" kern="1200">
        <a:solidFill>
          <a:schemeClr val="tx1"/>
        </a:solidFill>
        <a:latin typeface="+mn-lt"/>
        <a:ea typeface="+mn-ea"/>
        <a:cs typeface="+mn-cs"/>
        <a:sym typeface="+mn-lt"/>
      </a:defRPr>
    </a:lvl3pPr>
    <a:lvl4pPr marL="1371600" algn="l" defTabSz="914400" rtl="0" eaLnBrk="1" latinLnBrk="0" hangingPunct="1">
      <a:defRPr sz="1200" kern="1200">
        <a:solidFill>
          <a:schemeClr val="tx1"/>
        </a:solidFill>
        <a:latin typeface="+mn-lt"/>
        <a:ea typeface="+mn-ea"/>
        <a:cs typeface="+mn-cs"/>
        <a:sym typeface="+mn-lt"/>
      </a:defRPr>
    </a:lvl4pPr>
    <a:lvl5pPr marL="1828800" algn="l" defTabSz="914400" rtl="0" eaLnBrk="1" latinLnBrk="0" hangingPunct="1">
      <a:defRPr sz="1200" kern="1200">
        <a:solidFill>
          <a:schemeClr val="tx1"/>
        </a:solidFill>
        <a:latin typeface="+mn-lt"/>
        <a:ea typeface="+mn-ea"/>
        <a:cs typeface="+mn-cs"/>
        <a:sym typeface="+mn-lt"/>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bin"/><Relationship Id="rId2" Type="http://schemas.openxmlformats.org/officeDocument/2006/relationships/slideMaster" Target="../slideMasters/slideMaster1.xml"/><Relationship Id="rId1" Type="http://schemas.openxmlformats.org/officeDocument/2006/relationships/tags" Target="../tags/tag3.xml"/><Relationship Id="rId6" Type="http://schemas.openxmlformats.org/officeDocument/2006/relationships/image" Target="../media/image1.bin"/><Relationship Id="rId5" Type="http://schemas.openxmlformats.org/officeDocument/2006/relationships/oleObject" Target="../embeddings/oleObject2.bin"/><Relationship Id="rId4" Type="http://schemas.openxmlformats.org/officeDocument/2006/relationships/image" Target="../media/image4.bin"/></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bin"/><Relationship Id="rId2" Type="http://schemas.openxmlformats.org/officeDocument/2006/relationships/slideMaster" Target="../slideMasters/slideMaster1.xml"/><Relationship Id="rId1" Type="http://schemas.openxmlformats.org/officeDocument/2006/relationships/tags" Target="../tags/tag4.xml"/><Relationship Id="rId5" Type="http://schemas.openxmlformats.org/officeDocument/2006/relationships/image" Target="../media/image1.bin"/><Relationship Id="rId4" Type="http://schemas.openxmlformats.org/officeDocument/2006/relationships/oleObject" Target="../embeddings/oleObject3.bin"/></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bin"/><Relationship Id="rId2" Type="http://schemas.openxmlformats.org/officeDocument/2006/relationships/slideMaster" Target="../slideMasters/slideMaster1.xml"/><Relationship Id="rId1" Type="http://schemas.openxmlformats.org/officeDocument/2006/relationships/tags" Target="../tags/tag5.xml"/><Relationship Id="rId5" Type="http://schemas.openxmlformats.org/officeDocument/2006/relationships/image" Target="../media/image1.bin"/><Relationship Id="rId4" Type="http://schemas.openxmlformats.org/officeDocument/2006/relationships/oleObject" Target="../embeddings/oleObject3.bin"/></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2.xml"/><Relationship Id="rId7" Type="http://schemas.openxmlformats.org/officeDocument/2006/relationships/image" Target="../media/image4.bin"/><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6.jpeg"/><Relationship Id="rId5" Type="http://schemas.openxmlformats.org/officeDocument/2006/relationships/image" Target="../media/image1.bin"/><Relationship Id="rId4" Type="http://schemas.openxmlformats.org/officeDocument/2006/relationships/oleObject" Target="../embeddings/oleObject5.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ofile_cover">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52CE68B4-1D3E-44A2-924F-ED62F72956CA}"/>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5637"/>
            <a:ext cx="9906000" cy="6858000"/>
          </a:xfrm>
          <a:prstGeom prst="rect">
            <a:avLst/>
          </a:prstGeom>
        </p:spPr>
      </p:pic>
      <p:pic>
        <p:nvPicPr>
          <p:cNvPr id="12" name="Grafik 8">
            <a:extLst>
              <a:ext uri="{FF2B5EF4-FFF2-40B4-BE49-F238E27FC236}">
                <a16:creationId xmlns:a16="http://schemas.microsoft.com/office/drawing/2014/main" id="{DABB7B21-03A7-4489-A4A8-50E219AE93BB}"/>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02075" y="5415649"/>
            <a:ext cx="3112793" cy="538156"/>
          </a:xfrm>
          <a:prstGeom prst="rect">
            <a:avLst/>
          </a:prstGeom>
        </p:spPr>
      </p:pic>
      <p:graphicFrame>
        <p:nvGraphicFramePr>
          <p:cNvPr id="8" name="Objekt 7" hidden="1">
            <a:extLst>
              <a:ext uri="{FF2B5EF4-FFF2-40B4-BE49-F238E27FC236}">
                <a16:creationId xmlns:a16="http://schemas.microsoft.com/office/drawing/2014/main" id="{542E04BC-326E-4017-BC52-7662D6172B56}"/>
              </a:ext>
            </a:extLst>
          </p:cNvPr>
          <p:cNvGraphicFramePr>
            <a:graphicFrameLocks noChangeAspect="1"/>
          </p:cNvGraphicFramePr>
          <p:nvPr userDrawn="1">
            <p:custDataLst>
              <p:tags r:id="rId1"/>
            </p:custDataLst>
          </p:nvPr>
        </p:nvGraphicFramePr>
        <p:xfrm>
          <a:off x="1722" y="1591"/>
          <a:ext cx="1719" cy="1587"/>
        </p:xfrm>
        <a:graphic>
          <a:graphicData uri="http://schemas.openxmlformats.org/presentationml/2006/ole">
            <mc:AlternateContent xmlns:mc="http://schemas.openxmlformats.org/markup-compatibility/2006">
              <mc:Choice xmlns:v="urn:schemas-microsoft-com:vml" Requires="v">
                <p:oleObj name="think-cell Folie" r:id="rId5" imgW="351" imgH="351" progId="TCLayout.ActiveDocument.1">
                  <p:embed/>
                </p:oleObj>
              </mc:Choice>
              <mc:Fallback>
                <p:oleObj name="think-cell Folie" r:id="rId5" imgW="351" imgH="351" progId="TCLayout.ActiveDocument.1">
                  <p:embed/>
                  <p:pic>
                    <p:nvPicPr>
                      <p:cNvPr id="8" name="Objekt 7" hidden="1">
                        <a:extLst>
                          <a:ext uri="{FF2B5EF4-FFF2-40B4-BE49-F238E27FC236}">
                            <a16:creationId xmlns:a16="http://schemas.microsoft.com/office/drawing/2014/main" id="{542E04BC-326E-4017-BC52-7662D6172B56}"/>
                          </a:ext>
                        </a:extLst>
                      </p:cNvPr>
                      <p:cNvPicPr/>
                      <p:nvPr/>
                    </p:nvPicPr>
                    <p:blipFill>
                      <a:blip r:embed="rId6"/>
                      <a:stretch>
                        <a:fillRect/>
                      </a:stretch>
                    </p:blipFill>
                    <p:spPr>
                      <a:xfrm>
                        <a:off x="1722" y="1591"/>
                        <a:ext cx="1719" cy="1587"/>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60DE9D47-7414-482D-A997-BB33AB457331}"/>
              </a:ext>
            </a:extLst>
          </p:cNvPr>
          <p:cNvSpPr>
            <a:spLocks noGrp="1"/>
          </p:cNvSpPr>
          <p:nvPr>
            <p:ph type="ctrTitle" hasCustomPrompt="1"/>
          </p:nvPr>
        </p:nvSpPr>
        <p:spPr>
          <a:xfrm>
            <a:off x="589675" y="701089"/>
            <a:ext cx="6299398" cy="492443"/>
          </a:xfrm>
        </p:spPr>
        <p:txBody>
          <a:bodyPr wrap="square" anchor="b">
            <a:spAutoFit/>
          </a:bodyPr>
          <a:lstStyle>
            <a:lvl1pPr marL="0" algn="l" defTabSz="914400" rtl="0" eaLnBrk="1" latinLnBrk="0" hangingPunct="1">
              <a:defRPr lang="en-US" sz="3200" kern="1200" dirty="0">
                <a:solidFill>
                  <a:srgbClr val="007681"/>
                </a:solidFill>
                <a:latin typeface="Coranto 2" panose="02000503070000020003" pitchFamily="50" charset="0"/>
                <a:ea typeface="+mn-ea"/>
                <a:cs typeface="+mn-cs"/>
              </a:defRPr>
            </a:lvl1pPr>
          </a:lstStyle>
          <a:p>
            <a:r>
              <a:rPr lang="en-US" sz="3200" dirty="0">
                <a:solidFill>
                  <a:srgbClr val="007681"/>
                </a:solidFill>
                <a:latin typeface="Coranto 2" panose="02000503070000020003" pitchFamily="50" charset="0"/>
              </a:rPr>
              <a:t>Candidate Profiles</a:t>
            </a:r>
          </a:p>
        </p:txBody>
      </p:sp>
      <p:sp>
        <p:nvSpPr>
          <p:cNvPr id="3" name="Untertitel 2">
            <a:extLst>
              <a:ext uri="{FF2B5EF4-FFF2-40B4-BE49-F238E27FC236}">
                <a16:creationId xmlns:a16="http://schemas.microsoft.com/office/drawing/2014/main" id="{99A6E358-0F94-4FAD-9915-323C5CD7E329}"/>
              </a:ext>
            </a:extLst>
          </p:cNvPr>
          <p:cNvSpPr>
            <a:spLocks noGrp="1"/>
          </p:cNvSpPr>
          <p:nvPr>
            <p:ph type="subTitle" idx="1" hasCustomPrompt="1"/>
          </p:nvPr>
        </p:nvSpPr>
        <p:spPr>
          <a:xfrm>
            <a:off x="589675" y="2979077"/>
            <a:ext cx="7830269" cy="276999"/>
          </a:xfrm>
        </p:spPr>
        <p:txBody>
          <a:bodyPr wrap="square">
            <a:spAutoFit/>
          </a:bodyPr>
          <a:lstStyle>
            <a:lvl1pPr marL="0" indent="0" algn="l">
              <a:buNone/>
              <a:defRPr sz="1800" b="1">
                <a:solidFill>
                  <a:schemeClr val="tx2"/>
                </a:solidFill>
                <a:latin typeface="+mn-lt"/>
                <a:ea typeface="+mn-ea"/>
                <a:cs typeface="+mn-cs"/>
                <a:sym typeface="+mn-lt"/>
              </a:defRPr>
            </a:lvl1pPr>
            <a:lvl2pPr marL="457198" indent="0" algn="ctr">
              <a:buNone/>
              <a:defRPr sz="2000"/>
            </a:lvl2pPr>
            <a:lvl3pPr marL="914395" indent="0" algn="ctr">
              <a:buNone/>
              <a:defRPr sz="1800"/>
            </a:lvl3pPr>
            <a:lvl4pPr marL="1371592" indent="0" algn="ctr">
              <a:buNone/>
              <a:defRPr sz="1600"/>
            </a:lvl4pPr>
            <a:lvl5pPr marL="1828789" indent="0" algn="ctr">
              <a:buNone/>
              <a:defRPr sz="1600"/>
            </a:lvl5pPr>
            <a:lvl6pPr marL="2285987" indent="0" algn="ctr">
              <a:buNone/>
              <a:defRPr sz="1600"/>
            </a:lvl6pPr>
            <a:lvl7pPr marL="2743185" indent="0" algn="ctr">
              <a:buNone/>
              <a:defRPr sz="1600"/>
            </a:lvl7pPr>
            <a:lvl8pPr marL="3200381" indent="0" algn="ctr">
              <a:buNone/>
              <a:defRPr sz="1600"/>
            </a:lvl8pPr>
            <a:lvl9pPr marL="3657579" indent="0" algn="ctr">
              <a:buNone/>
              <a:defRPr sz="1600"/>
            </a:lvl9pPr>
          </a:lstStyle>
          <a:p>
            <a:r>
              <a:rPr lang="en-US" dirty="0"/>
              <a:t>Position </a:t>
            </a:r>
          </a:p>
        </p:txBody>
      </p:sp>
      <p:sp>
        <p:nvSpPr>
          <p:cNvPr id="5" name="Text Placeholder 4"/>
          <p:cNvSpPr>
            <a:spLocks noGrp="1"/>
          </p:cNvSpPr>
          <p:nvPr>
            <p:ph type="body" sz="quarter" idx="10" hasCustomPrompt="1"/>
          </p:nvPr>
        </p:nvSpPr>
        <p:spPr>
          <a:xfrm>
            <a:off x="589675" y="2120786"/>
            <a:ext cx="7830269" cy="430887"/>
          </a:xfrm>
        </p:spPr>
        <p:txBody>
          <a:bodyPr/>
          <a:lstStyle>
            <a:lvl1pPr marL="0" indent="0" algn="l" defTabSz="914400" rtl="0" eaLnBrk="1" latinLnBrk="0" hangingPunct="1">
              <a:lnSpc>
                <a:spcPct val="100000"/>
              </a:lnSpc>
              <a:spcBef>
                <a:spcPts val="432"/>
              </a:spcBef>
              <a:buFontTx/>
              <a:buNone/>
              <a:defRPr lang="en-US" sz="2800" b="1" kern="1200" dirty="0" smtClean="0">
                <a:solidFill>
                  <a:srgbClr val="B61A37"/>
                </a:solidFill>
                <a:latin typeface="Coranto 2" panose="02000503070000020003" pitchFamily="50" charset="0"/>
                <a:ea typeface="+mn-ea"/>
                <a:cs typeface="+mn-cs"/>
                <a:sym typeface="+mn-lt"/>
              </a:defRPr>
            </a:lvl1pPr>
            <a:lvl2pPr marL="0" indent="0" algn="l" defTabSz="914400" rtl="0" eaLnBrk="1" latinLnBrk="0" hangingPunct="1">
              <a:lnSpc>
                <a:spcPct val="100000"/>
              </a:lnSpc>
              <a:spcBef>
                <a:spcPts val="432"/>
              </a:spcBef>
              <a:buFontTx/>
              <a:buNone/>
              <a:defRPr lang="en-US" sz="2800" b="1" kern="1200" dirty="0" smtClean="0">
                <a:solidFill>
                  <a:srgbClr val="B61A37"/>
                </a:solidFill>
                <a:latin typeface="Coranto 2" panose="02000503070000020003" pitchFamily="50" charset="0"/>
                <a:ea typeface="+mn-ea"/>
                <a:cs typeface="+mn-cs"/>
                <a:sym typeface="+mn-lt"/>
              </a:defRPr>
            </a:lvl2pPr>
            <a:lvl3pPr marL="0" indent="0" algn="l" defTabSz="914400" rtl="0" eaLnBrk="1" latinLnBrk="0" hangingPunct="1">
              <a:lnSpc>
                <a:spcPct val="100000"/>
              </a:lnSpc>
              <a:spcBef>
                <a:spcPts val="432"/>
              </a:spcBef>
              <a:buFontTx/>
              <a:buNone/>
              <a:defRPr lang="en-US" sz="2800" b="1" kern="1200" dirty="0" smtClean="0">
                <a:solidFill>
                  <a:srgbClr val="B61A37"/>
                </a:solidFill>
                <a:latin typeface="Coranto 2" panose="02000503070000020003" pitchFamily="50" charset="0"/>
                <a:ea typeface="+mn-ea"/>
                <a:cs typeface="+mn-cs"/>
                <a:sym typeface="+mn-lt"/>
              </a:defRPr>
            </a:lvl3pPr>
            <a:lvl4pPr marL="0" indent="0" algn="l" defTabSz="914400" rtl="0" eaLnBrk="1" latinLnBrk="0" hangingPunct="1">
              <a:lnSpc>
                <a:spcPct val="100000"/>
              </a:lnSpc>
              <a:spcBef>
                <a:spcPts val="432"/>
              </a:spcBef>
              <a:buFontTx/>
              <a:buNone/>
              <a:defRPr lang="en-US" sz="2800" b="1" kern="1200" dirty="0" smtClean="0">
                <a:solidFill>
                  <a:srgbClr val="B61A37"/>
                </a:solidFill>
                <a:latin typeface="Coranto 2" panose="02000503070000020003" pitchFamily="50" charset="0"/>
                <a:ea typeface="+mn-ea"/>
                <a:cs typeface="+mn-cs"/>
                <a:sym typeface="+mn-lt"/>
              </a:defRPr>
            </a:lvl4pPr>
            <a:lvl5pPr marL="0" indent="0" algn="l" defTabSz="914400" rtl="0" eaLnBrk="1" latinLnBrk="0" hangingPunct="1">
              <a:lnSpc>
                <a:spcPct val="100000"/>
              </a:lnSpc>
              <a:spcBef>
                <a:spcPts val="432"/>
              </a:spcBef>
              <a:buFontTx/>
              <a:buNone/>
              <a:defRPr lang="en-US" sz="2800" b="1" kern="1200" dirty="0">
                <a:solidFill>
                  <a:srgbClr val="B61A37"/>
                </a:solidFill>
                <a:latin typeface="Coranto 2" panose="02000503070000020003" pitchFamily="50" charset="0"/>
                <a:ea typeface="+mn-ea"/>
                <a:cs typeface="+mn-cs"/>
                <a:sym typeface="+mn-lt"/>
              </a:defRPr>
            </a:lvl5pPr>
          </a:lstStyle>
          <a:p>
            <a:pPr marL="0" algn="l" defTabSz="914400" rtl="0" eaLnBrk="1" latinLnBrk="0" hangingPunct="1"/>
            <a:r>
              <a:rPr lang="en-US" sz="2800" b="1" kern="1200" dirty="0">
                <a:solidFill>
                  <a:srgbClr val="B61A37"/>
                </a:solidFill>
                <a:latin typeface="Coranto 2" panose="02000503070000020003" pitchFamily="50" charset="0"/>
                <a:ea typeface="+mn-ea"/>
                <a:cs typeface="+mn-cs"/>
              </a:rPr>
              <a:t>Company name</a:t>
            </a:r>
          </a:p>
        </p:txBody>
      </p:sp>
      <p:sp>
        <p:nvSpPr>
          <p:cNvPr id="20" name="Picture Placeholder 19"/>
          <p:cNvSpPr>
            <a:spLocks noGrp="1"/>
          </p:cNvSpPr>
          <p:nvPr>
            <p:ph type="pic" sz="quarter" idx="14"/>
          </p:nvPr>
        </p:nvSpPr>
        <p:spPr>
          <a:xfrm>
            <a:off x="7982712" y="274320"/>
            <a:ext cx="1078992" cy="1080000"/>
          </a:xfrm>
          <a:ln w="28575">
            <a:solidFill>
              <a:srgbClr val="B51A3A"/>
            </a:solidFill>
          </a:ln>
        </p:spPr>
        <p:txBody>
          <a:bodyPr vert="horz" lIns="0" tIns="0" rIns="0" bIns="0" rtlCol="0">
            <a:noAutofit/>
          </a:bodyPr>
          <a:lstStyle>
            <a:lvl1pPr>
              <a:defRPr lang="en-US" sz="1100"/>
            </a:lvl1pPr>
          </a:lstStyle>
          <a:p>
            <a:pPr lvl="0"/>
            <a:r>
              <a:rPr lang="en-US"/>
              <a:t>Click icon to add picture</a:t>
            </a:r>
          </a:p>
        </p:txBody>
      </p:sp>
    </p:spTree>
    <p:extLst>
      <p:ext uri="{BB962C8B-B14F-4D97-AF65-F5344CB8AC3E}">
        <p14:creationId xmlns:p14="http://schemas.microsoft.com/office/powerpoint/2010/main" val="1684491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profile_body">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3"/>
          <a:stretch>
            <a:fillRect/>
          </a:stretch>
        </p:blipFill>
        <p:spPr>
          <a:xfrm>
            <a:off x="469" y="0"/>
            <a:ext cx="9906859" cy="1121761"/>
          </a:xfrm>
          <a:prstGeom prst="rect">
            <a:avLst/>
          </a:prstGeom>
          <a:noFill/>
        </p:spPr>
      </p:pic>
      <p:graphicFrame>
        <p:nvGraphicFramePr>
          <p:cNvPr id="4" name="Objekt 3" hidden="1">
            <a:extLst>
              <a:ext uri="{FF2B5EF4-FFF2-40B4-BE49-F238E27FC236}">
                <a16:creationId xmlns:a16="http://schemas.microsoft.com/office/drawing/2014/main" id="{FB482338-A380-4508-9B07-159CB251B9A8}"/>
              </a:ext>
            </a:extLst>
          </p:cNvPr>
          <p:cNvGraphicFramePr>
            <a:graphicFrameLocks noChangeAspect="1"/>
          </p:cNvGraphicFramePr>
          <p:nvPr userDrawn="1">
            <p:custDataLst>
              <p:tags r:id="rId1"/>
            </p:custDataLst>
          </p:nvPr>
        </p:nvGraphicFramePr>
        <p:xfrm>
          <a:off x="1722" y="1591"/>
          <a:ext cx="1719"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4" name="Objekt 3" hidden="1">
                        <a:extLst>
                          <a:ext uri="{FF2B5EF4-FFF2-40B4-BE49-F238E27FC236}">
                            <a16:creationId xmlns:a16="http://schemas.microsoft.com/office/drawing/2014/main" id="{FB482338-A380-4508-9B07-159CB251B9A8}"/>
                          </a:ext>
                        </a:extLst>
                      </p:cNvPr>
                      <p:cNvPicPr/>
                      <p:nvPr/>
                    </p:nvPicPr>
                    <p:blipFill>
                      <a:blip r:embed="rId5"/>
                      <a:stretch>
                        <a:fillRect/>
                      </a:stretch>
                    </p:blipFill>
                    <p:spPr>
                      <a:xfrm>
                        <a:off x="1722" y="1591"/>
                        <a:ext cx="1719" cy="1587"/>
                      </a:xfrm>
                      <a:prstGeom prst="rect">
                        <a:avLst/>
                      </a:prstGeom>
                    </p:spPr>
                  </p:pic>
                </p:oleObj>
              </mc:Fallback>
            </mc:AlternateContent>
          </a:graphicData>
        </a:graphic>
      </p:graphicFrame>
      <p:sp>
        <p:nvSpPr>
          <p:cNvPr id="2" name="Title 1"/>
          <p:cNvSpPr>
            <a:spLocks noGrp="1"/>
          </p:cNvSpPr>
          <p:nvPr>
            <p:ph type="title" hasCustomPrompt="1"/>
          </p:nvPr>
        </p:nvSpPr>
        <p:spPr/>
        <p:txBody>
          <a:bodyPr/>
          <a:lstStyle>
            <a:lvl1pPr>
              <a:defRPr>
                <a:solidFill>
                  <a:schemeClr val="bg1"/>
                </a:solidFill>
                <a:latin typeface="+mj-lt"/>
                <a:ea typeface="+mj-ea"/>
                <a:cs typeface="+mj-cs"/>
                <a:sym typeface="+mj-lt"/>
              </a:defRPr>
            </a:lvl1pPr>
          </a:lstStyle>
          <a:p>
            <a:r>
              <a:rPr lang="en-US" dirty="0"/>
              <a:t>Click to add title</a:t>
            </a:r>
          </a:p>
        </p:txBody>
      </p:sp>
      <p:sp>
        <p:nvSpPr>
          <p:cNvPr id="3" name="Foliennummernplatzhalter 2">
            <a:extLst>
              <a:ext uri="{FF2B5EF4-FFF2-40B4-BE49-F238E27FC236}">
                <a16:creationId xmlns:a16="http://schemas.microsoft.com/office/drawing/2014/main" id="{8ECD7965-2C96-4620-ACE9-4FCE918E2847}"/>
              </a:ext>
            </a:extLst>
          </p:cNvPr>
          <p:cNvSpPr>
            <a:spLocks noGrp="1"/>
          </p:cNvSpPr>
          <p:nvPr>
            <p:ph type="sldNum" sz="quarter" idx="10"/>
          </p:nvPr>
        </p:nvSpPr>
        <p:spPr>
          <a:xfrm>
            <a:off x="9097873" y="6522719"/>
            <a:ext cx="238848"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Tree>
    <p:extLst>
      <p:ext uri="{BB962C8B-B14F-4D97-AF65-F5344CB8AC3E}">
        <p14:creationId xmlns:p14="http://schemas.microsoft.com/office/powerpoint/2010/main" val="480099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ew_profile x 2 ">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3"/>
          <a:stretch>
            <a:fillRect/>
          </a:stretch>
        </p:blipFill>
        <p:spPr>
          <a:xfrm>
            <a:off x="469" y="0"/>
            <a:ext cx="9906859" cy="1121761"/>
          </a:xfrm>
          <a:prstGeom prst="rect">
            <a:avLst/>
          </a:prstGeom>
          <a:noFill/>
        </p:spPr>
      </p:pic>
      <p:graphicFrame>
        <p:nvGraphicFramePr>
          <p:cNvPr id="4" name="Objekt 3" hidden="1">
            <a:extLst>
              <a:ext uri="{FF2B5EF4-FFF2-40B4-BE49-F238E27FC236}">
                <a16:creationId xmlns:a16="http://schemas.microsoft.com/office/drawing/2014/main" id="{FB482338-A380-4508-9B07-159CB251B9A8}"/>
              </a:ext>
            </a:extLst>
          </p:cNvPr>
          <p:cNvGraphicFramePr>
            <a:graphicFrameLocks noChangeAspect="1"/>
          </p:cNvGraphicFramePr>
          <p:nvPr userDrawn="1">
            <p:custDataLst>
              <p:tags r:id="rId1"/>
            </p:custDataLst>
          </p:nvPr>
        </p:nvGraphicFramePr>
        <p:xfrm>
          <a:off x="1722" y="1591"/>
          <a:ext cx="1719"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4" name="Objekt 3" hidden="1">
                        <a:extLst>
                          <a:ext uri="{FF2B5EF4-FFF2-40B4-BE49-F238E27FC236}">
                            <a16:creationId xmlns:a16="http://schemas.microsoft.com/office/drawing/2014/main" id="{FB482338-A380-4508-9B07-159CB251B9A8}"/>
                          </a:ext>
                        </a:extLst>
                      </p:cNvPr>
                      <p:cNvPicPr/>
                      <p:nvPr/>
                    </p:nvPicPr>
                    <p:blipFill>
                      <a:blip r:embed="rId5"/>
                      <a:stretch>
                        <a:fillRect/>
                      </a:stretch>
                    </p:blipFill>
                    <p:spPr>
                      <a:xfrm>
                        <a:off x="1722" y="1591"/>
                        <a:ext cx="1719" cy="1587"/>
                      </a:xfrm>
                      <a:prstGeom prst="rect">
                        <a:avLst/>
                      </a:prstGeom>
                    </p:spPr>
                  </p:pic>
                </p:oleObj>
              </mc:Fallback>
            </mc:AlternateContent>
          </a:graphicData>
        </a:graphic>
      </p:graphicFrame>
      <p:sp>
        <p:nvSpPr>
          <p:cNvPr id="2" name="Title 1"/>
          <p:cNvSpPr>
            <a:spLocks noGrp="1"/>
          </p:cNvSpPr>
          <p:nvPr>
            <p:ph type="title" hasCustomPrompt="1"/>
          </p:nvPr>
        </p:nvSpPr>
        <p:spPr>
          <a:xfrm>
            <a:off x="594363" y="451872"/>
            <a:ext cx="4270600" cy="410519"/>
          </a:xfrm>
        </p:spPr>
        <p:txBody>
          <a:bodyPr/>
          <a:lstStyle>
            <a:lvl1pPr>
              <a:defRPr>
                <a:solidFill>
                  <a:schemeClr val="bg1"/>
                </a:solidFill>
                <a:latin typeface="+mj-lt"/>
                <a:ea typeface="+mj-ea"/>
                <a:cs typeface="+mj-cs"/>
                <a:sym typeface="+mj-lt"/>
              </a:defRPr>
            </a:lvl1pPr>
          </a:lstStyle>
          <a:p>
            <a:r>
              <a:rPr lang="en-US" dirty="0"/>
              <a:t>Candidate name</a:t>
            </a:r>
          </a:p>
        </p:txBody>
      </p:sp>
      <p:sp>
        <p:nvSpPr>
          <p:cNvPr id="3" name="TextBox 4"/>
          <p:cNvSpPr txBox="1"/>
          <p:nvPr/>
        </p:nvSpPr>
        <p:spPr>
          <a:xfrm>
            <a:off x="9134724" y="6346004"/>
            <a:ext cx="317716" cy="230832"/>
          </a:xfrm>
          <a:prstGeom prst="rect">
            <a:avLst/>
          </a:prstGeom>
          <a:noFill/>
        </p:spPr>
        <p:txBody>
          <a:bodyPr wrap="none" rtlCol="0">
            <a:spAutoFit/>
          </a:bodyPr>
          <a:lstStyle/>
          <a:p>
            <a:pPr algn="r" defTabSz="457200" fontAlgn="auto">
              <a:spcBef>
                <a:spcPts val="0"/>
              </a:spcBef>
              <a:spcAft>
                <a:spcPts val="0"/>
              </a:spcAft>
            </a:pPr>
            <a:fld id="{5B46F2D9-2BF1-534D-A675-70D07155E114}" type="slidenum">
              <a:rPr lang="en-US" sz="900" smtClean="0">
                <a:solidFill>
                  <a:prstClr val="black"/>
                </a:solidFill>
                <a:latin typeface="Coranto 2" panose="02000503070000020003" pitchFamily="50" charset="0"/>
              </a:rPr>
              <a:pPr algn="r" defTabSz="457200" fontAlgn="auto">
                <a:spcBef>
                  <a:spcPts val="0"/>
                </a:spcBef>
                <a:spcAft>
                  <a:spcPts val="0"/>
                </a:spcAft>
              </a:pPr>
              <a:t>‹#›</a:t>
            </a:fld>
            <a:endParaRPr lang="en-US" sz="900" dirty="0">
              <a:solidFill>
                <a:prstClr val="black"/>
              </a:solidFill>
              <a:latin typeface="Coranto 2" panose="02000503070000020003" pitchFamily="50" charset="0"/>
            </a:endParaRPr>
          </a:p>
        </p:txBody>
      </p:sp>
      <p:sp>
        <p:nvSpPr>
          <p:cNvPr id="6" name="Content Placeholder 2"/>
          <p:cNvSpPr>
            <a:spLocks noGrp="1"/>
          </p:cNvSpPr>
          <p:nvPr>
            <p:ph idx="1" hasCustomPrompt="1"/>
          </p:nvPr>
        </p:nvSpPr>
        <p:spPr>
          <a:xfrm>
            <a:off x="594363" y="1466458"/>
            <a:ext cx="4270600" cy="4754880"/>
          </a:xfrm>
          <a:noFill/>
          <a:ln>
            <a:noFill/>
          </a:ln>
        </p:spPr>
        <p:txBody>
          <a:bodyPr lIns="0" tIns="0" rIns="0" bIns="0" numCol="1" spcCol="539496">
            <a:noAutofit/>
          </a:bodyPr>
          <a:lstStyle>
            <a:lvl1pPr marL="1374775" indent="-1374775">
              <a:lnSpc>
                <a:spcPct val="100000"/>
              </a:lnSpc>
              <a:spcBef>
                <a:spcPts val="0"/>
              </a:spcBef>
              <a:tabLst/>
              <a:defRPr sz="900" b="0" baseline="0">
                <a:solidFill>
                  <a:schemeClr val="tx1"/>
                </a:solidFill>
                <a:latin typeface="+mn-lt"/>
                <a:cs typeface="Georgia"/>
              </a:defRPr>
            </a:lvl1pPr>
            <a:lvl2pPr marL="1374775" indent="-1374775">
              <a:lnSpc>
                <a:spcPct val="100000"/>
              </a:lnSpc>
              <a:spcBef>
                <a:spcPts val="0"/>
              </a:spcBef>
              <a:buNone/>
              <a:tabLst/>
              <a:defRPr sz="900" b="0">
                <a:solidFill>
                  <a:schemeClr val="tx1">
                    <a:lumMod val="65000"/>
                    <a:lumOff val="35000"/>
                  </a:schemeClr>
                </a:solidFill>
                <a:latin typeface="+mn-lt"/>
              </a:defRPr>
            </a:lvl2pPr>
            <a:lvl3pPr>
              <a:lnSpc>
                <a:spcPct val="120000"/>
              </a:lnSpc>
              <a:spcBef>
                <a:spcPts val="0"/>
              </a:spcBef>
              <a:defRPr sz="1000">
                <a:latin typeface="+mn-lt"/>
              </a:defRPr>
            </a:lvl3pPr>
            <a:lvl4pPr>
              <a:lnSpc>
                <a:spcPct val="120000"/>
              </a:lnSpc>
              <a:spcBef>
                <a:spcPts val="0"/>
              </a:spcBef>
              <a:defRPr sz="1000">
                <a:latin typeface="+mn-lt"/>
              </a:defRPr>
            </a:lvl4pPr>
            <a:lvl5pPr>
              <a:lnSpc>
                <a:spcPct val="120000"/>
              </a:lnSpc>
              <a:spcBef>
                <a:spcPts val="0"/>
              </a:spcBef>
              <a:defRPr sz="1000">
                <a:latin typeface="+mn-lt"/>
              </a:defRPr>
            </a:lvl5pPr>
          </a:lstStyle>
          <a:p>
            <a:pPr marL="0" indent="0">
              <a:tabLst>
                <a:tab pos="3492000" algn="l"/>
              </a:tabLst>
              <a:defRPr/>
            </a:pPr>
            <a:r>
              <a:rPr lang="de-AT" dirty="0">
                <a:latin typeface="Coranto 2" panose="02000503070000020003" pitchFamily="50" charset="0"/>
              </a:rPr>
              <a:t>Profile</a:t>
            </a:r>
          </a:p>
        </p:txBody>
      </p:sp>
      <p:sp>
        <p:nvSpPr>
          <p:cNvPr id="9" name="Content Placeholder 2"/>
          <p:cNvSpPr>
            <a:spLocks noGrp="1"/>
          </p:cNvSpPr>
          <p:nvPr>
            <p:ph idx="12" hasCustomPrompt="1"/>
          </p:nvPr>
        </p:nvSpPr>
        <p:spPr>
          <a:xfrm>
            <a:off x="5075013" y="1466458"/>
            <a:ext cx="4270600" cy="4754880"/>
          </a:xfrm>
          <a:noFill/>
          <a:ln>
            <a:noFill/>
          </a:ln>
        </p:spPr>
        <p:txBody>
          <a:bodyPr lIns="0" tIns="0" rIns="0" bIns="0" numCol="1" spcCol="539496">
            <a:noAutofit/>
          </a:bodyPr>
          <a:lstStyle>
            <a:lvl1pPr marL="1374775" indent="-1374775">
              <a:lnSpc>
                <a:spcPct val="100000"/>
              </a:lnSpc>
              <a:spcBef>
                <a:spcPts val="0"/>
              </a:spcBef>
              <a:tabLst/>
              <a:defRPr sz="900" b="0" baseline="0">
                <a:solidFill>
                  <a:schemeClr val="tx1"/>
                </a:solidFill>
                <a:latin typeface="+mn-lt"/>
                <a:cs typeface="Georgia"/>
              </a:defRPr>
            </a:lvl1pPr>
            <a:lvl2pPr marL="1374775" indent="-1374775">
              <a:lnSpc>
                <a:spcPct val="100000"/>
              </a:lnSpc>
              <a:spcBef>
                <a:spcPts val="0"/>
              </a:spcBef>
              <a:buNone/>
              <a:tabLst/>
              <a:defRPr sz="900" b="0">
                <a:solidFill>
                  <a:schemeClr val="tx1">
                    <a:lumMod val="65000"/>
                    <a:lumOff val="35000"/>
                  </a:schemeClr>
                </a:solidFill>
                <a:latin typeface="+mn-lt"/>
              </a:defRPr>
            </a:lvl2pPr>
            <a:lvl3pPr>
              <a:lnSpc>
                <a:spcPct val="120000"/>
              </a:lnSpc>
              <a:spcBef>
                <a:spcPts val="0"/>
              </a:spcBef>
              <a:defRPr sz="1000">
                <a:latin typeface="+mn-lt"/>
              </a:defRPr>
            </a:lvl3pPr>
            <a:lvl4pPr>
              <a:lnSpc>
                <a:spcPct val="120000"/>
              </a:lnSpc>
              <a:spcBef>
                <a:spcPts val="0"/>
              </a:spcBef>
              <a:defRPr sz="1000">
                <a:latin typeface="+mn-lt"/>
              </a:defRPr>
            </a:lvl4pPr>
            <a:lvl5pPr>
              <a:lnSpc>
                <a:spcPct val="120000"/>
              </a:lnSpc>
              <a:spcBef>
                <a:spcPts val="0"/>
              </a:spcBef>
              <a:defRPr sz="1000">
                <a:latin typeface="+mn-lt"/>
              </a:defRPr>
            </a:lvl5pPr>
          </a:lstStyle>
          <a:p>
            <a:pPr marL="0" indent="0">
              <a:tabLst>
                <a:tab pos="3492000" algn="l"/>
              </a:tabLst>
              <a:defRPr/>
            </a:pPr>
            <a:r>
              <a:rPr lang="de-AT" dirty="0">
                <a:latin typeface="Coranto 2" panose="02000503070000020003" pitchFamily="50" charset="0"/>
              </a:rPr>
              <a:t>Profile</a:t>
            </a:r>
          </a:p>
        </p:txBody>
      </p:sp>
      <p:sp>
        <p:nvSpPr>
          <p:cNvPr id="15" name="Text Placeholder 14"/>
          <p:cNvSpPr>
            <a:spLocks noGrp="1"/>
          </p:cNvSpPr>
          <p:nvPr>
            <p:ph type="body" sz="quarter" idx="13" hasCustomPrompt="1"/>
          </p:nvPr>
        </p:nvSpPr>
        <p:spPr>
          <a:xfrm>
            <a:off x="5075013" y="451872"/>
            <a:ext cx="4270600" cy="410519"/>
          </a:xfrm>
        </p:spPr>
        <p:txBody>
          <a:bodyPr/>
          <a:lstStyle>
            <a:lvl1pPr>
              <a:defRPr sz="2400">
                <a:solidFill>
                  <a:schemeClr val="bg1"/>
                </a:solidFill>
              </a:defRPr>
            </a:lvl1pPr>
          </a:lstStyle>
          <a:p>
            <a:pPr lvl="0"/>
            <a:r>
              <a:rPr lang="en-US" dirty="0"/>
              <a:t>Candidate name</a:t>
            </a:r>
          </a:p>
        </p:txBody>
      </p:sp>
      <p:sp>
        <p:nvSpPr>
          <p:cNvPr id="19" name="Picture Placeholder 18"/>
          <p:cNvSpPr>
            <a:spLocks noGrp="1"/>
          </p:cNvSpPr>
          <p:nvPr>
            <p:ph type="pic" sz="quarter" idx="14"/>
          </p:nvPr>
        </p:nvSpPr>
        <p:spPr>
          <a:xfrm>
            <a:off x="3703931" y="386458"/>
            <a:ext cx="958053" cy="959461"/>
          </a:xfrm>
          <a:ln w="28575">
            <a:solidFill>
              <a:schemeClr val="bg1"/>
            </a:solidFill>
          </a:ln>
        </p:spPr>
        <p:txBody>
          <a:bodyPr vert="horz" lIns="0" tIns="0" rIns="0" bIns="0" rtlCol="0">
            <a:noAutofit/>
          </a:bodyPr>
          <a:lstStyle>
            <a:lvl1pPr>
              <a:defRPr lang="en-US" sz="1500">
                <a:solidFill>
                  <a:schemeClr val="bg1"/>
                </a:solidFill>
              </a:defRPr>
            </a:lvl1pPr>
          </a:lstStyle>
          <a:p>
            <a:pPr lvl="0"/>
            <a:endParaRPr lang="en-US"/>
          </a:p>
        </p:txBody>
      </p:sp>
      <p:sp>
        <p:nvSpPr>
          <p:cNvPr id="20" name="Picture Placeholder 18"/>
          <p:cNvSpPr>
            <a:spLocks noGrp="1"/>
          </p:cNvSpPr>
          <p:nvPr>
            <p:ph type="pic" sz="quarter" idx="15"/>
          </p:nvPr>
        </p:nvSpPr>
        <p:spPr>
          <a:xfrm>
            <a:off x="8132884" y="386458"/>
            <a:ext cx="958053" cy="959461"/>
          </a:xfrm>
          <a:ln w="28575">
            <a:solidFill>
              <a:schemeClr val="bg1"/>
            </a:solidFill>
          </a:ln>
        </p:spPr>
        <p:txBody>
          <a:bodyPr vert="horz" lIns="0" tIns="0" rIns="0" bIns="0" rtlCol="0">
            <a:noAutofit/>
          </a:bodyPr>
          <a:lstStyle>
            <a:lvl1pPr>
              <a:defRPr lang="en-US" sz="1500">
                <a:solidFill>
                  <a:schemeClr val="bg1"/>
                </a:solidFill>
              </a:defRPr>
            </a:lvl1pPr>
          </a:lstStyle>
          <a:p>
            <a:pPr lvl="0"/>
            <a:endParaRPr lang="en-US"/>
          </a:p>
        </p:txBody>
      </p:sp>
    </p:spTree>
    <p:extLst>
      <p:ext uri="{BB962C8B-B14F-4D97-AF65-F5344CB8AC3E}">
        <p14:creationId xmlns:p14="http://schemas.microsoft.com/office/powerpoint/2010/main" val="3936821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andidate Profiles Standard x1">
    <p:spTree>
      <p:nvGrpSpPr>
        <p:cNvPr id="1" name=""/>
        <p:cNvGrpSpPr/>
        <p:nvPr/>
      </p:nvGrpSpPr>
      <p:grpSpPr>
        <a:xfrm>
          <a:off x="0" y="0"/>
          <a:ext cx="0" cy="0"/>
          <a:chOff x="0" y="0"/>
          <a:chExt cx="0" cy="0"/>
        </a:xfrm>
      </p:grpSpPr>
      <p:sp>
        <p:nvSpPr>
          <p:cNvPr id="4" name="Foliennummernplatzhalter 5">
            <a:extLst>
              <a:ext uri="{FF2B5EF4-FFF2-40B4-BE49-F238E27FC236}">
                <a16:creationId xmlns:a16="http://schemas.microsoft.com/office/drawing/2014/main" id="{E6E098DC-7DB9-439A-BA8C-B9D4DFD485FB}"/>
              </a:ext>
            </a:extLst>
          </p:cNvPr>
          <p:cNvSpPr>
            <a:spLocks noGrp="1"/>
          </p:cNvSpPr>
          <p:nvPr>
            <p:ph type="sldNum" sz="quarter" idx="11"/>
          </p:nvPr>
        </p:nvSpPr>
        <p:spPr>
          <a:xfrm>
            <a:off x="9077969" y="6522718"/>
            <a:ext cx="258751"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
        <p:nvSpPr>
          <p:cNvPr id="8" name="Content Placeholder 2">
            <a:extLst>
              <a:ext uri="{FF2B5EF4-FFF2-40B4-BE49-F238E27FC236}">
                <a16:creationId xmlns:a16="http://schemas.microsoft.com/office/drawing/2014/main" id="{FB57356A-937E-D948-8524-48B36751B6F3}"/>
              </a:ext>
            </a:extLst>
          </p:cNvPr>
          <p:cNvSpPr>
            <a:spLocks noGrp="1"/>
          </p:cNvSpPr>
          <p:nvPr>
            <p:ph idx="1" hasCustomPrompt="1"/>
          </p:nvPr>
        </p:nvSpPr>
        <p:spPr>
          <a:xfrm>
            <a:off x="597396" y="1146189"/>
            <a:ext cx="8739324" cy="5054586"/>
          </a:xfrm>
          <a:noFill/>
          <a:ln>
            <a:noFill/>
          </a:ln>
        </p:spPr>
        <p:txBody>
          <a:bodyPr lIns="91440" tIns="45720" rIns="91440" bIns="45720">
            <a:noAutofit/>
          </a:bodyPr>
          <a:lstStyle>
            <a:lvl1pPr marL="1374775" indent="-1374775">
              <a:lnSpc>
                <a:spcPct val="100000"/>
              </a:lnSpc>
              <a:spcBef>
                <a:spcPts val="0"/>
              </a:spcBef>
              <a:tabLst/>
              <a:defRPr sz="900" b="0">
                <a:solidFill>
                  <a:srgbClr val="595959"/>
                </a:solidFill>
                <a:latin typeface="+mn-lt"/>
                <a:cs typeface="Georgia"/>
              </a:defRPr>
            </a:lvl1pPr>
            <a:lvl2pPr marL="1374775" indent="-1374775">
              <a:lnSpc>
                <a:spcPct val="100000"/>
              </a:lnSpc>
              <a:spcBef>
                <a:spcPts val="0"/>
              </a:spcBef>
              <a:buNone/>
              <a:tabLst/>
              <a:defRPr sz="900" b="0">
                <a:solidFill>
                  <a:srgbClr val="595959"/>
                </a:solidFill>
                <a:latin typeface="+mn-lt"/>
              </a:defRPr>
            </a:lvl2pPr>
            <a:lvl3pPr>
              <a:lnSpc>
                <a:spcPct val="120000"/>
              </a:lnSpc>
              <a:spcBef>
                <a:spcPts val="0"/>
              </a:spcBef>
              <a:defRPr sz="1000">
                <a:latin typeface="+mn-lt"/>
              </a:defRPr>
            </a:lvl3pPr>
            <a:lvl4pPr>
              <a:lnSpc>
                <a:spcPct val="120000"/>
              </a:lnSpc>
              <a:spcBef>
                <a:spcPts val="0"/>
              </a:spcBef>
              <a:defRPr sz="1000">
                <a:latin typeface="+mn-lt"/>
              </a:defRPr>
            </a:lvl4pPr>
            <a:lvl5pPr>
              <a:lnSpc>
                <a:spcPct val="120000"/>
              </a:lnSpc>
              <a:spcBef>
                <a:spcPts val="0"/>
              </a:spcBef>
              <a:defRPr sz="1000">
                <a:latin typeface="+mn-lt"/>
              </a:defRPr>
            </a:lvl5pPr>
          </a:lstStyle>
          <a:p>
            <a:pPr lvl="0"/>
            <a:r>
              <a:rPr lang="en-US" dirty="0"/>
              <a:t>Click to add text</a:t>
            </a:r>
          </a:p>
          <a:p>
            <a:pPr lvl="1"/>
            <a:r>
              <a:rPr lang="en-US" dirty="0"/>
              <a:t>Second level</a:t>
            </a:r>
          </a:p>
        </p:txBody>
      </p:sp>
      <p:cxnSp>
        <p:nvCxnSpPr>
          <p:cNvPr id="9" name="Straight Connector 8">
            <a:extLst>
              <a:ext uri="{FF2B5EF4-FFF2-40B4-BE49-F238E27FC236}">
                <a16:creationId xmlns:a16="http://schemas.microsoft.com/office/drawing/2014/main" id="{F6DA2FD4-C0C3-A641-8A76-7BBB9F419D00}"/>
              </a:ext>
            </a:extLst>
          </p:cNvPr>
          <p:cNvCxnSpPr>
            <a:cxnSpLocks/>
          </p:cNvCxnSpPr>
          <p:nvPr userDrawn="1"/>
        </p:nvCxnSpPr>
        <p:spPr>
          <a:xfrm>
            <a:off x="4967058" y="1088614"/>
            <a:ext cx="0" cy="5112281"/>
          </a:xfrm>
          <a:prstGeom prst="line">
            <a:avLst/>
          </a:prstGeom>
          <a:ln w="12700" cmpd="sng">
            <a:solidFill>
              <a:srgbClr val="595959"/>
            </a:solidFill>
          </a:ln>
          <a:effectLst/>
        </p:spPr>
        <p:style>
          <a:lnRef idx="2">
            <a:schemeClr val="accent1"/>
          </a:lnRef>
          <a:fillRef idx="0">
            <a:schemeClr val="accent1"/>
          </a:fillRef>
          <a:effectRef idx="1">
            <a:schemeClr val="accent1"/>
          </a:effectRef>
          <a:fontRef idx="minor">
            <a:schemeClr val="tx1"/>
          </a:fontRef>
        </p:style>
      </p:cxnSp>
      <p:sp>
        <p:nvSpPr>
          <p:cNvPr id="11" name="Titel 2">
            <a:extLst>
              <a:ext uri="{FF2B5EF4-FFF2-40B4-BE49-F238E27FC236}">
                <a16:creationId xmlns:a16="http://schemas.microsoft.com/office/drawing/2014/main" id="{909889FC-66DE-6546-8589-148012884859}"/>
              </a:ext>
            </a:extLst>
          </p:cNvPr>
          <p:cNvSpPr>
            <a:spLocks noGrp="1"/>
          </p:cNvSpPr>
          <p:nvPr>
            <p:ph type="title" hasCustomPrompt="1"/>
          </p:nvPr>
        </p:nvSpPr>
        <p:spPr>
          <a:xfrm>
            <a:off x="597399" y="451873"/>
            <a:ext cx="4270881" cy="410519"/>
          </a:xfrm>
        </p:spPr>
        <p:txBody>
          <a:bodyPr/>
          <a:lstStyle>
            <a:lvl1pPr>
              <a:defRPr>
                <a:latin typeface="+mj-lt"/>
                <a:ea typeface="+mj-ea"/>
                <a:cs typeface="+mj-cs"/>
                <a:sym typeface="+mj-lt"/>
              </a:defRPr>
            </a:lvl1pPr>
          </a:lstStyle>
          <a:p>
            <a:r>
              <a:rPr lang="en-US" dirty="0"/>
              <a:t>Click to add title</a:t>
            </a:r>
          </a:p>
        </p:txBody>
      </p:sp>
    </p:spTree>
    <p:extLst>
      <p:ext uri="{BB962C8B-B14F-4D97-AF65-F5344CB8AC3E}">
        <p14:creationId xmlns:p14="http://schemas.microsoft.com/office/powerpoint/2010/main" val="2045713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_2">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542E04BC-326E-4017-BC52-7662D6172B56}"/>
              </a:ext>
            </a:extLst>
          </p:cNvPr>
          <p:cNvGraphicFramePr>
            <a:graphicFrameLocks noChangeAspect="1"/>
          </p:cNvGraphicFramePr>
          <p:nvPr userDrawn="1">
            <p:custDataLst>
              <p:tags r:id="rId1"/>
            </p:custDataLst>
          </p:nvPr>
        </p:nvGraphicFramePr>
        <p:xfrm>
          <a:off x="1721" y="1589"/>
          <a:ext cx="1719"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8" name="Objekt 7" hidden="1">
                        <a:extLst>
                          <a:ext uri="{FF2B5EF4-FFF2-40B4-BE49-F238E27FC236}">
                            <a16:creationId xmlns:a16="http://schemas.microsoft.com/office/drawing/2014/main" id="{542E04BC-326E-4017-BC52-7662D6172B56}"/>
                          </a:ext>
                        </a:extLst>
                      </p:cNvPr>
                      <p:cNvPicPr/>
                      <p:nvPr/>
                    </p:nvPicPr>
                    <p:blipFill>
                      <a:blip r:embed="rId5"/>
                      <a:stretch>
                        <a:fillRect/>
                      </a:stretch>
                    </p:blipFill>
                    <p:spPr>
                      <a:xfrm>
                        <a:off x="1721" y="1589"/>
                        <a:ext cx="1719" cy="1587"/>
                      </a:xfrm>
                      <a:prstGeom prst="rect">
                        <a:avLst/>
                      </a:prstGeom>
                    </p:spPr>
                  </p:pic>
                </p:oleObj>
              </mc:Fallback>
            </mc:AlternateContent>
          </a:graphicData>
        </a:graphic>
      </p:graphicFrame>
      <p:sp>
        <p:nvSpPr>
          <p:cNvPr id="6" name="Rechteck 5" hidden="1">
            <a:extLst>
              <a:ext uri="{FF2B5EF4-FFF2-40B4-BE49-F238E27FC236}">
                <a16:creationId xmlns:a16="http://schemas.microsoft.com/office/drawing/2014/main" id="{920E2D52-152A-413A-B4DB-68DEFDFB73A8}"/>
              </a:ext>
            </a:extLst>
          </p:cNvPr>
          <p:cNvSpPr/>
          <p:nvPr userDrawn="1">
            <p:custDataLst>
              <p:tags r:id="rId2"/>
            </p:custDataLst>
          </p:nvPr>
        </p:nvSpPr>
        <p:spPr>
          <a:xfrm>
            <a:off x="0" y="0"/>
            <a:ext cx="171979"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3200" b="0" i="0" baseline="0">
              <a:latin typeface="Coranto 2" panose="02000503070000020003" pitchFamily="50" charset="0"/>
              <a:ea typeface="+mj-ea"/>
              <a:cs typeface="+mj-cs"/>
              <a:sym typeface="Coranto 2" panose="02000503070000020003" pitchFamily="50" charset="0"/>
            </a:endParaRPr>
          </a:p>
        </p:txBody>
      </p:sp>
      <p:pic>
        <p:nvPicPr>
          <p:cNvPr id="5" name="Grafik 4">
            <a:extLst>
              <a:ext uri="{FF2B5EF4-FFF2-40B4-BE49-F238E27FC236}">
                <a16:creationId xmlns:a16="http://schemas.microsoft.com/office/drawing/2014/main" id="{B477FF00-DF21-48BB-AF9B-A5C5C9390D09}"/>
              </a:ext>
            </a:extLst>
          </p:cNvPr>
          <p:cNvPicPr>
            <a:picLocks noChangeAspect="1"/>
          </p:cNvPicPr>
          <p:nvPr userDrawn="1"/>
        </p:nvPicPr>
        <p:blipFill rotWithShape="1">
          <a:blip r:embed="rId6" cstate="email">
            <a:extLst>
              <a:ext uri="{28A0092B-C50C-407E-A947-70E740481C1C}">
                <a14:useLocalDpi xmlns:a14="http://schemas.microsoft.com/office/drawing/2010/main"/>
              </a:ext>
            </a:extLst>
          </a:blip>
          <a:srcRect/>
          <a:stretch/>
        </p:blipFill>
        <p:spPr>
          <a:xfrm>
            <a:off x="0" y="0"/>
            <a:ext cx="9906000" cy="6858000"/>
          </a:xfrm>
          <a:prstGeom prst="rect">
            <a:avLst/>
          </a:prstGeom>
        </p:spPr>
      </p:pic>
      <p:sp>
        <p:nvSpPr>
          <p:cNvPr id="2" name="Titel 1">
            <a:extLst>
              <a:ext uri="{FF2B5EF4-FFF2-40B4-BE49-F238E27FC236}">
                <a16:creationId xmlns:a16="http://schemas.microsoft.com/office/drawing/2014/main" id="{60DE9D47-7414-482D-A997-BB33AB457331}"/>
              </a:ext>
            </a:extLst>
          </p:cNvPr>
          <p:cNvSpPr>
            <a:spLocks noGrp="1"/>
          </p:cNvSpPr>
          <p:nvPr>
            <p:ph type="ctrTitle" hasCustomPrompt="1"/>
          </p:nvPr>
        </p:nvSpPr>
        <p:spPr>
          <a:xfrm>
            <a:off x="589673" y="3017522"/>
            <a:ext cx="7830269" cy="492443"/>
          </a:xfrm>
        </p:spPr>
        <p:txBody>
          <a:bodyPr wrap="square" anchor="b">
            <a:spAutoFit/>
          </a:bodyPr>
          <a:lstStyle>
            <a:lvl1pPr algn="l">
              <a:defRPr sz="3200">
                <a:solidFill>
                  <a:schemeClr val="tx2"/>
                </a:solidFill>
                <a:latin typeface="+mj-lt"/>
                <a:ea typeface="+mj-ea"/>
                <a:cs typeface="+mj-cs"/>
                <a:sym typeface="+mj-lt"/>
              </a:defRPr>
            </a:lvl1pPr>
          </a:lstStyle>
          <a:p>
            <a:r>
              <a:rPr lang="de-DE"/>
              <a:t>Click </a:t>
            </a:r>
            <a:r>
              <a:rPr lang="de-DE" err="1"/>
              <a:t>to</a:t>
            </a:r>
            <a:r>
              <a:rPr lang="de-DE"/>
              <a:t> </a:t>
            </a:r>
            <a:r>
              <a:rPr lang="de-DE" err="1"/>
              <a:t>add</a:t>
            </a:r>
            <a:r>
              <a:rPr lang="de-DE"/>
              <a:t> title</a:t>
            </a:r>
            <a:endParaRPr lang="en-US"/>
          </a:p>
        </p:txBody>
      </p:sp>
      <p:sp>
        <p:nvSpPr>
          <p:cNvPr id="3" name="Untertitel 2">
            <a:extLst>
              <a:ext uri="{FF2B5EF4-FFF2-40B4-BE49-F238E27FC236}">
                <a16:creationId xmlns:a16="http://schemas.microsoft.com/office/drawing/2014/main" id="{99A6E358-0F94-4FAD-9915-323C5CD7E329}"/>
              </a:ext>
            </a:extLst>
          </p:cNvPr>
          <p:cNvSpPr>
            <a:spLocks noGrp="1"/>
          </p:cNvSpPr>
          <p:nvPr>
            <p:ph type="subTitle" idx="1" hasCustomPrompt="1"/>
          </p:nvPr>
        </p:nvSpPr>
        <p:spPr>
          <a:xfrm>
            <a:off x="589673" y="3602039"/>
            <a:ext cx="7830269" cy="276999"/>
          </a:xfrm>
        </p:spPr>
        <p:txBody>
          <a:bodyPr wrap="square">
            <a:spAutoFit/>
          </a:bodyPr>
          <a:lstStyle>
            <a:lvl1pPr marL="0" indent="0" algn="l">
              <a:buNone/>
              <a:defRPr sz="1800">
                <a:solidFill>
                  <a:schemeClr val="tx2"/>
                </a:solidFill>
                <a:latin typeface="+mn-lt"/>
                <a:ea typeface="+mn-ea"/>
                <a:cs typeface="+mn-cs"/>
                <a:sym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Click </a:t>
            </a:r>
            <a:r>
              <a:rPr lang="de-DE" err="1"/>
              <a:t>to</a:t>
            </a:r>
            <a:r>
              <a:rPr lang="de-DE"/>
              <a:t> </a:t>
            </a:r>
            <a:r>
              <a:rPr lang="de-DE" err="1"/>
              <a:t>add</a:t>
            </a:r>
            <a:r>
              <a:rPr lang="de-DE"/>
              <a:t> </a:t>
            </a:r>
            <a:r>
              <a:rPr lang="de-DE" err="1"/>
              <a:t>subtitle</a:t>
            </a:r>
            <a:endParaRPr lang="en-US"/>
          </a:p>
        </p:txBody>
      </p:sp>
      <p:sp>
        <p:nvSpPr>
          <p:cNvPr id="11" name="TextBox 8">
            <a:extLst>
              <a:ext uri="{FF2B5EF4-FFF2-40B4-BE49-F238E27FC236}">
                <a16:creationId xmlns:a16="http://schemas.microsoft.com/office/drawing/2014/main" id="{6EA5E0E4-E50F-44C7-BD8E-99BF242B15D5}"/>
              </a:ext>
            </a:extLst>
          </p:cNvPr>
          <p:cNvSpPr txBox="1"/>
          <p:nvPr userDrawn="1"/>
        </p:nvSpPr>
        <p:spPr>
          <a:xfrm>
            <a:off x="589673" y="507674"/>
            <a:ext cx="1860759" cy="184666"/>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chemeClr val="tx1">
                    <a:lumMod val="65000"/>
                    <a:lumOff val="35000"/>
                  </a:schemeClr>
                </a:solidFill>
                <a:effectLst/>
                <a:uLnTx/>
                <a:uFillTx/>
                <a:latin typeface="+mn-lt"/>
                <a:ea typeface="+mn-ea"/>
                <a:cs typeface="+mn-cs"/>
                <a:sym typeface="+mn-lt"/>
              </a:rPr>
              <a:t>Strictly confidential</a:t>
            </a:r>
          </a:p>
        </p:txBody>
      </p:sp>
      <p:pic>
        <p:nvPicPr>
          <p:cNvPr id="18" name="Grafik 17">
            <a:extLst>
              <a:ext uri="{FF2B5EF4-FFF2-40B4-BE49-F238E27FC236}">
                <a16:creationId xmlns:a16="http://schemas.microsoft.com/office/drawing/2014/main" id="{10A857E4-3840-4600-B719-335425F3167D}"/>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87756" y="5439905"/>
            <a:ext cx="3447600" cy="550191"/>
          </a:xfrm>
          <a:prstGeom prst="rect">
            <a:avLst/>
          </a:prstGeom>
        </p:spPr>
      </p:pic>
    </p:spTree>
    <p:extLst>
      <p:ext uri="{BB962C8B-B14F-4D97-AF65-F5344CB8AC3E}">
        <p14:creationId xmlns:p14="http://schemas.microsoft.com/office/powerpoint/2010/main" val="465097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bin"/><Relationship Id="rId3" Type="http://schemas.openxmlformats.org/officeDocument/2006/relationships/slideLayout" Target="../slideLayouts/slideLayout3.xml"/><Relationship Id="rId7" Type="http://schemas.openxmlformats.org/officeDocument/2006/relationships/image" Target="../media/image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oleObject" Target="../embeddings/oleObject1.bin"/><Relationship Id="rId5" Type="http://schemas.openxmlformats.org/officeDocument/2006/relationships/tags" Target="../tags/tag2.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bin"/><Relationship Id="rId3" Type="http://schemas.openxmlformats.org/officeDocument/2006/relationships/theme" Target="../theme/theme2.xml"/><Relationship Id="rId7" Type="http://schemas.openxmlformats.org/officeDocument/2006/relationships/image" Target="../media/image1.bin"/><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oleObject" Target="../embeddings/oleObject4.bin"/><Relationship Id="rId5" Type="http://schemas.openxmlformats.org/officeDocument/2006/relationships/tags" Target="../tags/tag7.xml"/><Relationship Id="rId4" Type="http://schemas.openxmlformats.org/officeDocument/2006/relationships/tags" Target="../tags/tag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CFEC70B8-5E09-459C-B048-E1D73BD49194}"/>
              </a:ext>
            </a:extLst>
          </p:cNvPr>
          <p:cNvGraphicFramePr>
            <a:graphicFrameLocks noChangeAspect="1"/>
          </p:cNvGraphicFramePr>
          <p:nvPr userDrawn="1">
            <p:custDataLst>
              <p:tags r:id="rId5"/>
            </p:custDataLst>
            <p:extLst>
              <p:ext uri="{D42A27DB-BD31-4B8C-83A1-F6EECF244321}">
                <p14:modId xmlns:p14="http://schemas.microsoft.com/office/powerpoint/2010/main" val="2663761267"/>
              </p:ext>
            </p:extLst>
          </p:nvPr>
        </p:nvGraphicFramePr>
        <p:xfrm>
          <a:off x="1722" y="1591"/>
          <a:ext cx="1719" cy="1587"/>
        </p:xfrm>
        <a:graphic>
          <a:graphicData uri="http://schemas.openxmlformats.org/presentationml/2006/ole">
            <mc:AlternateContent xmlns:mc="http://schemas.openxmlformats.org/markup-compatibility/2006">
              <mc:Choice xmlns:v="urn:schemas-microsoft-com:vml" Requires="v">
                <p:oleObj name="think-cell Folie" r:id="rId6" imgW="351" imgH="351" progId="TCLayout.ActiveDocument.1">
                  <p:embed/>
                </p:oleObj>
              </mc:Choice>
              <mc:Fallback>
                <p:oleObj name="think-cell Folie" r:id="rId6" imgW="351" imgH="351" progId="TCLayout.ActiveDocument.1">
                  <p:embed/>
                  <p:pic>
                    <p:nvPicPr>
                      <p:cNvPr id="0" name=""/>
                      <p:cNvPicPr/>
                      <p:nvPr/>
                    </p:nvPicPr>
                    <p:blipFill>
                      <a:blip r:embed="rId7"/>
                      <a:stretch>
                        <a:fillRect/>
                      </a:stretch>
                    </p:blipFill>
                    <p:spPr>
                      <a:xfrm>
                        <a:off x="1722" y="1591"/>
                        <a:ext cx="1719" cy="1587"/>
                      </a:xfrm>
                      <a:prstGeom prst="rect">
                        <a:avLst/>
                      </a:prstGeom>
                    </p:spPr>
                  </p:pic>
                </p:oleObj>
              </mc:Fallback>
            </mc:AlternateContent>
          </a:graphicData>
        </a:graphic>
      </p:graphicFrame>
      <p:sp>
        <p:nvSpPr>
          <p:cNvPr id="2" name="Title Placeholder 1"/>
          <p:cNvSpPr>
            <a:spLocks noGrp="1"/>
          </p:cNvSpPr>
          <p:nvPr>
            <p:ph type="title"/>
          </p:nvPr>
        </p:nvSpPr>
        <p:spPr>
          <a:xfrm>
            <a:off x="594363" y="451872"/>
            <a:ext cx="8742358" cy="410519"/>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594363" y="1147350"/>
            <a:ext cx="8742358" cy="5040696"/>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9">
            <a:extLst>
              <a:ext uri="{FF2B5EF4-FFF2-40B4-BE49-F238E27FC236}">
                <a16:creationId xmlns:a16="http://schemas.microsoft.com/office/drawing/2014/main" id="{349D0E4C-F358-43C8-9BDB-D24D2FC536A4}"/>
              </a:ext>
            </a:extLst>
          </p:cNvPr>
          <p:cNvSpPr txBox="1">
            <a:spLocks/>
          </p:cNvSpPr>
          <p:nvPr userDrawn="1"/>
        </p:nvSpPr>
        <p:spPr>
          <a:xfrm>
            <a:off x="1809135" y="6336172"/>
            <a:ext cx="825910" cy="246221"/>
          </a:xfrm>
          <a:prstGeom prst="rect">
            <a:avLst/>
          </a:prstGeom>
        </p:spPr>
        <p:txBody>
          <a:bodyPr wrap="square" lIns="0" rtlCol="0">
            <a:spAutoFit/>
          </a:bodyPr>
          <a:lstStyle>
            <a:lvl1pPr marL="0" indent="0" algn="l" defTabSz="457200" rtl="0" eaLnBrk="1" latinLnBrk="0" hangingPunct="1">
              <a:lnSpc>
                <a:spcPct val="100000"/>
              </a:lnSpc>
              <a:spcBef>
                <a:spcPts val="432"/>
              </a:spcBef>
              <a:buFontTx/>
              <a:buNone/>
              <a:defRPr sz="1600" b="1" kern="1200">
                <a:solidFill>
                  <a:schemeClr val="tx2"/>
                </a:solidFill>
                <a:latin typeface="+mn-lt"/>
                <a:ea typeface="+mn-ea"/>
                <a:cs typeface="Georgia"/>
              </a:defRPr>
            </a:lvl1pPr>
            <a:lvl2pPr marL="0" indent="0" algn="l" defTabSz="457200" rtl="0" eaLnBrk="1" latinLnBrk="0" hangingPunct="1">
              <a:lnSpc>
                <a:spcPct val="100000"/>
              </a:lnSpc>
              <a:spcBef>
                <a:spcPts val="432"/>
              </a:spcBef>
              <a:buClrTx/>
              <a:buFont typeface="Arial"/>
              <a:buNone/>
              <a:defRPr sz="1600" b="0" kern="1200">
                <a:solidFill>
                  <a:schemeClr val="tx1"/>
                </a:solidFill>
                <a:latin typeface="+mn-lt"/>
                <a:ea typeface="+mn-ea"/>
                <a:cs typeface="+mn-cs"/>
              </a:defRPr>
            </a:lvl2pPr>
            <a:lvl3pPr marL="171450" indent="-171450" algn="l" defTabSz="457200" rtl="0" eaLnBrk="1" latinLnBrk="0" hangingPunct="1">
              <a:lnSpc>
                <a:spcPct val="100000"/>
              </a:lnSpc>
              <a:spcBef>
                <a:spcPts val="432"/>
              </a:spcBef>
              <a:buClrTx/>
              <a:buFont typeface="Arial" pitchFamily="34" charset="0"/>
              <a:buChar char="•"/>
              <a:defRPr sz="1600" b="0" kern="1200">
                <a:solidFill>
                  <a:schemeClr val="tx1"/>
                </a:solidFill>
                <a:latin typeface="+mn-lt"/>
                <a:ea typeface="+mn-ea"/>
                <a:cs typeface="+mn-cs"/>
              </a:defRPr>
            </a:lvl3pPr>
            <a:lvl4pPr marL="344488" indent="-173038" algn="l" defTabSz="457200" rtl="0" eaLnBrk="1" latinLnBrk="0" hangingPunct="1">
              <a:lnSpc>
                <a:spcPct val="100000"/>
              </a:lnSpc>
              <a:spcBef>
                <a:spcPts val="432"/>
              </a:spcBef>
              <a:buClrTx/>
              <a:buFont typeface="Coranto 2"/>
              <a:buChar char="-"/>
              <a:defRPr sz="1600" b="0" kern="1200">
                <a:solidFill>
                  <a:schemeClr val="tx1"/>
                </a:solidFill>
                <a:latin typeface="+mn-lt"/>
                <a:ea typeface="+mn-ea"/>
                <a:cs typeface="+mn-cs"/>
              </a:defRPr>
            </a:lvl4pPr>
            <a:lvl5pPr marL="515938" indent="-171450" algn="l" defTabSz="457200" rtl="0" eaLnBrk="1" latinLnBrk="0" hangingPunct="1">
              <a:lnSpc>
                <a:spcPct val="100000"/>
              </a:lnSpc>
              <a:spcBef>
                <a:spcPts val="432"/>
              </a:spcBef>
              <a:buClrTx/>
              <a:buFont typeface="Coranto 2"/>
              <a:buChar char="-"/>
              <a:defRPr sz="14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de-DE" sz="1000" b="0" dirty="0">
                <a:solidFill>
                  <a:schemeClr val="tx1">
                    <a:lumMod val="65000"/>
                    <a:lumOff val="35000"/>
                  </a:schemeClr>
                </a:solidFill>
                <a:latin typeface="+mn-lt"/>
                <a:ea typeface="+mn-ea"/>
                <a:cs typeface="+mn-cs"/>
                <a:sym typeface="+mn-lt"/>
              </a:rPr>
              <a:t> © 2023</a:t>
            </a:r>
            <a:endParaRPr lang="en-US" sz="1000" b="0" dirty="0">
              <a:solidFill>
                <a:schemeClr val="tx1">
                  <a:lumMod val="65000"/>
                  <a:lumOff val="35000"/>
                </a:schemeClr>
              </a:solidFill>
              <a:latin typeface="+mn-lt"/>
              <a:ea typeface="+mn-ea"/>
              <a:cs typeface="+mn-cs"/>
              <a:sym typeface="+mn-lt"/>
            </a:endParaRPr>
          </a:p>
        </p:txBody>
      </p:sp>
      <p:sp>
        <p:nvSpPr>
          <p:cNvPr id="9" name="Foliennummernplatzhalter 8">
            <a:extLst>
              <a:ext uri="{FF2B5EF4-FFF2-40B4-BE49-F238E27FC236}">
                <a16:creationId xmlns:a16="http://schemas.microsoft.com/office/drawing/2014/main" id="{B27A8AC8-7184-4405-AC5F-AE744315A4EC}"/>
              </a:ext>
            </a:extLst>
          </p:cNvPr>
          <p:cNvSpPr>
            <a:spLocks noGrp="1"/>
          </p:cNvSpPr>
          <p:nvPr userDrawn="1">
            <p:ph type="sldNum" sz="quarter" idx="4"/>
          </p:nvPr>
        </p:nvSpPr>
        <p:spPr>
          <a:xfrm>
            <a:off x="9097873" y="6522719"/>
            <a:ext cx="238848" cy="153888"/>
          </a:xfrm>
          <a:prstGeom prst="rect">
            <a:avLst/>
          </a:prstGeom>
        </p:spPr>
        <p:txBody>
          <a:bodyPr vert="horz" wrap="none" lIns="0" tIns="0" rIns="0" bIns="0" rtlCol="0" anchor="ctr">
            <a:spAutoFit/>
          </a:bodyPr>
          <a:lstStyle>
            <a:lvl1pPr algn="r">
              <a:defRPr sz="1000">
                <a:solidFill>
                  <a:schemeClr val="tx1">
                    <a:lumMod val="65000"/>
                    <a:lumOff val="35000"/>
                  </a:schemeClr>
                </a:solidFill>
                <a:latin typeface="+mn-lt"/>
                <a:ea typeface="+mn-ea"/>
                <a:cs typeface="+mn-cs"/>
                <a:sym typeface="+mn-lt"/>
              </a:defRPr>
            </a:lvl1pPr>
          </a:lstStyle>
          <a:p>
            <a:fld id="{3E44B31D-349A-4FE6-9084-AC4DE21D68C6}" type="slidenum">
              <a:rPr lang="en-US" smtClean="0"/>
              <a:pPr/>
              <a:t>‹#›</a:t>
            </a:fld>
            <a:endParaRPr lang="en-US" dirty="0"/>
          </a:p>
        </p:txBody>
      </p:sp>
      <p:pic>
        <p:nvPicPr>
          <p:cNvPr id="10" name="Picture 9">
            <a:extLst>
              <a:ext uri="{FF2B5EF4-FFF2-40B4-BE49-F238E27FC236}">
                <a16:creationId xmlns:a16="http://schemas.microsoft.com/office/drawing/2014/main" id="{8261514E-85F8-4FFD-866C-1085BC7747A0}"/>
              </a:ext>
            </a:extLst>
          </p:cNvPr>
          <p:cNvPicPr>
            <a:picLocks noChangeAspect="1"/>
          </p:cNvPicPr>
          <p:nvPr userDrawn="1"/>
        </p:nvPicPr>
        <p:blipFill>
          <a:blip r:embed="rId8">
            <a:extLst>
              <a:ext uri="{28A0092B-C50C-407E-A947-70E740481C1C}">
                <a14:useLocalDpi xmlns:a14="http://schemas.microsoft.com/office/drawing/2010/main"/>
              </a:ext>
            </a:extLst>
          </a:blip>
          <a:stretch>
            <a:fillRect/>
          </a:stretch>
        </p:blipFill>
        <p:spPr>
          <a:xfrm>
            <a:off x="594361" y="6357495"/>
            <a:ext cx="1132128" cy="199318"/>
          </a:xfrm>
          <a:prstGeom prst="rect">
            <a:avLst/>
          </a:prstGeom>
        </p:spPr>
      </p:pic>
    </p:spTree>
    <p:extLst>
      <p:ext uri="{BB962C8B-B14F-4D97-AF65-F5344CB8AC3E}">
        <p14:creationId xmlns:p14="http://schemas.microsoft.com/office/powerpoint/2010/main" val="1080473840"/>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4" r:id="rId3"/>
  </p:sldLayoutIdLst>
  <p:hf hdr="0" ftr="0" dt="0"/>
  <p:txStyles>
    <p:titleStyle>
      <a:lvl1pPr algn="l" defTabSz="457198" rtl="0" eaLnBrk="1" latinLnBrk="0" hangingPunct="1">
        <a:spcBef>
          <a:spcPct val="0"/>
        </a:spcBef>
        <a:buNone/>
        <a:defRPr sz="2400" b="0" kern="1200">
          <a:solidFill>
            <a:srgbClr val="595959"/>
          </a:solidFill>
          <a:latin typeface="+mj-lt"/>
          <a:ea typeface="+mj-ea"/>
          <a:cs typeface="+mj-cs"/>
          <a:sym typeface="+mj-lt"/>
        </a:defRPr>
      </a:lvl1pPr>
    </p:titleStyle>
    <p:bodyStyle>
      <a:lvl1pPr marL="0" indent="0" algn="l" defTabSz="457198" rtl="0" eaLnBrk="1" latinLnBrk="0" hangingPunct="1">
        <a:lnSpc>
          <a:spcPct val="100000"/>
        </a:lnSpc>
        <a:spcBef>
          <a:spcPts val="432"/>
        </a:spcBef>
        <a:buFontTx/>
        <a:buNone/>
        <a:defRPr sz="1800" b="0" kern="1200">
          <a:solidFill>
            <a:schemeClr val="tx2"/>
          </a:solidFill>
          <a:latin typeface="+mn-lt"/>
          <a:ea typeface="+mn-ea"/>
          <a:cs typeface="+mn-cs"/>
          <a:sym typeface="+mn-lt"/>
        </a:defRPr>
      </a:lvl1pPr>
      <a:lvl2pPr marL="0" indent="0" algn="l" defTabSz="457198" rtl="0" eaLnBrk="1" latinLnBrk="0" hangingPunct="1">
        <a:lnSpc>
          <a:spcPct val="100000"/>
        </a:lnSpc>
        <a:spcBef>
          <a:spcPts val="432"/>
        </a:spcBef>
        <a:buClrTx/>
        <a:buFont typeface="Arial"/>
        <a:buNone/>
        <a:defRPr sz="1400" b="0" kern="1200">
          <a:solidFill>
            <a:srgbClr val="595959"/>
          </a:solidFill>
          <a:latin typeface="+mn-lt"/>
          <a:ea typeface="+mn-ea"/>
          <a:cs typeface="+mn-cs"/>
          <a:sym typeface="+mn-lt"/>
        </a:defRPr>
      </a:lvl2pPr>
      <a:lvl3pPr marL="400048" indent="-168274" algn="l" defTabSz="457198" rtl="0" eaLnBrk="1" latinLnBrk="0" hangingPunct="1">
        <a:lnSpc>
          <a:spcPct val="100000"/>
        </a:lnSpc>
        <a:spcBef>
          <a:spcPts val="432"/>
        </a:spcBef>
        <a:buClrTx/>
        <a:buFont typeface="Arial" pitchFamily="34" charset="0"/>
        <a:buChar char="•"/>
        <a:defRPr sz="1400" b="0" kern="1200">
          <a:solidFill>
            <a:srgbClr val="595959"/>
          </a:solidFill>
          <a:latin typeface="+mn-lt"/>
          <a:ea typeface="+mn-ea"/>
          <a:cs typeface="+mn-cs"/>
          <a:sym typeface="+mn-lt"/>
        </a:defRPr>
      </a:lvl3pPr>
      <a:lvl4pPr marL="628647" indent="-173037" algn="l" defTabSz="457198" rtl="0" eaLnBrk="1" latinLnBrk="0" hangingPunct="1">
        <a:lnSpc>
          <a:spcPct val="100000"/>
        </a:lnSpc>
        <a:spcBef>
          <a:spcPts val="432"/>
        </a:spcBef>
        <a:buClrTx/>
        <a:buFont typeface="Coranto 2"/>
        <a:buChar char="-"/>
        <a:defRPr sz="1400" b="0" kern="1200">
          <a:solidFill>
            <a:srgbClr val="595959"/>
          </a:solidFill>
          <a:latin typeface="+mn-lt"/>
          <a:ea typeface="+mn-ea"/>
          <a:cs typeface="+mn-cs"/>
          <a:sym typeface="+mn-lt"/>
        </a:defRPr>
      </a:lvl4pPr>
      <a:lvl5pPr marL="857245" indent="-177799" algn="l" defTabSz="457198" rtl="0" eaLnBrk="1" latinLnBrk="0" hangingPunct="1">
        <a:lnSpc>
          <a:spcPct val="100000"/>
        </a:lnSpc>
        <a:spcBef>
          <a:spcPts val="432"/>
        </a:spcBef>
        <a:buClrTx/>
        <a:buFont typeface="Coranto 2"/>
        <a:buChar char="-"/>
        <a:defRPr sz="1400" b="0" kern="1200">
          <a:solidFill>
            <a:srgbClr val="595959"/>
          </a:solidFill>
          <a:latin typeface="+mn-lt"/>
          <a:ea typeface="+mn-ea"/>
          <a:cs typeface="+mn-cs"/>
          <a:sym typeface="+mn-lt"/>
        </a:defRPr>
      </a:lvl5pPr>
      <a:lvl6pPr marL="2514585" indent="-228598" algn="l" defTabSz="457198" rtl="0" eaLnBrk="1" latinLnBrk="0" hangingPunct="1">
        <a:spcBef>
          <a:spcPct val="20000"/>
        </a:spcBef>
        <a:buFont typeface="Arial"/>
        <a:buChar char="•"/>
        <a:defRPr sz="2000" kern="1200">
          <a:solidFill>
            <a:schemeClr val="tx1"/>
          </a:solidFill>
          <a:latin typeface="+mn-lt"/>
          <a:ea typeface="+mn-ea"/>
          <a:cs typeface="+mn-cs"/>
        </a:defRPr>
      </a:lvl6pPr>
      <a:lvl7pPr marL="2971783" indent="-228598" algn="l" defTabSz="457198" rtl="0" eaLnBrk="1" latinLnBrk="0" hangingPunct="1">
        <a:spcBef>
          <a:spcPct val="20000"/>
        </a:spcBef>
        <a:buFont typeface="Arial"/>
        <a:buChar char="•"/>
        <a:defRPr sz="2000" kern="1200">
          <a:solidFill>
            <a:schemeClr val="tx1"/>
          </a:solidFill>
          <a:latin typeface="+mn-lt"/>
          <a:ea typeface="+mn-ea"/>
          <a:cs typeface="+mn-cs"/>
        </a:defRPr>
      </a:lvl7pPr>
      <a:lvl8pPr marL="3428980" indent="-228598" algn="l" defTabSz="457198" rtl="0" eaLnBrk="1" latinLnBrk="0" hangingPunct="1">
        <a:spcBef>
          <a:spcPct val="20000"/>
        </a:spcBef>
        <a:buFont typeface="Arial"/>
        <a:buChar char="•"/>
        <a:defRPr sz="2000" kern="1200">
          <a:solidFill>
            <a:schemeClr val="tx1"/>
          </a:solidFill>
          <a:latin typeface="+mn-lt"/>
          <a:ea typeface="+mn-ea"/>
          <a:cs typeface="+mn-cs"/>
        </a:defRPr>
      </a:lvl8pPr>
      <a:lvl9pPr marL="3886177" indent="-228598" algn="l" defTabSz="457198"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98" rtl="0" eaLnBrk="1" latinLnBrk="0" hangingPunct="1">
        <a:defRPr sz="1800" kern="1200">
          <a:solidFill>
            <a:schemeClr val="tx1"/>
          </a:solidFill>
          <a:latin typeface="+mn-lt"/>
          <a:ea typeface="+mn-ea"/>
          <a:cs typeface="+mn-cs"/>
        </a:defRPr>
      </a:lvl1pPr>
      <a:lvl2pPr marL="457198" algn="l" defTabSz="457198" rtl="0" eaLnBrk="1" latinLnBrk="0" hangingPunct="1">
        <a:defRPr sz="1800" kern="1200">
          <a:solidFill>
            <a:schemeClr val="tx1"/>
          </a:solidFill>
          <a:latin typeface="+mn-lt"/>
          <a:ea typeface="+mn-ea"/>
          <a:cs typeface="+mn-cs"/>
        </a:defRPr>
      </a:lvl2pPr>
      <a:lvl3pPr marL="914395" algn="l" defTabSz="457198" rtl="0" eaLnBrk="1" latinLnBrk="0" hangingPunct="1">
        <a:defRPr sz="1800" kern="1200">
          <a:solidFill>
            <a:schemeClr val="tx1"/>
          </a:solidFill>
          <a:latin typeface="+mn-lt"/>
          <a:ea typeface="+mn-ea"/>
          <a:cs typeface="+mn-cs"/>
        </a:defRPr>
      </a:lvl3pPr>
      <a:lvl4pPr marL="1371592" algn="l" defTabSz="457198" rtl="0" eaLnBrk="1" latinLnBrk="0" hangingPunct="1">
        <a:defRPr sz="1800" kern="1200">
          <a:solidFill>
            <a:schemeClr val="tx1"/>
          </a:solidFill>
          <a:latin typeface="+mn-lt"/>
          <a:ea typeface="+mn-ea"/>
          <a:cs typeface="+mn-cs"/>
        </a:defRPr>
      </a:lvl4pPr>
      <a:lvl5pPr marL="1828789" algn="l" defTabSz="457198" rtl="0" eaLnBrk="1" latinLnBrk="0" hangingPunct="1">
        <a:defRPr sz="1800" kern="1200">
          <a:solidFill>
            <a:schemeClr val="tx1"/>
          </a:solidFill>
          <a:latin typeface="+mn-lt"/>
          <a:ea typeface="+mn-ea"/>
          <a:cs typeface="+mn-cs"/>
        </a:defRPr>
      </a:lvl5pPr>
      <a:lvl6pPr marL="2285987" algn="l" defTabSz="457198" rtl="0" eaLnBrk="1" latinLnBrk="0" hangingPunct="1">
        <a:defRPr sz="1800" kern="1200">
          <a:solidFill>
            <a:schemeClr val="tx1"/>
          </a:solidFill>
          <a:latin typeface="+mn-lt"/>
          <a:ea typeface="+mn-ea"/>
          <a:cs typeface="+mn-cs"/>
        </a:defRPr>
      </a:lvl6pPr>
      <a:lvl7pPr marL="2743185" algn="l" defTabSz="457198" rtl="0" eaLnBrk="1" latinLnBrk="0" hangingPunct="1">
        <a:defRPr sz="1800" kern="1200">
          <a:solidFill>
            <a:schemeClr val="tx1"/>
          </a:solidFill>
          <a:latin typeface="+mn-lt"/>
          <a:ea typeface="+mn-ea"/>
          <a:cs typeface="+mn-cs"/>
        </a:defRPr>
      </a:lvl7pPr>
      <a:lvl8pPr marL="3200381" algn="l" defTabSz="457198" rtl="0" eaLnBrk="1" latinLnBrk="0" hangingPunct="1">
        <a:defRPr sz="1800" kern="1200">
          <a:solidFill>
            <a:schemeClr val="tx1"/>
          </a:solidFill>
          <a:latin typeface="+mn-lt"/>
          <a:ea typeface="+mn-ea"/>
          <a:cs typeface="+mn-cs"/>
        </a:defRPr>
      </a:lvl8pPr>
      <a:lvl9pPr marL="3657579" algn="l" defTabSz="45719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120" userDrawn="1">
          <p15:clr>
            <a:srgbClr val="F26B43"/>
          </p15:clr>
        </p15:guide>
        <p15:guide id="3" orient="horz" pos="711" userDrawn="1">
          <p15:clr>
            <a:srgbClr val="F26B43"/>
          </p15:clr>
        </p15:guide>
        <p15:guide id="4" pos="376" userDrawn="1">
          <p15:clr>
            <a:srgbClr val="F26B43"/>
          </p15:clr>
        </p15:guide>
        <p15:guide id="5" pos="5887" userDrawn="1">
          <p15:clr>
            <a:srgbClr val="F26B43"/>
          </p15:clr>
        </p15:guide>
        <p15:guide id="6" orient="horz" pos="390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CFEC70B8-5E09-459C-B048-E1D73BD49194}"/>
              </a:ext>
            </a:extLst>
          </p:cNvPr>
          <p:cNvGraphicFramePr>
            <a:graphicFrameLocks noChangeAspect="1"/>
          </p:cNvGraphicFramePr>
          <p:nvPr userDrawn="1">
            <p:custDataLst>
              <p:tags r:id="rId4"/>
            </p:custDataLst>
          </p:nvPr>
        </p:nvGraphicFramePr>
        <p:xfrm>
          <a:off x="1721" y="1589"/>
          <a:ext cx="1719" cy="1587"/>
        </p:xfrm>
        <a:graphic>
          <a:graphicData uri="http://schemas.openxmlformats.org/presentationml/2006/ole">
            <mc:AlternateContent xmlns:mc="http://schemas.openxmlformats.org/markup-compatibility/2006">
              <mc:Choice xmlns:v="urn:schemas-microsoft-com:vml" Requires="v">
                <p:oleObj name="think-cell Folie" r:id="rId6" imgW="351" imgH="351" progId="TCLayout.ActiveDocument.1">
                  <p:embed/>
                </p:oleObj>
              </mc:Choice>
              <mc:Fallback>
                <p:oleObj name="think-cell Folie" r:id="rId6" imgW="351" imgH="351" progId="TCLayout.ActiveDocument.1">
                  <p:embed/>
                  <p:pic>
                    <p:nvPicPr>
                      <p:cNvPr id="5" name="Objekt 4" hidden="1">
                        <a:extLst>
                          <a:ext uri="{FF2B5EF4-FFF2-40B4-BE49-F238E27FC236}">
                            <a16:creationId xmlns:a16="http://schemas.microsoft.com/office/drawing/2014/main" id="{CFEC70B8-5E09-459C-B048-E1D73BD49194}"/>
                          </a:ext>
                        </a:extLst>
                      </p:cNvPr>
                      <p:cNvPicPr/>
                      <p:nvPr/>
                    </p:nvPicPr>
                    <p:blipFill>
                      <a:blip r:embed="rId7"/>
                      <a:stretch>
                        <a:fillRect/>
                      </a:stretch>
                    </p:blipFill>
                    <p:spPr>
                      <a:xfrm>
                        <a:off x="1721" y="1589"/>
                        <a:ext cx="1719" cy="1587"/>
                      </a:xfrm>
                      <a:prstGeom prst="rect">
                        <a:avLst/>
                      </a:prstGeom>
                    </p:spPr>
                  </p:pic>
                </p:oleObj>
              </mc:Fallback>
            </mc:AlternateContent>
          </a:graphicData>
        </a:graphic>
      </p:graphicFrame>
      <p:sp>
        <p:nvSpPr>
          <p:cNvPr id="6" name="Rechteck 5" hidden="1">
            <a:extLst>
              <a:ext uri="{FF2B5EF4-FFF2-40B4-BE49-F238E27FC236}">
                <a16:creationId xmlns:a16="http://schemas.microsoft.com/office/drawing/2014/main" id="{42212274-954B-4DFE-AC81-7AE22F32355F}"/>
              </a:ext>
            </a:extLst>
          </p:cNvPr>
          <p:cNvSpPr/>
          <p:nvPr userDrawn="1">
            <p:custDataLst>
              <p:tags r:id="rId5"/>
            </p:custDataLst>
          </p:nvPr>
        </p:nvSpPr>
        <p:spPr>
          <a:xfrm>
            <a:off x="0" y="0"/>
            <a:ext cx="171979"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a:latin typeface="Coranto 2" panose="02000503070000020003" pitchFamily="50" charset="0"/>
              <a:ea typeface="+mj-ea"/>
              <a:cs typeface="+mj-cs"/>
              <a:sym typeface="Coranto 2" panose="02000503070000020003" pitchFamily="50" charset="0"/>
            </a:endParaRPr>
          </a:p>
        </p:txBody>
      </p:sp>
      <p:sp>
        <p:nvSpPr>
          <p:cNvPr id="2" name="Title Placeholder 1"/>
          <p:cNvSpPr>
            <a:spLocks noGrp="1"/>
          </p:cNvSpPr>
          <p:nvPr>
            <p:ph type="title"/>
          </p:nvPr>
        </p:nvSpPr>
        <p:spPr>
          <a:xfrm>
            <a:off x="594362" y="451870"/>
            <a:ext cx="8742358" cy="410519"/>
          </a:xfrm>
          <a:prstGeom prst="rect">
            <a:avLst/>
          </a:prstGeom>
        </p:spPr>
        <p:txBody>
          <a:bodyPr vert="horz" lIns="0" tIns="0" rIns="0" bIns="0" rtlCol="0" anchor="t" anchorCtr="0">
            <a:noAutofit/>
          </a:bodyPr>
          <a:lstStyle/>
          <a:p>
            <a:r>
              <a:rPr lang="en-US"/>
              <a:t>Click to edit Master title style</a:t>
            </a:r>
          </a:p>
        </p:txBody>
      </p:sp>
      <p:sp>
        <p:nvSpPr>
          <p:cNvPr id="3" name="Text Placeholder 2"/>
          <p:cNvSpPr>
            <a:spLocks noGrp="1"/>
          </p:cNvSpPr>
          <p:nvPr>
            <p:ph type="body" idx="1"/>
          </p:nvPr>
        </p:nvSpPr>
        <p:spPr>
          <a:xfrm>
            <a:off x="594362" y="1147350"/>
            <a:ext cx="8742358" cy="5040696"/>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9">
            <a:extLst>
              <a:ext uri="{FF2B5EF4-FFF2-40B4-BE49-F238E27FC236}">
                <a16:creationId xmlns:a16="http://schemas.microsoft.com/office/drawing/2014/main" id="{1E6D3080-F491-408D-A946-F1C41E2F5423}"/>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594362" y="6533791"/>
            <a:ext cx="942570" cy="150421"/>
          </a:xfrm>
          <a:prstGeom prst="rect">
            <a:avLst/>
          </a:prstGeom>
        </p:spPr>
      </p:pic>
      <p:sp>
        <p:nvSpPr>
          <p:cNvPr id="8" name="Text Placeholder 9">
            <a:extLst>
              <a:ext uri="{FF2B5EF4-FFF2-40B4-BE49-F238E27FC236}">
                <a16:creationId xmlns:a16="http://schemas.microsoft.com/office/drawing/2014/main" id="{349D0E4C-F358-43C8-9BDB-D24D2FC536A4}"/>
              </a:ext>
            </a:extLst>
          </p:cNvPr>
          <p:cNvSpPr txBox="1">
            <a:spLocks/>
          </p:cNvSpPr>
          <p:nvPr userDrawn="1"/>
        </p:nvSpPr>
        <p:spPr>
          <a:xfrm>
            <a:off x="1615550" y="6522718"/>
            <a:ext cx="441093" cy="153888"/>
          </a:xfrm>
          <a:prstGeom prst="rect">
            <a:avLst/>
          </a:prstGeom>
        </p:spPr>
        <p:txBody>
          <a:bodyPr vert="horz" wrap="square" lIns="0" tIns="0" rIns="0" bIns="0" rtlCol="0">
            <a:spAutoFit/>
          </a:bodyPr>
          <a:lstStyle>
            <a:lvl1pPr marL="0" indent="0" algn="l" defTabSz="457200" rtl="0" eaLnBrk="1" latinLnBrk="0" hangingPunct="1">
              <a:lnSpc>
                <a:spcPct val="100000"/>
              </a:lnSpc>
              <a:spcBef>
                <a:spcPts val="432"/>
              </a:spcBef>
              <a:buFontTx/>
              <a:buNone/>
              <a:defRPr sz="1600" b="1" kern="1200">
                <a:solidFill>
                  <a:schemeClr val="tx2"/>
                </a:solidFill>
                <a:latin typeface="+mn-lt"/>
                <a:ea typeface="+mn-ea"/>
                <a:cs typeface="Georgia"/>
              </a:defRPr>
            </a:lvl1pPr>
            <a:lvl2pPr marL="0" indent="0" algn="l" defTabSz="457200" rtl="0" eaLnBrk="1" latinLnBrk="0" hangingPunct="1">
              <a:lnSpc>
                <a:spcPct val="100000"/>
              </a:lnSpc>
              <a:spcBef>
                <a:spcPts val="432"/>
              </a:spcBef>
              <a:buClrTx/>
              <a:buFont typeface="Arial"/>
              <a:buNone/>
              <a:defRPr sz="1600" b="0" kern="1200">
                <a:solidFill>
                  <a:schemeClr val="tx1"/>
                </a:solidFill>
                <a:latin typeface="+mn-lt"/>
                <a:ea typeface="+mn-ea"/>
                <a:cs typeface="+mn-cs"/>
              </a:defRPr>
            </a:lvl2pPr>
            <a:lvl3pPr marL="171450" indent="-171450" algn="l" defTabSz="457200" rtl="0" eaLnBrk="1" latinLnBrk="0" hangingPunct="1">
              <a:lnSpc>
                <a:spcPct val="100000"/>
              </a:lnSpc>
              <a:spcBef>
                <a:spcPts val="432"/>
              </a:spcBef>
              <a:buClrTx/>
              <a:buFont typeface="Arial" pitchFamily="34" charset="0"/>
              <a:buChar char="•"/>
              <a:defRPr sz="1600" b="0" kern="1200">
                <a:solidFill>
                  <a:schemeClr val="tx1"/>
                </a:solidFill>
                <a:latin typeface="+mn-lt"/>
                <a:ea typeface="+mn-ea"/>
                <a:cs typeface="+mn-cs"/>
              </a:defRPr>
            </a:lvl3pPr>
            <a:lvl4pPr marL="344488" indent="-173038" algn="l" defTabSz="457200" rtl="0" eaLnBrk="1" latinLnBrk="0" hangingPunct="1">
              <a:lnSpc>
                <a:spcPct val="100000"/>
              </a:lnSpc>
              <a:spcBef>
                <a:spcPts val="432"/>
              </a:spcBef>
              <a:buClrTx/>
              <a:buFont typeface="Coranto 2"/>
              <a:buChar char="-"/>
              <a:defRPr sz="1600" b="0" kern="1200">
                <a:solidFill>
                  <a:schemeClr val="tx1"/>
                </a:solidFill>
                <a:latin typeface="+mn-lt"/>
                <a:ea typeface="+mn-ea"/>
                <a:cs typeface="+mn-cs"/>
              </a:defRPr>
            </a:lvl4pPr>
            <a:lvl5pPr marL="515938" indent="-171450" algn="l" defTabSz="457200" rtl="0" eaLnBrk="1" latinLnBrk="0" hangingPunct="1">
              <a:lnSpc>
                <a:spcPct val="100000"/>
              </a:lnSpc>
              <a:spcBef>
                <a:spcPts val="432"/>
              </a:spcBef>
              <a:buClrTx/>
              <a:buFont typeface="Coranto 2"/>
              <a:buChar char="-"/>
              <a:defRPr sz="14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de-DE" sz="1000" b="0">
                <a:solidFill>
                  <a:schemeClr val="tx1">
                    <a:lumMod val="65000"/>
                    <a:lumOff val="35000"/>
                  </a:schemeClr>
                </a:solidFill>
                <a:latin typeface="+mn-lt"/>
                <a:ea typeface="+mn-ea"/>
                <a:cs typeface="+mn-cs"/>
                <a:sym typeface="+mn-lt"/>
              </a:rPr>
              <a:t>© 2023</a:t>
            </a:r>
            <a:endParaRPr lang="en-US" sz="1000" b="0">
              <a:solidFill>
                <a:schemeClr val="tx1">
                  <a:lumMod val="65000"/>
                  <a:lumOff val="35000"/>
                </a:schemeClr>
              </a:solidFill>
              <a:latin typeface="+mn-lt"/>
              <a:ea typeface="+mn-ea"/>
              <a:cs typeface="+mn-cs"/>
              <a:sym typeface="+mn-lt"/>
            </a:endParaRPr>
          </a:p>
        </p:txBody>
      </p:sp>
      <p:sp>
        <p:nvSpPr>
          <p:cNvPr id="9" name="Foliennummernplatzhalter 8">
            <a:extLst>
              <a:ext uri="{FF2B5EF4-FFF2-40B4-BE49-F238E27FC236}">
                <a16:creationId xmlns:a16="http://schemas.microsoft.com/office/drawing/2014/main" id="{B27A8AC8-7184-4405-AC5F-AE744315A4EC}"/>
              </a:ext>
            </a:extLst>
          </p:cNvPr>
          <p:cNvSpPr>
            <a:spLocks noGrp="1"/>
          </p:cNvSpPr>
          <p:nvPr userDrawn="1">
            <p:ph type="sldNum" sz="quarter" idx="4"/>
          </p:nvPr>
        </p:nvSpPr>
        <p:spPr>
          <a:xfrm>
            <a:off x="9077969" y="6522718"/>
            <a:ext cx="258751" cy="153888"/>
          </a:xfrm>
          <a:prstGeom prst="rect">
            <a:avLst/>
          </a:prstGeom>
        </p:spPr>
        <p:txBody>
          <a:bodyPr vert="horz" wrap="square" lIns="0" tIns="0" rIns="0" bIns="0" rtlCol="0" anchor="ctr">
            <a:spAutoFit/>
          </a:bodyPr>
          <a:lstStyle>
            <a:lvl1pPr algn="r">
              <a:defRPr sz="1000">
                <a:solidFill>
                  <a:schemeClr val="tx1">
                    <a:lumMod val="65000"/>
                    <a:lumOff val="35000"/>
                  </a:schemeClr>
                </a:solidFill>
                <a:latin typeface="+mn-lt"/>
                <a:ea typeface="+mn-ea"/>
                <a:cs typeface="+mn-cs"/>
                <a:sym typeface="+mn-lt"/>
              </a:defRPr>
            </a:lvl1pPr>
          </a:lstStyle>
          <a:p>
            <a:fld id="{3E44B31D-349A-4FE6-9084-AC4DE21D68C6}" type="slidenum">
              <a:rPr lang="en-US" smtClean="0"/>
              <a:pPr/>
              <a:t>‹#›</a:t>
            </a:fld>
            <a:endParaRPr lang="en-US"/>
          </a:p>
        </p:txBody>
      </p:sp>
    </p:spTree>
    <p:extLst>
      <p:ext uri="{BB962C8B-B14F-4D97-AF65-F5344CB8AC3E}">
        <p14:creationId xmlns:p14="http://schemas.microsoft.com/office/powerpoint/2010/main" val="4289744379"/>
      </p:ext>
    </p:extLst>
  </p:cSld>
  <p:clrMap bg1="lt1" tx1="dk1" bg2="lt2" tx2="dk2" accent1="accent1" accent2="accent2" accent3="accent3" accent4="accent4" accent5="accent5" accent6="accent6" hlink="hlink" folHlink="folHlink"/>
  <p:sldLayoutIdLst>
    <p:sldLayoutId id="2147483720" r:id="rId1"/>
    <p:sldLayoutId id="2147483719" r:id="rId2"/>
  </p:sldLayoutIdLst>
  <p:hf hdr="0" ftr="0" dt="0"/>
  <p:txStyles>
    <p:titleStyle>
      <a:lvl1pPr algn="l" defTabSz="457200" rtl="0" eaLnBrk="1" latinLnBrk="0" hangingPunct="1">
        <a:spcBef>
          <a:spcPct val="0"/>
        </a:spcBef>
        <a:buNone/>
        <a:defRPr sz="2400" b="0" kern="1200">
          <a:solidFill>
            <a:schemeClr val="tx1">
              <a:lumMod val="65000"/>
              <a:lumOff val="35000"/>
            </a:schemeClr>
          </a:solidFill>
          <a:latin typeface="+mj-lt"/>
          <a:ea typeface="+mj-ea"/>
          <a:cs typeface="+mj-cs"/>
          <a:sym typeface="+mj-lt"/>
        </a:defRPr>
      </a:lvl1pPr>
    </p:titleStyle>
    <p:bodyStyle>
      <a:lvl1pPr marL="0" indent="0" algn="l" defTabSz="457200" rtl="0" eaLnBrk="1" latinLnBrk="0" hangingPunct="1">
        <a:lnSpc>
          <a:spcPct val="100000"/>
        </a:lnSpc>
        <a:spcBef>
          <a:spcPts val="432"/>
        </a:spcBef>
        <a:buFontTx/>
        <a:buNone/>
        <a:defRPr sz="1800" b="0" kern="1200">
          <a:solidFill>
            <a:schemeClr val="tx2"/>
          </a:solidFill>
          <a:latin typeface="+mn-lt"/>
          <a:ea typeface="+mn-ea"/>
          <a:cs typeface="+mn-cs"/>
          <a:sym typeface="+mn-lt"/>
        </a:defRPr>
      </a:lvl1pPr>
      <a:lvl2pPr marL="0" indent="0" algn="l" defTabSz="457200" rtl="0" eaLnBrk="1" latinLnBrk="0" hangingPunct="1">
        <a:lnSpc>
          <a:spcPct val="100000"/>
        </a:lnSpc>
        <a:spcBef>
          <a:spcPts val="432"/>
        </a:spcBef>
        <a:buClrTx/>
        <a:buFont typeface="Arial"/>
        <a:buNone/>
        <a:defRPr sz="1400" b="0" kern="1200">
          <a:solidFill>
            <a:schemeClr val="tx1"/>
          </a:solidFill>
          <a:latin typeface="+mn-lt"/>
          <a:ea typeface="+mn-ea"/>
          <a:cs typeface="+mn-cs"/>
          <a:sym typeface="+mn-lt"/>
        </a:defRPr>
      </a:lvl2pPr>
      <a:lvl3pPr marL="400050" indent="-168275" algn="l" defTabSz="457200" rtl="0" eaLnBrk="1" latinLnBrk="0" hangingPunct="1">
        <a:lnSpc>
          <a:spcPct val="100000"/>
        </a:lnSpc>
        <a:spcBef>
          <a:spcPts val="432"/>
        </a:spcBef>
        <a:buClrTx/>
        <a:buFont typeface="Arial" pitchFamily="34" charset="0"/>
        <a:buChar char="•"/>
        <a:defRPr sz="1400" b="0" kern="1200">
          <a:solidFill>
            <a:schemeClr val="tx1"/>
          </a:solidFill>
          <a:latin typeface="+mn-lt"/>
          <a:ea typeface="+mn-ea"/>
          <a:cs typeface="+mn-cs"/>
          <a:sym typeface="+mn-lt"/>
        </a:defRPr>
      </a:lvl3pPr>
      <a:lvl4pPr marL="628650" indent="-173038" algn="l" defTabSz="457200" rtl="0" eaLnBrk="1" latinLnBrk="0" hangingPunct="1">
        <a:lnSpc>
          <a:spcPct val="100000"/>
        </a:lnSpc>
        <a:spcBef>
          <a:spcPts val="432"/>
        </a:spcBef>
        <a:buClrTx/>
        <a:buFont typeface="Coranto 2"/>
        <a:buChar char="-"/>
        <a:defRPr sz="1400" b="0" kern="1200">
          <a:solidFill>
            <a:schemeClr val="tx1"/>
          </a:solidFill>
          <a:latin typeface="+mn-lt"/>
          <a:ea typeface="+mn-ea"/>
          <a:cs typeface="+mn-cs"/>
          <a:sym typeface="+mn-lt"/>
        </a:defRPr>
      </a:lvl4pPr>
      <a:lvl5pPr marL="857250" indent="-177800" algn="l" defTabSz="457200" rtl="0" eaLnBrk="1" latinLnBrk="0" hangingPunct="1">
        <a:lnSpc>
          <a:spcPct val="100000"/>
        </a:lnSpc>
        <a:spcBef>
          <a:spcPts val="432"/>
        </a:spcBef>
        <a:buClrTx/>
        <a:buFont typeface="Coranto 2"/>
        <a:buChar char="-"/>
        <a:defRPr sz="1400" b="0" kern="1200">
          <a:solidFill>
            <a:schemeClr val="tx1"/>
          </a:solidFill>
          <a:latin typeface="+mn-lt"/>
          <a:ea typeface="+mn-ea"/>
          <a:cs typeface="+mn-cs"/>
          <a:sym typeface="+mn-l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120" userDrawn="1">
          <p15:clr>
            <a:srgbClr val="F26B43"/>
          </p15:clr>
        </p15:guide>
        <p15:guide id="3" pos="368" userDrawn="1">
          <p15:clr>
            <a:srgbClr val="F26B43"/>
          </p15:clr>
        </p15:guide>
        <p15:guide id="4" orient="horz" pos="716" userDrawn="1">
          <p15:clr>
            <a:srgbClr val="F26B43"/>
          </p15:clr>
        </p15:guide>
        <p15:guide id="5" pos="5897" userDrawn="1">
          <p15:clr>
            <a:srgbClr val="F26B43"/>
          </p15:clr>
        </p15:guide>
        <p15:guide id="6"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mailto:manoj.leelanivas@gmail.com" TargetMode="External"/><Relationship Id="rId2" Type="http://schemas.openxmlformats.org/officeDocument/2006/relationships/hyperlink" Target="https://www.linkedin.com/in/mleelanivas/" TargetMode="Externa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hyperlink" Target="mailto:manoj.leelanivas@gmail.com" TargetMode="External"/><Relationship Id="rId7" Type="http://schemas.openxmlformats.org/officeDocument/2006/relationships/hyperlink" Target="https://www.juniper.net/us/en/the-feed/topics/manoj-leelanivas/be-bold-podcast-episode-3-shattering-the-glass-ceiling.html" TargetMode="External"/><Relationship Id="rId2" Type="http://schemas.openxmlformats.org/officeDocument/2006/relationships/hyperlink" Target="https://www.linkedin.com/in/mleelanivas/" TargetMode="External"/><Relationship Id="rId1" Type="http://schemas.openxmlformats.org/officeDocument/2006/relationships/slideLayout" Target="../slideLayouts/slideLayout3.xml"/><Relationship Id="rId6" Type="http://schemas.openxmlformats.org/officeDocument/2006/relationships/hyperlink" Target="https://www.youtube.com/watch?v=sNDVOH7cd5E" TargetMode="External"/><Relationship Id="rId5" Type="http://schemas.openxmlformats.org/officeDocument/2006/relationships/hyperlink" Target="https://blogs.juniper.net/author/manojl" TargetMode="Externa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Confidential Report:	</a:t>
            </a:r>
            <a:endParaRPr lang="en-IN"/>
          </a:p>
        </p:txBody>
      </p:sp>
      <p:sp>
        <p:nvSpPr>
          <p:cNvPr id="5" name="Subtitle 2"/>
          <p:cNvSpPr>
            <a:spLocks noGrp="1"/>
          </p:cNvSpPr>
          <p:nvPr>
            <p:ph type="subTitle" idx="1"/>
          </p:nvPr>
        </p:nvSpPr>
        <p:spPr>
          <a:xfrm>
            <a:off x="589673" y="3509965"/>
            <a:ext cx="7227941" cy="1867178"/>
          </a:xfrm>
        </p:spPr>
        <p:txBody>
          <a:bodyPr/>
          <a:lstStyle/>
          <a:p>
            <a:r>
              <a:rPr lang="en-US" sz="2400" dirty="0">
                <a:solidFill>
                  <a:schemeClr val="tx1">
                    <a:lumMod val="50000"/>
                    <a:lumOff val="50000"/>
                  </a:schemeClr>
                </a:solidFill>
              </a:rPr>
              <a:t>Manoj Leelanivas</a:t>
            </a:r>
          </a:p>
          <a:p>
            <a:endParaRPr lang="en-US" sz="2400" dirty="0">
              <a:solidFill>
                <a:schemeClr val="tx1">
                  <a:lumMod val="50000"/>
                  <a:lumOff val="50000"/>
                </a:schemeClr>
              </a:solidFill>
            </a:endParaRPr>
          </a:p>
          <a:p>
            <a:endParaRPr lang="en-US" sz="2400" dirty="0">
              <a:solidFill>
                <a:schemeClr val="tx1">
                  <a:lumMod val="50000"/>
                  <a:lumOff val="50000"/>
                </a:schemeClr>
              </a:solidFill>
            </a:endParaRPr>
          </a:p>
          <a:p>
            <a:endParaRPr lang="en-IN" dirty="0">
              <a:solidFill>
                <a:schemeClr val="tx1">
                  <a:lumMod val="50000"/>
                  <a:lumOff val="50000"/>
                </a:schemeClr>
              </a:solidFill>
            </a:endParaRPr>
          </a:p>
          <a:p>
            <a:r>
              <a:rPr lang="en-IN" dirty="0">
                <a:solidFill>
                  <a:schemeClr val="tx1">
                    <a:lumMod val="50000"/>
                    <a:lumOff val="50000"/>
                  </a:schemeClr>
                </a:solidFill>
              </a:rPr>
              <a:t>October 2023</a:t>
            </a:r>
            <a:endParaRPr lang="en-US" sz="2400" dirty="0">
              <a:solidFill>
                <a:schemeClr val="tx1">
                  <a:lumMod val="50000"/>
                  <a:lumOff val="50000"/>
                </a:schemeClr>
              </a:solidFill>
            </a:endParaRPr>
          </a:p>
        </p:txBody>
      </p:sp>
    </p:spTree>
    <p:extLst>
      <p:ext uri="{BB962C8B-B14F-4D97-AF65-F5344CB8AC3E}">
        <p14:creationId xmlns:p14="http://schemas.microsoft.com/office/powerpoint/2010/main" val="3321924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94363" y="448904"/>
            <a:ext cx="7287637" cy="703053"/>
          </a:xfrm>
          <a:prstGeom prst="rect">
            <a:avLst/>
          </a:prstGeom>
          <a:noFill/>
          <a:ln>
            <a:noFill/>
          </a:ln>
        </p:spPr>
        <p:txBody>
          <a:bodyPr/>
          <a:lstStyle/>
          <a:p>
            <a:r>
              <a:rPr lang="en-US" dirty="0">
                <a:latin typeface="Coranto 2" panose="02000503070000020003" pitchFamily="50" charset="0"/>
                <a:hlinkClick r:id="rId2">
                  <a:extLst>
                    <a:ext uri="{A12FA001-AC4F-418D-AE19-62706E023703}">
                      <ahyp:hlinkClr xmlns:ahyp="http://schemas.microsoft.com/office/drawing/2018/hyperlinkcolor" val="tx"/>
                    </a:ext>
                  </a:extLst>
                </a:hlinkClick>
              </a:rPr>
              <a:t>Manoj Leelanivas</a:t>
            </a:r>
            <a:br>
              <a:rPr lang="en-US" dirty="0">
                <a:latin typeface="Coranto 2" panose="02000503070000020003" pitchFamily="50" charset="0"/>
              </a:rPr>
            </a:br>
            <a:r>
              <a:rPr lang="en-US" sz="900" dirty="0">
                <a:latin typeface="Coranto 2" panose="02000503070000020003" pitchFamily="50" charset="0"/>
                <a:hlinkClick r:id="rId3">
                  <a:extLst>
                    <a:ext uri="{A12FA001-AC4F-418D-AE19-62706E023703}">
                      <ahyp:hlinkClr xmlns:ahyp="http://schemas.microsoft.com/office/drawing/2018/hyperlinkcolor" val="tx"/>
                    </a:ext>
                  </a:extLst>
                </a:hlinkClick>
              </a:rPr>
              <a:t>manoj.leelanivas@gmail.com</a:t>
            </a:r>
            <a:br>
              <a:rPr lang="en-US" sz="900" dirty="0">
                <a:latin typeface="Coranto 2" panose="02000503070000020003" pitchFamily="50" charset="0"/>
              </a:rPr>
            </a:br>
            <a:r>
              <a:rPr lang="en-US" sz="900" dirty="0">
                <a:latin typeface="Coranto 2" panose="02000503070000020003" pitchFamily="50" charset="0"/>
              </a:rPr>
              <a:t>+1 408 398 0917</a:t>
            </a:r>
            <a:endParaRPr lang="en-US" sz="900" dirty="0"/>
          </a:p>
        </p:txBody>
      </p:sp>
      <p:sp>
        <p:nvSpPr>
          <p:cNvPr id="7" name="Content Placeholder 6"/>
          <p:cNvSpPr>
            <a:spLocks noGrp="1"/>
          </p:cNvSpPr>
          <p:nvPr>
            <p:ph idx="1"/>
          </p:nvPr>
        </p:nvSpPr>
        <p:spPr>
          <a:xfrm>
            <a:off x="594363" y="1575635"/>
            <a:ext cx="9037317" cy="4833461"/>
          </a:xfrm>
          <a:noFill/>
          <a:ln>
            <a:noFill/>
          </a:ln>
        </p:spPr>
        <p:txBody>
          <a:bodyPr numCol="2" spcCol="540000"/>
          <a:lstStyle/>
          <a:p>
            <a:pPr marL="1079500" indent="-1079500">
              <a:tabLst>
                <a:tab pos="1077913" algn="l"/>
              </a:tabLst>
              <a:defRPr/>
            </a:pPr>
            <a:r>
              <a:rPr lang="en-US" dirty="0">
                <a:latin typeface="Coranto 2" panose="02000503070000020003" pitchFamily="50" charset="0"/>
              </a:rPr>
              <a:t>Location:	Santa Clara, CA</a:t>
            </a:r>
            <a:endParaRPr lang="en-US" dirty="0"/>
          </a:p>
          <a:p>
            <a:pPr marL="1080000">
              <a:tabLst>
                <a:tab pos="3492000" algn="l"/>
              </a:tabLst>
              <a:defRPr/>
            </a:pPr>
            <a:endParaRPr lang="en-US" dirty="0"/>
          </a:p>
          <a:p>
            <a:pPr marL="1080000">
              <a:tabLst>
                <a:tab pos="3225800" algn="l"/>
              </a:tabLst>
              <a:defRPr/>
            </a:pPr>
            <a:r>
              <a:rPr lang="en-GB" b="1" dirty="0">
                <a:solidFill>
                  <a:srgbClr val="B61A37"/>
                </a:solidFill>
                <a:latin typeface="Coranto 2" panose="02000503070000020003" pitchFamily="50" charset="0"/>
              </a:rPr>
              <a:t>Education</a:t>
            </a:r>
            <a:endParaRPr lang="en-US" dirty="0"/>
          </a:p>
          <a:p>
            <a:pPr marL="1080000" indent="-1080000">
              <a:tabLst>
                <a:tab pos="1080000" algn="l"/>
              </a:tabLst>
              <a:defRPr/>
            </a:pPr>
            <a:r>
              <a:rPr lang="en-US" dirty="0">
                <a:latin typeface="Coranto 2" panose="02000503070000020003" pitchFamily="50" charset="0"/>
              </a:rPr>
              <a:t>1993	MS, Computer Science, University of Kentucky
1990	BTech, Computer Engineering, Natinal Institute of Technology, Surathkal, India
</a:t>
            </a:r>
          </a:p>
          <a:p>
            <a:pPr marL="1080000" indent="-1080000">
              <a:tabLst>
                <a:tab pos="3225800" algn="l"/>
              </a:tabLst>
              <a:defRPr/>
            </a:pPr>
            <a:r>
              <a:rPr lang="en-IN" b="1" dirty="0">
                <a:solidFill>
                  <a:srgbClr val="B61A37"/>
                </a:solidFill>
                <a:latin typeface="Coranto 2" panose="02000503070000020003" pitchFamily="50" charset="0"/>
              </a:rPr>
              <a:t>Executive Roles</a:t>
            </a:r>
            <a:endParaRPr lang="en-US" b="1" dirty="0">
              <a:solidFill>
                <a:srgbClr val="B61A37"/>
              </a:solidFill>
            </a:endParaRPr>
          </a:p>
          <a:p>
            <a:pPr marL="1080000" indent="-1080000">
              <a:tabLst>
                <a:tab pos="1080000" algn="l"/>
                <a:tab pos="3960000" algn="r"/>
              </a:tabLst>
              <a:defRPr/>
            </a:pPr>
            <a:r>
              <a:rPr lang="en-US" b="1" dirty="0">
                <a:latin typeface="Coranto 2" panose="02000503070000020003" pitchFamily="50" charset="0"/>
              </a:rPr>
              <a:t>2018 – present</a:t>
            </a:r>
            <a:r>
              <a:rPr lang="en-US" dirty="0">
                <a:latin typeface="Coranto 2" panose="02000503070000020003" pitchFamily="50" charset="0"/>
              </a:rPr>
              <a:t>	</a:t>
            </a:r>
            <a:r>
              <a:rPr lang="en-US" b="1" cap="all" dirty="0">
                <a:latin typeface="Coranto 2" panose="02000503070000020003" pitchFamily="50" charset="0"/>
              </a:rPr>
              <a:t>Juniper Networks</a:t>
            </a:r>
            <a:endParaRPr lang="en-US" b="1" dirty="0"/>
          </a:p>
          <a:p>
            <a:pPr marL="1080000" indent="-1080000">
              <a:tabLst>
                <a:tab pos="1080000" algn="l"/>
                <a:tab pos="3960000" algn="r"/>
              </a:tabLst>
              <a:defRPr/>
            </a:pPr>
            <a:r>
              <a:rPr lang="en-US" dirty="0">
                <a:latin typeface="Coranto 2" panose="02000503070000020003" pitchFamily="50" charset="0"/>
              </a:rPr>
              <a:t>2021 – present	Chief Operating Officer	</a:t>
            </a:r>
            <a:endParaRPr lang="en-US" dirty="0"/>
          </a:p>
          <a:p>
            <a:pPr marL="1080000" indent="-1080000">
              <a:tabLst>
                <a:tab pos="1080000" algn="l"/>
                <a:tab pos="3960000" algn="r"/>
              </a:tabLst>
              <a:defRPr/>
            </a:pPr>
            <a:r>
              <a:rPr lang="en-US" dirty="0">
                <a:latin typeface="Coranto 2" panose="02000503070000020003" pitchFamily="50" charset="0"/>
              </a:rPr>
              <a:t>2018 – 2021	Executive Vice President &amp; Chief Product Officer	</a:t>
            </a:r>
            <a:endParaRPr lang="en-US" dirty="0"/>
          </a:p>
          <a:p>
            <a:endParaRPr lang="en-US" dirty="0"/>
          </a:p>
          <a:p>
            <a:pPr marL="1080000" indent="-1080000">
              <a:tabLst>
                <a:tab pos="1080000" algn="l"/>
                <a:tab pos="3960000" algn="r"/>
              </a:tabLst>
              <a:defRPr/>
            </a:pPr>
            <a:r>
              <a:rPr lang="en-US" b="1" dirty="0">
                <a:latin typeface="Coranto 2" panose="02000503070000020003" pitchFamily="50" charset="0"/>
              </a:rPr>
              <a:t>2013 – 2017</a:t>
            </a:r>
            <a:r>
              <a:rPr lang="en-US" dirty="0">
                <a:latin typeface="Coranto 2" panose="02000503070000020003" pitchFamily="50" charset="0"/>
              </a:rPr>
              <a:t>	</a:t>
            </a:r>
            <a:r>
              <a:rPr lang="en-US" b="1" cap="all" dirty="0" err="1">
                <a:latin typeface="Coranto 2" panose="02000503070000020003" pitchFamily="50" charset="0"/>
              </a:rPr>
              <a:t>Cyphort</a:t>
            </a:r>
            <a:r>
              <a:rPr lang="en-US" b="1" cap="all" dirty="0">
                <a:latin typeface="Coranto 2" panose="02000503070000020003" pitchFamily="50" charset="0"/>
              </a:rPr>
              <a:t> </a:t>
            </a:r>
            <a:r>
              <a:rPr lang="en-US" cap="all" dirty="0">
                <a:latin typeface="Coranto 2" panose="02000503070000020003" pitchFamily="50" charset="0"/>
              </a:rPr>
              <a:t>(</a:t>
            </a:r>
            <a:r>
              <a:rPr lang="en-US" i="1" dirty="0">
                <a:latin typeface="Coranto 2" panose="02000503070000020003" pitchFamily="50" charset="0"/>
              </a:rPr>
              <a:t>acquired by Juniper</a:t>
            </a:r>
            <a:r>
              <a:rPr lang="en-US" dirty="0">
                <a:latin typeface="Coranto 2" panose="02000503070000020003" pitchFamily="50" charset="0"/>
              </a:rPr>
              <a:t>)</a:t>
            </a:r>
            <a:endParaRPr lang="en-US" dirty="0"/>
          </a:p>
          <a:p>
            <a:pPr marL="1080000" indent="-1080000">
              <a:tabLst>
                <a:tab pos="1080000" algn="l"/>
                <a:tab pos="3960000" algn="r"/>
              </a:tabLst>
              <a:defRPr/>
            </a:pPr>
            <a:r>
              <a:rPr lang="en-US" dirty="0">
                <a:latin typeface="Coranto 2" panose="02000503070000020003" pitchFamily="50" charset="0"/>
              </a:rPr>
              <a:t>	President and Chief Executive Officer	</a:t>
            </a:r>
            <a:endParaRPr lang="en-US" dirty="0"/>
          </a:p>
          <a:p>
            <a:endParaRPr lang="en-US" dirty="0"/>
          </a:p>
          <a:p>
            <a:pPr marL="1080000" indent="-1080000">
              <a:tabLst>
                <a:tab pos="1080000" algn="l"/>
                <a:tab pos="3960000" algn="r"/>
              </a:tabLst>
              <a:defRPr/>
            </a:pPr>
            <a:r>
              <a:rPr lang="en-US" b="1" dirty="0">
                <a:latin typeface="Coranto 2" panose="02000503070000020003" pitchFamily="50" charset="0"/>
              </a:rPr>
              <a:t>1999 – 2013</a:t>
            </a:r>
            <a:r>
              <a:rPr lang="en-US" dirty="0">
                <a:latin typeface="Coranto 2" panose="02000503070000020003" pitchFamily="50" charset="0"/>
              </a:rPr>
              <a:t>	</a:t>
            </a:r>
            <a:r>
              <a:rPr lang="en-US" b="1" cap="all" dirty="0">
                <a:latin typeface="Coranto 2" panose="02000503070000020003" pitchFamily="50" charset="0"/>
              </a:rPr>
              <a:t>Juniper Networks</a:t>
            </a:r>
            <a:endParaRPr lang="en-US" b="1" dirty="0"/>
          </a:p>
          <a:p>
            <a:pPr marL="1080000" indent="-1080000">
              <a:tabLst>
                <a:tab pos="1080000" algn="l"/>
                <a:tab pos="3960000" algn="r"/>
              </a:tabLst>
              <a:defRPr/>
            </a:pPr>
            <a:r>
              <a:rPr lang="en-US" dirty="0">
                <a:latin typeface="Coranto 2" panose="02000503070000020003" pitchFamily="50" charset="0"/>
              </a:rPr>
              <a:t>2012 – 2013	Group Executive Vice President of WW Sales, Advanced Technologies	</a:t>
            </a:r>
            <a:endParaRPr lang="en-US" dirty="0"/>
          </a:p>
          <a:p>
            <a:pPr marL="1080000" indent="-1080000">
              <a:tabLst>
                <a:tab pos="1080000" algn="l"/>
                <a:tab pos="3960000" algn="r"/>
              </a:tabLst>
              <a:defRPr/>
            </a:pPr>
            <a:r>
              <a:rPr lang="en-US" dirty="0">
                <a:latin typeface="Coranto 2" panose="02000503070000020003" pitchFamily="50" charset="0"/>
              </a:rPr>
              <a:t>2010 – 2012	Executive Vice President &amp; General Manager, JRS Business Group	</a:t>
            </a:r>
            <a:endParaRPr lang="en-US" dirty="0"/>
          </a:p>
          <a:p>
            <a:pPr marL="1080000" indent="-1080000">
              <a:tabLst>
                <a:tab pos="1080000" algn="l"/>
                <a:tab pos="3960000" algn="r"/>
              </a:tabLst>
              <a:defRPr/>
            </a:pPr>
            <a:r>
              <a:rPr lang="en-US" dirty="0">
                <a:latin typeface="Coranto 2" panose="02000503070000020003" pitchFamily="50" charset="0"/>
              </a:rPr>
              <a:t>2007 – 2009	Senior Vice President &amp; General Manager, Edge &amp; Aggregation Business Unit	</a:t>
            </a:r>
            <a:endParaRPr lang="en-US" dirty="0"/>
          </a:p>
          <a:p>
            <a:pPr marL="1080000" indent="-1080000">
              <a:tabLst>
                <a:tab pos="1080000" algn="l"/>
                <a:tab pos="3960000" algn="r"/>
              </a:tabLst>
              <a:defRPr/>
            </a:pPr>
            <a:r>
              <a:rPr lang="en-US" dirty="0">
                <a:latin typeface="Coranto 2" panose="02000503070000020003" pitchFamily="50" charset="0"/>
              </a:rPr>
              <a:t>2005 – 2007	Vice President, Product Management and Marketing, IPG	</a:t>
            </a:r>
            <a:endParaRPr lang="en-US" dirty="0"/>
          </a:p>
          <a:p>
            <a:pPr marL="1080000" indent="-1080000">
              <a:tabLst>
                <a:tab pos="1080000" algn="l"/>
                <a:tab pos="3960000" algn="r"/>
              </a:tabLst>
              <a:defRPr/>
            </a:pPr>
            <a:r>
              <a:rPr lang="en-US" dirty="0">
                <a:latin typeface="Coranto 2" panose="02000503070000020003" pitchFamily="50" charset="0"/>
              </a:rPr>
              <a:t>2003 – 2005	Vice President, Engineering, JUNOS, IPG	</a:t>
            </a:r>
            <a:endParaRPr lang="en-US" dirty="0"/>
          </a:p>
          <a:p>
            <a:pPr marL="1080000" indent="-1080000">
              <a:tabLst>
                <a:tab pos="1080000" algn="l"/>
                <a:tab pos="3960000" algn="r"/>
              </a:tabLst>
              <a:defRPr/>
            </a:pPr>
            <a:r>
              <a:rPr lang="en-US" dirty="0">
                <a:latin typeface="Coranto 2" panose="02000503070000020003" pitchFamily="50" charset="0"/>
              </a:rPr>
              <a:t>1999 – 2003	Director, Engineering &amp; Technology Innovator	</a:t>
            </a:r>
            <a:endParaRPr lang="en-US" dirty="0"/>
          </a:p>
          <a:p>
            <a:endParaRPr lang="en-US" dirty="0"/>
          </a:p>
          <a:p>
            <a:pPr marL="1080000" indent="-1080000">
              <a:tabLst>
                <a:tab pos="1080000" algn="l"/>
                <a:tab pos="3960000" algn="r"/>
              </a:tabLst>
              <a:defRPr/>
            </a:pPr>
            <a:r>
              <a:rPr lang="en-US" b="1" dirty="0">
                <a:latin typeface="Coranto 2" panose="02000503070000020003" pitchFamily="50" charset="0"/>
              </a:rPr>
              <a:t>1993 – 1999</a:t>
            </a:r>
            <a:r>
              <a:rPr lang="en-US" dirty="0">
                <a:latin typeface="Coranto 2" panose="02000503070000020003" pitchFamily="50" charset="0"/>
              </a:rPr>
              <a:t>	</a:t>
            </a:r>
            <a:r>
              <a:rPr lang="en-US" b="1" cap="all" dirty="0">
                <a:latin typeface="Coranto 2" panose="02000503070000020003" pitchFamily="50" charset="0"/>
              </a:rPr>
              <a:t>Cisco Systems</a:t>
            </a:r>
            <a:endParaRPr lang="en-US" b="1" dirty="0"/>
          </a:p>
          <a:p>
            <a:pPr marL="1080000" indent="-1080000">
              <a:tabLst>
                <a:tab pos="1080000" algn="l"/>
                <a:tab pos="3960000" algn="r"/>
              </a:tabLst>
              <a:defRPr/>
            </a:pPr>
            <a:r>
              <a:rPr lang="en-US" dirty="0">
                <a:latin typeface="Coranto 2" panose="02000503070000020003" pitchFamily="50" charset="0"/>
              </a:rPr>
              <a:t>	Senior Software Engineer &amp; Technical Lead, Routing and Voice Technologies	</a:t>
            </a:r>
            <a:endParaRPr lang="en-US" dirty="0"/>
          </a:p>
          <a:p>
            <a:endParaRPr lang="en-US" dirty="0"/>
          </a:p>
          <a:p>
            <a:pPr marL="1080000">
              <a:spcBef>
                <a:spcPts val="900"/>
              </a:spcBef>
              <a:defRPr/>
            </a:pPr>
            <a:endParaRPr lang="en-US" b="1" dirty="0">
              <a:solidFill>
                <a:srgbClr val="B61A37"/>
              </a:solidFill>
              <a:latin typeface="Coranto 2" panose="02000503070000020003" pitchFamily="50" charset="0"/>
            </a:endParaRPr>
          </a:p>
          <a:p>
            <a:pPr marL="1080000">
              <a:spcBef>
                <a:spcPts val="900"/>
              </a:spcBef>
              <a:defRPr/>
            </a:pPr>
            <a:endParaRPr lang="en-US" b="1" dirty="0">
              <a:solidFill>
                <a:srgbClr val="B61A37"/>
              </a:solidFill>
              <a:latin typeface="Coranto 2" panose="02000503070000020003" pitchFamily="50" charset="0"/>
            </a:endParaRPr>
          </a:p>
          <a:p>
            <a:pPr marL="1080000">
              <a:spcBef>
                <a:spcPts val="900"/>
              </a:spcBef>
              <a:defRPr/>
            </a:pPr>
            <a:endParaRPr lang="en-US" b="1" dirty="0">
              <a:solidFill>
                <a:srgbClr val="B61A37"/>
              </a:solidFill>
              <a:latin typeface="Coranto 2" panose="02000503070000020003" pitchFamily="50" charset="0"/>
            </a:endParaRPr>
          </a:p>
          <a:p>
            <a:pPr marL="1080000">
              <a:spcBef>
                <a:spcPts val="900"/>
              </a:spcBef>
              <a:defRPr/>
            </a:pPr>
            <a:r>
              <a:rPr lang="en-US" b="1" dirty="0">
                <a:solidFill>
                  <a:srgbClr val="B61A37"/>
                </a:solidFill>
                <a:latin typeface="Coranto 2" panose="02000503070000020003" pitchFamily="50" charset="0"/>
              </a:rPr>
              <a:t>WHY WE ARE PRESENTING THIS CANDIDATE</a:t>
            </a:r>
          </a:p>
          <a:p>
            <a:pPr marL="180975" indent="-180975">
              <a:buFont typeface="Arial" panose="020B0604020202020204" pitchFamily="34" charset="0"/>
              <a:buChar char="•"/>
              <a:defRPr/>
            </a:pPr>
            <a:r>
              <a:rPr lang="en-US" b="1" dirty="0">
                <a:latin typeface="Coranto 2" panose="02000503070000020003" pitchFamily="50" charset="0"/>
              </a:rPr>
              <a:t>Manoj Leelanivas is a seasoned technology executive with a strong enterprise systems background for a public company at scale.  His experience in growth and transformation make him an attractive CEO candidate for SGH</a:t>
            </a:r>
          </a:p>
          <a:p>
            <a:pPr marL="400050" indent="-180975">
              <a:buFont typeface="Arial" panose="020B0604020202020204" pitchFamily="34" charset="0"/>
              <a:buChar char="•"/>
              <a:defRPr/>
            </a:pPr>
            <a:r>
              <a:rPr lang="en-US" dirty="0">
                <a:latin typeface="Coranto 2" panose="02000503070000020003" pitchFamily="50" charset="0"/>
              </a:rPr>
              <a:t>He has a proven track record of leading companies through transformational change and has successfully completed a software transformation at Juniper, which resulted in enterprise revenue growing 25% year over year, now accounting for 40% of the company's revenue. </a:t>
            </a:r>
          </a:p>
          <a:p>
            <a:pPr marL="400050" indent="-180975">
              <a:buFont typeface="Arial" panose="020B0604020202020204" pitchFamily="34" charset="0"/>
              <a:buChar char="•"/>
              <a:defRPr/>
            </a:pPr>
            <a:r>
              <a:rPr lang="en-US" dirty="0">
                <a:latin typeface="Coranto 2" panose="02000503070000020003" pitchFamily="50" charset="0"/>
              </a:rPr>
              <a:t>He led a GTM transformation, which included segmenting personas, creating inside sales, and re-segmenting his team. His experience in transforming Juniper strong leadership, a more clearly defined strategy, and clear product direction around software and services are highly relevant.</a:t>
            </a:r>
          </a:p>
          <a:p>
            <a:pPr marL="180975" indent="-180975">
              <a:buFont typeface="Arial" panose="020B0604020202020204" pitchFamily="34" charset="0"/>
              <a:buChar char="•"/>
              <a:defRPr/>
            </a:pPr>
            <a:endParaRPr lang="en-US" dirty="0">
              <a:latin typeface="Coranto 2" panose="02000503070000020003" pitchFamily="50" charset="0"/>
            </a:endParaRPr>
          </a:p>
          <a:p>
            <a:pPr marL="180975" indent="-180975">
              <a:buFont typeface="Arial" panose="020B0604020202020204" pitchFamily="34" charset="0"/>
              <a:buChar char="•"/>
              <a:defRPr/>
            </a:pPr>
            <a:r>
              <a:rPr lang="en-US" b="1" dirty="0">
                <a:latin typeface="Coranto 2" panose="02000503070000020003" pitchFamily="50" charset="0"/>
              </a:rPr>
              <a:t>Manoj brings experience in building strategy and defining strategy, contributing to Juniper’s transformation</a:t>
            </a:r>
            <a:r>
              <a:rPr lang="en-US" dirty="0">
                <a:latin typeface="Coranto 2" panose="02000503070000020003" pitchFamily="50" charset="0"/>
              </a:rPr>
              <a:t>. </a:t>
            </a:r>
          </a:p>
          <a:p>
            <a:pPr marL="400050" indent="-173038">
              <a:buFont typeface="Arial" panose="020B0604020202020204" pitchFamily="34" charset="0"/>
              <a:buChar char="•"/>
              <a:defRPr/>
            </a:pPr>
            <a:r>
              <a:rPr lang="en-US" dirty="0">
                <a:latin typeface="Coranto 2" panose="02000503070000020003" pitchFamily="50" charset="0"/>
              </a:rPr>
              <a:t>He led the acquisition of four companies at Juniper, which resulted in enterprise revenue accounting for 50% of the company. </a:t>
            </a:r>
          </a:p>
          <a:p>
            <a:pPr marL="400050" indent="-173038">
              <a:buFont typeface="Arial" panose="020B0604020202020204" pitchFamily="34" charset="0"/>
              <a:buChar char="•"/>
              <a:defRPr/>
            </a:pPr>
            <a:r>
              <a:rPr lang="en-US" dirty="0">
                <a:latin typeface="Coranto 2" panose="02000503070000020003" pitchFamily="50" charset="0"/>
              </a:rPr>
              <a:t>Manoj has also rationalized costs a few times during his tenure and has experience with that requirement. He believes in investing in growth but also taking out costs maniacally in areas where needed. </a:t>
            </a:r>
          </a:p>
          <a:p>
            <a:pPr marL="400050" indent="-173038">
              <a:buFont typeface="Arial" panose="020B0604020202020204" pitchFamily="34" charset="0"/>
              <a:buChar char="•"/>
              <a:defRPr/>
            </a:pPr>
            <a:r>
              <a:rPr lang="en-US" dirty="0">
                <a:latin typeface="Coranto 2" panose="02000503070000020003" pitchFamily="50" charset="0"/>
              </a:rPr>
              <a:t>When necessary, he is not afraid to make leadership changes – he replaced four of eight leaders and restructured into three businesses, which involved heavy cuts, especially in legacy to fund growth. His experience in managing costs while investing in growth would be invaluable to a company that needs significant transformation.</a:t>
            </a:r>
          </a:p>
          <a:p>
            <a:pPr marL="180975" indent="-180975">
              <a:buFont typeface="Arial" panose="020B0604020202020204" pitchFamily="34" charset="0"/>
              <a:buChar char="•"/>
              <a:defRPr/>
            </a:pPr>
            <a:endParaRPr lang="en-US" dirty="0">
              <a:latin typeface="Coranto 2" panose="02000503070000020003" pitchFamily="50" charset="0"/>
            </a:endParaRPr>
          </a:p>
          <a:p>
            <a:pPr marL="180975" indent="-180975">
              <a:buFont typeface="Arial" panose="020B0604020202020204" pitchFamily="34" charset="0"/>
              <a:buChar char="•"/>
              <a:defRPr/>
            </a:pPr>
            <a:r>
              <a:rPr lang="en-US" b="1" dirty="0">
                <a:latin typeface="Coranto 2" panose="02000503070000020003" pitchFamily="50" charset="0"/>
              </a:rPr>
              <a:t>Manoj has good board experience and has a clear communication strategy. </a:t>
            </a:r>
          </a:p>
          <a:p>
            <a:pPr marL="400050" indent="-180975">
              <a:buFont typeface="Arial" panose="020B0604020202020204" pitchFamily="34" charset="0"/>
              <a:buChar char="•"/>
              <a:defRPr/>
            </a:pPr>
            <a:r>
              <a:rPr lang="en-US" dirty="0">
                <a:latin typeface="Coranto 2" panose="02000503070000020003" pitchFamily="50" charset="0"/>
              </a:rPr>
              <a:t>Today, Manoj works closely with the Juniper board, which treats him as #2, and has a consistent dialogue with them. </a:t>
            </a:r>
          </a:p>
          <a:p>
            <a:pPr marL="400050" indent="-180975">
              <a:buFont typeface="Arial" panose="020B0604020202020204" pitchFamily="34" charset="0"/>
              <a:buChar char="•"/>
              <a:defRPr/>
            </a:pPr>
            <a:r>
              <a:rPr lang="en-US" dirty="0">
                <a:latin typeface="Coranto 2" panose="02000503070000020003" pitchFamily="50" charset="0"/>
              </a:rPr>
              <a:t>He believes in having a clear strategy to give clarity in working with the board and setting expectations. </a:t>
            </a:r>
          </a:p>
          <a:p>
            <a:pPr marL="400050" indent="-180975">
              <a:buFont typeface="Arial" panose="020B0604020202020204" pitchFamily="34" charset="0"/>
              <a:buChar char="•"/>
              <a:defRPr/>
            </a:pPr>
            <a:r>
              <a:rPr lang="en-US" dirty="0">
                <a:latin typeface="Coranto 2" panose="02000503070000020003" pitchFamily="50" charset="0"/>
              </a:rPr>
              <a:t>Externally, he serves on the board of Automation Anywhere, a global software company focused on robotic process automation.</a:t>
            </a:r>
          </a:p>
          <a:p>
            <a:endParaRPr lang="en-US" dirty="0"/>
          </a:p>
          <a:p>
            <a:endParaRPr lang="en-US" dirty="0"/>
          </a:p>
        </p:txBody>
      </p:sp>
      <p:pic>
        <p:nvPicPr>
          <p:cNvPr id="2" name="Picture 1">
            <a:extLst>
              <a:ext uri="{FF2B5EF4-FFF2-40B4-BE49-F238E27FC236}">
                <a16:creationId xmlns:a16="http://schemas.microsoft.com/office/drawing/2014/main" id="{98281462-1D1E-A7DB-65BA-1F79465CD361}"/>
              </a:ext>
            </a:extLst>
          </p:cNvPr>
          <p:cNvPicPr>
            <a:picLocks noChangeAspect="1"/>
          </p:cNvPicPr>
          <p:nvPr/>
        </p:nvPicPr>
        <p:blipFill>
          <a:blip r:embed="rId4"/>
          <a:stretch>
            <a:fillRect/>
          </a:stretch>
        </p:blipFill>
        <p:spPr>
          <a:xfrm>
            <a:off x="8766495" y="118809"/>
            <a:ext cx="979971" cy="979971"/>
          </a:xfrm>
          <a:prstGeom prst="rect">
            <a:avLst/>
          </a:prstGeom>
        </p:spPr>
      </p:pic>
    </p:spTree>
    <p:extLst>
      <p:ext uri="100340023-B14F-4D97-AF65-100340023">
        <p14:creationId xmlns="" xmlns:a14="http://schemas.microsoft.com/office/drawing/2010/main" xmlns:p14="http://schemas.microsoft.com/office/powerpoint/2010/main" val="3616765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94363" y="448904"/>
            <a:ext cx="7287637" cy="703053"/>
          </a:xfrm>
          <a:prstGeom prst="rect">
            <a:avLst/>
          </a:prstGeom>
          <a:noFill/>
          <a:ln>
            <a:noFill/>
          </a:ln>
        </p:spPr>
        <p:txBody>
          <a:bodyPr/>
          <a:lstStyle/>
          <a:p>
            <a:r>
              <a:rPr lang="en-US" dirty="0">
                <a:latin typeface="Coranto 2" panose="02000503070000020003" pitchFamily="50" charset="0"/>
                <a:hlinkClick r:id="rId2">
                  <a:extLst>
                    <a:ext uri="{A12FA001-AC4F-418D-AE19-62706E023703}">
                      <ahyp:hlinkClr xmlns:ahyp="http://schemas.microsoft.com/office/drawing/2018/hyperlinkcolor" val="tx"/>
                    </a:ext>
                  </a:extLst>
                </a:hlinkClick>
              </a:rPr>
              <a:t>Manoj Leelanivas</a:t>
            </a:r>
            <a:br>
              <a:rPr lang="en-US" sz="900" dirty="0">
                <a:latin typeface="Coranto 2" panose="02000503070000020003" pitchFamily="50" charset="0"/>
              </a:rPr>
            </a:br>
            <a:r>
              <a:rPr lang="en-US" sz="900" dirty="0">
                <a:latin typeface="Coranto 2" panose="02000503070000020003" pitchFamily="50" charset="0"/>
                <a:hlinkClick r:id="rId3">
                  <a:extLst>
                    <a:ext uri="{A12FA001-AC4F-418D-AE19-62706E023703}">
                      <ahyp:hlinkClr xmlns:ahyp="http://schemas.microsoft.com/office/drawing/2018/hyperlinkcolor" val="tx"/>
                    </a:ext>
                  </a:extLst>
                </a:hlinkClick>
              </a:rPr>
              <a:t>manoj.leelanivas@gmail.com</a:t>
            </a:r>
            <a:br>
              <a:rPr lang="en-US" sz="900" dirty="0">
                <a:latin typeface="Coranto 2" panose="02000503070000020003" pitchFamily="50" charset="0"/>
              </a:rPr>
            </a:br>
            <a:r>
              <a:rPr lang="en-US" sz="900" dirty="0">
                <a:latin typeface="Coranto 2" panose="02000503070000020003" pitchFamily="50" charset="0"/>
              </a:rPr>
              <a:t>+1 408 398 0917</a:t>
            </a:r>
            <a:endParaRPr lang="en-US" sz="900" dirty="0"/>
          </a:p>
        </p:txBody>
      </p:sp>
      <p:sp>
        <p:nvSpPr>
          <p:cNvPr id="7" name="Content Placeholder 6"/>
          <p:cNvSpPr>
            <a:spLocks noGrp="1"/>
          </p:cNvSpPr>
          <p:nvPr>
            <p:ph idx="1"/>
          </p:nvPr>
        </p:nvSpPr>
        <p:spPr>
          <a:xfrm>
            <a:off x="594363" y="1575635"/>
            <a:ext cx="8832321" cy="4618414"/>
          </a:xfrm>
          <a:noFill/>
          <a:ln>
            <a:noFill/>
          </a:ln>
        </p:spPr>
        <p:txBody>
          <a:bodyPr numCol="2" spcCol="540000"/>
          <a:lstStyle/>
          <a:p>
            <a:pPr marL="180975" indent="-180975">
              <a:buFont typeface="Arial" panose="020B0604020202020204" pitchFamily="34" charset="0"/>
              <a:buChar char="•"/>
              <a:defRPr/>
            </a:pPr>
            <a:r>
              <a:rPr lang="en-US" dirty="0">
                <a:latin typeface="Coranto 2" panose="02000503070000020003" pitchFamily="50" charset="0"/>
              </a:rPr>
              <a:t>Text</a:t>
            </a:r>
          </a:p>
          <a:p>
            <a:endParaRPr lang="en-US" dirty="0"/>
          </a:p>
          <a:p>
            <a:endParaRPr lang="en-US" dirty="0"/>
          </a:p>
        </p:txBody>
      </p:sp>
      <p:pic>
        <p:nvPicPr>
          <p:cNvPr id="2" name="Picture 1">
            <a:extLst>
              <a:ext uri="{FF2B5EF4-FFF2-40B4-BE49-F238E27FC236}">
                <a16:creationId xmlns:a16="http://schemas.microsoft.com/office/drawing/2014/main" id="{98281462-1D1E-A7DB-65BA-1F79465CD361}"/>
              </a:ext>
            </a:extLst>
          </p:cNvPr>
          <p:cNvPicPr>
            <a:picLocks noChangeAspect="1"/>
          </p:cNvPicPr>
          <p:nvPr/>
        </p:nvPicPr>
        <p:blipFill>
          <a:blip r:embed="rId4"/>
          <a:stretch>
            <a:fillRect/>
          </a:stretch>
        </p:blipFill>
        <p:spPr>
          <a:xfrm>
            <a:off x="8758107" y="110421"/>
            <a:ext cx="988360" cy="988360"/>
          </a:xfrm>
          <a:prstGeom prst="rect">
            <a:avLst/>
          </a:prstGeom>
        </p:spPr>
      </p:pic>
      <p:sp>
        <p:nvSpPr>
          <p:cNvPr id="3" name="Content Placeholder 3">
            <a:extLst>
              <a:ext uri="{FF2B5EF4-FFF2-40B4-BE49-F238E27FC236}">
                <a16:creationId xmlns:a16="http://schemas.microsoft.com/office/drawing/2014/main" id="{31C73615-D8F4-F96D-5561-0EFC182CA70A}"/>
              </a:ext>
            </a:extLst>
          </p:cNvPr>
          <p:cNvSpPr>
            <a:spLocks noGrp="1"/>
          </p:cNvSpPr>
          <p:nvPr/>
        </p:nvSpPr>
        <p:spPr>
          <a:xfrm>
            <a:off x="4809735" y="1283892"/>
            <a:ext cx="4418876" cy="4918368"/>
          </a:xfrm>
          <a:prstGeom prst="rect">
            <a:avLst/>
          </a:prstGeom>
          <a:solidFill>
            <a:schemeClr val="bg1"/>
          </a:solidFill>
          <a:ln w="9525">
            <a:solidFill>
              <a:schemeClr val="tx1"/>
            </a:solidFill>
          </a:ln>
        </p:spPr>
        <p:txBody>
          <a:bodyPr vert="horz" wrap="square" lIns="91440" tIns="45720" rIns="91440" bIns="45720" rtlCol="0">
            <a:noAutofit/>
          </a:bodyPr>
          <a:lstStyle/>
          <a:p>
            <a:pPr marL="1170305" marR="0" lvl="0" indent="-1170305" algn="l" defTabSz="457200" rtl="0" eaLnBrk="1" fontAlgn="auto" latinLnBrk="0" hangingPunct="1">
              <a:lnSpc>
                <a:spcPct val="107000"/>
              </a:lnSpc>
              <a:spcBef>
                <a:spcPts val="0"/>
              </a:spcBef>
              <a:spcAft>
                <a:spcPts val="600"/>
              </a:spcAft>
              <a:buClrTx/>
              <a:buSzTx/>
              <a:buFontTx/>
              <a:buNone/>
              <a:tabLst/>
              <a:defRPr/>
            </a:pPr>
            <a:r>
              <a:rPr kumimoji="0" lang="en-US" sz="1000" b="1" i="0" u="none" strike="noStrike" kern="1200" cap="none" spc="0" normalizeH="0" baseline="0" noProof="0" dirty="0">
                <a:ln>
                  <a:noFill/>
                </a:ln>
                <a:solidFill>
                  <a:srgbClr val="C00000"/>
                </a:solidFill>
                <a:effectLst/>
                <a:uLnTx/>
                <a:uFillTx/>
                <a:latin typeface="Coranto 2"/>
                <a:ea typeface="+mn-ea"/>
                <a:cs typeface="Georgia" panose="02040502050405020303" pitchFamily="18" charset="0"/>
              </a:rPr>
              <a:t>AREAS TO PROBE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Coranto 2"/>
                <a:ea typeface="SimSun" panose="02010600030101010101" pitchFamily="2" charset="-122"/>
                <a:cs typeface="Times New Roman" panose="02020603050405020304" pitchFamily="18" charset="0"/>
              </a:rPr>
              <a:t>While Manoj has a proven track record of leading companies through transformational change, he has not yet held a CEO position at this scale. It will be important to probe his leadership style, decision-making process, and ability to manage a company of this size. How would he approach managing a company of this size and what steps he would take to ensure that he is successful in the role?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900" b="0" i="0" u="none" strike="noStrike" kern="1200" cap="none" spc="0" normalizeH="0" baseline="0" noProof="0" dirty="0">
              <a:ln>
                <a:noFill/>
              </a:ln>
              <a:solidFill>
                <a:prstClr val="black"/>
              </a:solidFill>
              <a:effectLst/>
              <a:uLnTx/>
              <a:uFillTx/>
              <a:latin typeface="Coranto 2"/>
              <a:ea typeface="SimSun" panose="02010600030101010101" pitchFamily="2" charset="-122"/>
              <a:cs typeface="Times New Roman" panose="02020603050405020304" pitchFamily="18" charset="0"/>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Coranto 2"/>
                <a:ea typeface="SimSun" panose="02010600030101010101" pitchFamily="2" charset="-122"/>
                <a:cs typeface="Times New Roman" panose="02020603050405020304" pitchFamily="18" charset="0"/>
              </a:rPr>
              <a:t>Another area of focus is his lack of specific industry experience in high performance computing and edge computing. While Manoj has broad experience in hardware, software and services, he does not have the same level of expertise in these specific areas as candidates who come specifically from the HPC/specialty computing and memory sector. What is </a:t>
            </a:r>
            <a:r>
              <a:rPr lang="en-US" sz="900" dirty="0">
                <a:solidFill>
                  <a:prstClr val="black"/>
                </a:solidFill>
                <a:latin typeface="Coranto 2"/>
                <a:ea typeface="SimSun" panose="02010600030101010101" pitchFamily="2" charset="-122"/>
                <a:cs typeface="Times New Roman" panose="02020603050405020304" pitchFamily="18" charset="0"/>
              </a:rPr>
              <a:t>his current understanding</a:t>
            </a:r>
            <a:r>
              <a:rPr kumimoji="0" lang="en-US" sz="900" b="0" i="0" u="none" strike="noStrike" kern="1200" cap="none" spc="0" normalizeH="0" baseline="0" noProof="0" dirty="0">
                <a:ln>
                  <a:noFill/>
                </a:ln>
                <a:solidFill>
                  <a:prstClr val="black"/>
                </a:solidFill>
                <a:effectLst/>
                <a:uLnTx/>
                <a:uFillTx/>
                <a:latin typeface="Coranto 2"/>
                <a:ea typeface="SimSun" panose="02010600030101010101" pitchFamily="2" charset="-122"/>
                <a:cs typeface="Times New Roman" panose="02020603050405020304" pitchFamily="18" charset="0"/>
              </a:rPr>
              <a:t> of HPC and edge computing, and how he would go about learning more about these areas? </a:t>
            </a:r>
            <a:r>
              <a:rPr lang="en-US" sz="900" dirty="0">
                <a:solidFill>
                  <a:prstClr val="black"/>
                </a:solidFill>
                <a:latin typeface="Coranto 2"/>
                <a:ea typeface="SimSun" panose="02010600030101010101" pitchFamily="2" charset="-122"/>
                <a:cs typeface="Times New Roman" panose="02020603050405020304" pitchFamily="18" charset="0"/>
              </a:rPr>
              <a:t>Has there been </a:t>
            </a:r>
            <a:r>
              <a:rPr kumimoji="0" lang="en-US" sz="900" b="0" i="0" u="none" strike="noStrike" kern="1200" cap="none" spc="0" normalizeH="0" baseline="0" noProof="0" dirty="0">
                <a:ln>
                  <a:noFill/>
                </a:ln>
                <a:solidFill>
                  <a:prstClr val="black"/>
                </a:solidFill>
                <a:effectLst/>
                <a:uLnTx/>
                <a:uFillTx/>
                <a:latin typeface="Coranto 2"/>
                <a:ea typeface="SimSun" panose="02010600030101010101" pitchFamily="2" charset="-122"/>
                <a:cs typeface="Times New Roman" panose="02020603050405020304" pitchFamily="18" charset="0"/>
              </a:rPr>
              <a:t>a time when he had to learn about a new technology or industry, and how did he approach that learning process?</a:t>
            </a:r>
            <a:endParaRPr kumimoji="0" lang="en-IN" sz="900" b="0" i="0" u="none" strike="noStrike" kern="1200" cap="none" spc="0" normalizeH="0" baseline="0" noProof="0" dirty="0">
              <a:ln>
                <a:noFill/>
              </a:ln>
              <a:solidFill>
                <a:prstClr val="black"/>
              </a:solidFill>
              <a:effectLst/>
              <a:uLnTx/>
              <a:uFillTx/>
              <a:latin typeface="Coranto 2"/>
              <a:ea typeface="SimSun" panose="02010600030101010101" pitchFamily="2" charset="-122"/>
              <a:cs typeface="Times New Roman" panose="02020603050405020304" pitchFamily="18" charset="0"/>
            </a:endParaRPr>
          </a:p>
          <a:p>
            <a:pPr marL="1170305" marR="0" indent="-1170305">
              <a:lnSpc>
                <a:spcPct val="107000"/>
              </a:lnSpc>
              <a:spcBef>
                <a:spcPts val="0"/>
              </a:spcBef>
              <a:spcAft>
                <a:spcPts val="600"/>
              </a:spcAft>
            </a:pPr>
            <a:endParaRPr lang="en-US" sz="900" b="1" kern="1200" dirty="0">
              <a:solidFill>
                <a:srgbClr val="C00000"/>
              </a:solidFill>
              <a:effectLst/>
              <a:cs typeface="Georgia" panose="02040502050405020303" pitchFamily="18" charset="0"/>
            </a:endParaRPr>
          </a:p>
          <a:p>
            <a:pPr marL="1170305" marR="0" indent="-1170305">
              <a:lnSpc>
                <a:spcPct val="107000"/>
              </a:lnSpc>
              <a:spcBef>
                <a:spcPts val="0"/>
              </a:spcBef>
              <a:spcAft>
                <a:spcPts val="600"/>
              </a:spcAft>
            </a:pPr>
            <a:r>
              <a:rPr lang="en-US" sz="900" b="1" kern="1200" dirty="0">
                <a:solidFill>
                  <a:srgbClr val="C00000"/>
                </a:solidFill>
                <a:effectLst/>
                <a:cs typeface="Georgia" panose="02040502050405020303" pitchFamily="18" charset="0"/>
              </a:rPr>
              <a:t>HELPFUL LINKS</a:t>
            </a:r>
          </a:p>
          <a:p>
            <a:pPr marL="171450" lvl="0" indent="-171450">
              <a:buFont typeface="Arial" panose="020B0604020202020204" pitchFamily="34" charset="0"/>
              <a:buChar char="•"/>
            </a:pPr>
            <a:r>
              <a:rPr lang="en-US" sz="900" dirty="0">
                <a:solidFill>
                  <a:srgbClr val="000000"/>
                </a:solidFill>
                <a:cs typeface="Georgia" panose="02040502050405020303" pitchFamily="18" charset="0"/>
                <a:sym typeface="+mn-lt"/>
              </a:rPr>
              <a:t>LinkedIn Profile: </a:t>
            </a:r>
            <a:r>
              <a:rPr lang="en-US" sz="900" dirty="0">
                <a:solidFill>
                  <a:srgbClr val="000000"/>
                </a:solidFill>
                <a:cs typeface="Georgia" panose="02040502050405020303" pitchFamily="18" charset="0"/>
                <a:sym typeface="+mn-lt"/>
                <a:hlinkClick r:id="rId2"/>
              </a:rPr>
              <a:t>https://www.linkedin.com/in/mleelanivas/</a:t>
            </a:r>
            <a:r>
              <a:rPr lang="en-US" sz="900" dirty="0">
                <a:solidFill>
                  <a:srgbClr val="000000"/>
                </a:solidFill>
                <a:cs typeface="Georgia" panose="02040502050405020303" pitchFamily="18" charset="0"/>
                <a:sym typeface="+mn-lt"/>
              </a:rPr>
              <a:t> </a:t>
            </a:r>
          </a:p>
          <a:p>
            <a:pPr marL="171450" lvl="0" indent="-171450">
              <a:buFont typeface="Arial" panose="020B0604020202020204" pitchFamily="34" charset="0"/>
              <a:buChar char="•"/>
            </a:pPr>
            <a:endParaRPr lang="en-US" sz="900" dirty="0">
              <a:solidFill>
                <a:srgbClr val="000000"/>
              </a:solidFill>
              <a:cs typeface="Georgia" panose="02040502050405020303" pitchFamily="18" charset="0"/>
              <a:sym typeface="+mn-lt"/>
            </a:endParaRPr>
          </a:p>
          <a:p>
            <a:pPr marL="171450" indent="-171450">
              <a:buFont typeface="Arial" panose="020B0604020202020204" pitchFamily="34" charset="0"/>
              <a:buChar char="•"/>
            </a:pPr>
            <a:r>
              <a:rPr lang="en-US" sz="900" dirty="0">
                <a:solidFill>
                  <a:srgbClr val="000000"/>
                </a:solidFill>
                <a:cs typeface="Georgia" panose="02040502050405020303" pitchFamily="18" charset="0"/>
                <a:sym typeface="+mn-lt"/>
              </a:rPr>
              <a:t>Corporate Blog: </a:t>
            </a:r>
            <a:r>
              <a:rPr lang="en-US" sz="900" dirty="0">
                <a:solidFill>
                  <a:srgbClr val="000000"/>
                </a:solidFill>
                <a:cs typeface="Georgia" panose="02040502050405020303" pitchFamily="18" charset="0"/>
                <a:sym typeface="+mn-lt"/>
                <a:hlinkClick r:id="rId5"/>
              </a:rPr>
              <a:t>https://blogs.juniper.net/author/manojl</a:t>
            </a:r>
            <a:r>
              <a:rPr lang="en-US" sz="900" dirty="0">
                <a:solidFill>
                  <a:srgbClr val="000000"/>
                </a:solidFill>
                <a:cs typeface="Georgia" panose="02040502050405020303" pitchFamily="18" charset="0"/>
                <a:sym typeface="+mn-lt"/>
              </a:rPr>
              <a:t> </a:t>
            </a:r>
          </a:p>
          <a:p>
            <a:pPr marL="171450" lvl="0" indent="-171450">
              <a:buFont typeface="Arial" panose="020B0604020202020204" pitchFamily="34" charset="0"/>
              <a:buChar char="•"/>
            </a:pPr>
            <a:endParaRPr lang="en-US" sz="900" dirty="0">
              <a:solidFill>
                <a:srgbClr val="000000"/>
              </a:solidFill>
              <a:cs typeface="Georgia" panose="02040502050405020303" pitchFamily="18" charset="0"/>
              <a:sym typeface="+mn-lt"/>
            </a:endParaRPr>
          </a:p>
          <a:p>
            <a:pPr marL="171450" indent="-171450">
              <a:buFont typeface="Arial" panose="020B0604020202020204" pitchFamily="34" charset="0"/>
              <a:buChar char="•"/>
            </a:pPr>
            <a:r>
              <a:rPr lang="en-US" sz="900" dirty="0">
                <a:solidFill>
                  <a:srgbClr val="000000"/>
                </a:solidFill>
                <a:cs typeface="Georgia" panose="02040502050405020303" pitchFamily="18" charset="0"/>
                <a:sym typeface="+mn-lt"/>
              </a:rPr>
              <a:t>Interview with ZK Short (</a:t>
            </a:r>
            <a:r>
              <a:rPr lang="en-US" sz="900" i="1" dirty="0">
                <a:solidFill>
                  <a:srgbClr val="000000"/>
                </a:solidFill>
                <a:cs typeface="Georgia" panose="02040502050405020303" pitchFamily="18" charset="0"/>
                <a:sym typeface="+mn-lt"/>
              </a:rPr>
              <a:t>Video, 1:28</a:t>
            </a:r>
            <a:r>
              <a:rPr lang="en-US" sz="900" dirty="0">
                <a:solidFill>
                  <a:srgbClr val="000000"/>
                </a:solidFill>
                <a:cs typeface="Georgia" panose="02040502050405020303" pitchFamily="18" charset="0"/>
                <a:sym typeface="+mn-lt"/>
              </a:rPr>
              <a:t>) – May 5, 2023: </a:t>
            </a:r>
            <a:r>
              <a:rPr lang="en-US" sz="900" dirty="0">
                <a:solidFill>
                  <a:srgbClr val="000000"/>
                </a:solidFill>
                <a:cs typeface="Georgia" panose="02040502050405020303" pitchFamily="18" charset="0"/>
                <a:sym typeface="+mn-lt"/>
                <a:hlinkClick r:id="rId6"/>
              </a:rPr>
              <a:t>https://www.youtube.com/watch?v=sNDVOH7cd5E</a:t>
            </a:r>
            <a:r>
              <a:rPr lang="en-US" sz="900" dirty="0">
                <a:solidFill>
                  <a:srgbClr val="000000"/>
                </a:solidFill>
                <a:cs typeface="Georgia" panose="02040502050405020303" pitchFamily="18" charset="0"/>
                <a:sym typeface="+mn-lt"/>
              </a:rPr>
              <a:t> </a:t>
            </a:r>
          </a:p>
          <a:p>
            <a:pPr marL="171450" lvl="0" indent="-171450">
              <a:buFont typeface="Arial" panose="020B0604020202020204" pitchFamily="34" charset="0"/>
              <a:buChar char="•"/>
            </a:pPr>
            <a:endParaRPr lang="en-US" sz="900" dirty="0">
              <a:solidFill>
                <a:srgbClr val="000000"/>
              </a:solidFill>
              <a:cs typeface="Georgia" panose="02040502050405020303" pitchFamily="18" charset="0"/>
              <a:sym typeface="+mn-lt"/>
            </a:endParaRPr>
          </a:p>
          <a:p>
            <a:pPr marL="171450" indent="-171450">
              <a:buFont typeface="Arial" panose="020B0604020202020204" pitchFamily="34" charset="0"/>
              <a:buChar char="•"/>
            </a:pPr>
            <a:r>
              <a:rPr lang="en-US" sz="900" dirty="0">
                <a:solidFill>
                  <a:srgbClr val="000000"/>
                </a:solidFill>
                <a:cs typeface="Georgia" panose="02040502050405020303" pitchFamily="18" charset="0"/>
                <a:sym typeface="+mn-lt"/>
              </a:rPr>
              <a:t>Shattering The Glass Ceiling – Be Bold Podcast (</a:t>
            </a:r>
            <a:r>
              <a:rPr lang="en-US" sz="900" i="1" dirty="0">
                <a:solidFill>
                  <a:srgbClr val="000000"/>
                </a:solidFill>
                <a:cs typeface="Georgia" panose="02040502050405020303" pitchFamily="18" charset="0"/>
                <a:sym typeface="+mn-lt"/>
              </a:rPr>
              <a:t>Video, 37:06</a:t>
            </a:r>
            <a:r>
              <a:rPr lang="en-US" sz="900" dirty="0">
                <a:solidFill>
                  <a:srgbClr val="000000"/>
                </a:solidFill>
                <a:cs typeface="Georgia" panose="02040502050405020303" pitchFamily="18" charset="0"/>
                <a:sym typeface="+mn-lt"/>
              </a:rPr>
              <a:t>) – Jan 20, 2023: : </a:t>
            </a:r>
            <a:r>
              <a:rPr lang="en-US" sz="900" dirty="0">
                <a:solidFill>
                  <a:srgbClr val="000000"/>
                </a:solidFill>
                <a:cs typeface="Georgia" panose="02040502050405020303" pitchFamily="18" charset="0"/>
                <a:sym typeface="+mn-lt"/>
                <a:hlinkClick r:id="rId7"/>
              </a:rPr>
              <a:t>https://www.juniper.net/us/en/the-feed/topics/manoj-leelanivas/be-bold-podcast-episode-3-shattering-the-glass-ceiling.html</a:t>
            </a:r>
            <a:r>
              <a:rPr lang="en-US" sz="900" dirty="0">
                <a:solidFill>
                  <a:srgbClr val="000000"/>
                </a:solidFill>
                <a:cs typeface="Georgia" panose="02040502050405020303" pitchFamily="18" charset="0"/>
                <a:sym typeface="+mn-lt"/>
              </a:rPr>
              <a:t> </a:t>
            </a:r>
          </a:p>
          <a:p>
            <a:pPr marL="171450" lvl="0" indent="-171450">
              <a:buFont typeface="Arial" panose="020B0604020202020204" pitchFamily="34" charset="0"/>
              <a:buChar char="•"/>
            </a:pPr>
            <a:endParaRPr lang="en-US" sz="900" dirty="0">
              <a:solidFill>
                <a:srgbClr val="000000"/>
              </a:solidFill>
              <a:cs typeface="Georgia" panose="02040502050405020303" pitchFamily="18" charset="0"/>
              <a:sym typeface="+mn-lt"/>
            </a:endParaRPr>
          </a:p>
        </p:txBody>
      </p:sp>
      <p:sp>
        <p:nvSpPr>
          <p:cNvPr id="4" name="Content Placeholder 3">
            <a:extLst>
              <a:ext uri="{FF2B5EF4-FFF2-40B4-BE49-F238E27FC236}">
                <a16:creationId xmlns:a16="http://schemas.microsoft.com/office/drawing/2014/main" id="{53174AAF-621F-EE2C-8D97-A940B5198FE3}"/>
              </a:ext>
            </a:extLst>
          </p:cNvPr>
          <p:cNvSpPr>
            <a:spLocks noGrp="1"/>
          </p:cNvSpPr>
          <p:nvPr/>
        </p:nvSpPr>
        <p:spPr>
          <a:xfrm>
            <a:off x="539135" y="1283892"/>
            <a:ext cx="4220905" cy="4918368"/>
          </a:xfrm>
          <a:prstGeom prst="rect">
            <a:avLst/>
          </a:prstGeom>
          <a:solidFill>
            <a:schemeClr val="bg1"/>
          </a:solidFill>
          <a:ln w="9525">
            <a:solidFill>
              <a:schemeClr val="tx1"/>
            </a:solidFill>
          </a:ln>
        </p:spPr>
        <p:txBody>
          <a:bodyPr vert="horz" wrap="square" lIns="91440" tIns="45720" rIns="91440" bIns="45720" rtlCol="0">
            <a:noAutofit/>
          </a:bodyPr>
          <a:lstStyle/>
          <a:p>
            <a:pPr marL="1170305" marR="0" indent="-1170305">
              <a:lnSpc>
                <a:spcPct val="107000"/>
              </a:lnSpc>
              <a:spcBef>
                <a:spcPts val="0"/>
              </a:spcBef>
              <a:spcAft>
                <a:spcPts val="600"/>
              </a:spcAft>
            </a:pPr>
            <a:r>
              <a:rPr lang="en-US" sz="900" b="1" kern="1200" dirty="0">
                <a:solidFill>
                  <a:srgbClr val="C00000"/>
                </a:solidFill>
                <a:effectLst/>
                <a:cs typeface="Georgia" panose="02040502050405020303" pitchFamily="18" charset="0"/>
              </a:rPr>
              <a:t>FIT AND LEADERSHIP STYLE</a:t>
            </a:r>
          </a:p>
          <a:p>
            <a:pPr marL="171450" lvl="0" indent="-171450">
              <a:buFont typeface="Arial" panose="020B0604020202020204" pitchFamily="34" charset="0"/>
              <a:buChar char="•"/>
            </a:pPr>
            <a:r>
              <a:rPr lang="en-US" sz="900" dirty="0">
                <a:solidFill>
                  <a:srgbClr val="000000"/>
                </a:solidFill>
                <a:effectLst/>
                <a:ea typeface="SimSun" panose="02010600030101010101" pitchFamily="2" charset="-122"/>
                <a:cs typeface="Times New Roman" panose="02020603050405020304" pitchFamily="18" charset="0"/>
                <a:sym typeface="+mn-lt"/>
              </a:rPr>
              <a:t>Manoj’s leadership style is characterized by his ability to communicate effectively and “prioritize the mission, hearts and minds”. He believes that getting the mission right is critical to ensuring that everyone is aligned and working towards the same goals. He also prioritizes building relationships, trust, and engagement with employees to win their hearts and commitment. Only then does he focus on the mind part, which involves setting clear rules and expectations. He has found that this approach works well in leading teams through transformational change. </a:t>
            </a:r>
          </a:p>
          <a:p>
            <a:pPr marL="171450" lvl="0" indent="-171450">
              <a:buFont typeface="Arial" panose="020B0604020202020204" pitchFamily="34" charset="0"/>
              <a:buChar char="•"/>
            </a:pPr>
            <a:endParaRPr lang="en-US" sz="900" dirty="0">
              <a:solidFill>
                <a:srgbClr val="000000"/>
              </a:solidFill>
              <a:ea typeface="SimSun" panose="02010600030101010101" pitchFamily="2" charset="-122"/>
              <a:cs typeface="Times New Roman" panose="02020603050405020304" pitchFamily="18" charset="0"/>
              <a:sym typeface="+mn-lt"/>
            </a:endParaRPr>
          </a:p>
          <a:p>
            <a:pPr marL="171450" lvl="0" indent="-171450">
              <a:buFont typeface="Arial" panose="020B0604020202020204" pitchFamily="34" charset="0"/>
              <a:buChar char="•"/>
            </a:pPr>
            <a:r>
              <a:rPr lang="en-US" sz="900" dirty="0">
                <a:solidFill>
                  <a:srgbClr val="000000"/>
                </a:solidFill>
                <a:effectLst/>
                <a:ea typeface="SimSun" panose="02010600030101010101" pitchFamily="2" charset="-122"/>
                <a:cs typeface="Times New Roman" panose="02020603050405020304" pitchFamily="18" charset="0"/>
                <a:sym typeface="+mn-lt"/>
              </a:rPr>
              <a:t>His communication priorities include holding all hands meetings every two weeks, using one slide to set context, and then engaging in Q&amp;A. He also leverages technology, such as Teams and Zoom, to stay connected with employees and chat on Teams. Overall, his communication style is clear, concise, and focused on building relationships and engagement with employees.</a:t>
            </a:r>
          </a:p>
          <a:p>
            <a:pPr lvl="0"/>
            <a:endParaRPr lang="en-US" sz="830" dirty="0">
              <a:solidFill>
                <a:srgbClr val="000000"/>
              </a:solidFill>
              <a:effectLst/>
              <a:ea typeface="SimSun" panose="02010600030101010101" pitchFamily="2" charset="-122"/>
              <a:cs typeface="Times New Roman" panose="02020603050405020304" pitchFamily="18" charset="0"/>
              <a:sym typeface="+mn-lt"/>
            </a:endParaRPr>
          </a:p>
          <a:p>
            <a:pPr marL="171450" lvl="0" indent="-171450">
              <a:buFont typeface="Arial" panose="020B0604020202020204" pitchFamily="34" charset="0"/>
              <a:buChar char="•"/>
            </a:pPr>
            <a:endParaRPr lang="en-US" sz="830" dirty="0">
              <a:solidFill>
                <a:srgbClr val="000000"/>
              </a:solidFill>
              <a:effectLst/>
              <a:ea typeface="SimSun" panose="02010600030101010101" pitchFamily="2" charset="-122"/>
              <a:cs typeface="Times New Roman" panose="02020603050405020304" pitchFamily="18" charset="0"/>
              <a:sym typeface="+mn-lt"/>
            </a:endParaRPr>
          </a:p>
          <a:p>
            <a:pPr marL="1170305" marR="0" indent="-1170305">
              <a:lnSpc>
                <a:spcPct val="107000"/>
              </a:lnSpc>
              <a:spcBef>
                <a:spcPts val="0"/>
              </a:spcBef>
              <a:spcAft>
                <a:spcPts val="600"/>
              </a:spcAft>
            </a:pPr>
            <a:r>
              <a:rPr lang="en-US" sz="900" b="1" kern="1200" dirty="0">
                <a:solidFill>
                  <a:srgbClr val="C00000"/>
                </a:solidFill>
                <a:effectLst/>
                <a:cs typeface="Georgia" panose="02040502050405020303" pitchFamily="18" charset="0"/>
              </a:rPr>
              <a:t>INTEREST LEVEL</a:t>
            </a:r>
          </a:p>
          <a:p>
            <a:pPr marL="171450" lvl="0" indent="-171450">
              <a:buFont typeface="Arial" panose="020B0604020202020204" pitchFamily="34" charset="0"/>
              <a:buChar char="•"/>
            </a:pPr>
            <a:r>
              <a:rPr lang="en-US" sz="900" dirty="0">
                <a:effectLst/>
                <a:ea typeface="SimSun" panose="02010600030101010101" pitchFamily="2" charset="-122"/>
                <a:cs typeface="Times New Roman" panose="02020603050405020304" pitchFamily="18" charset="0"/>
              </a:rPr>
              <a:t>Manoj is quite interested to find a CEO role at a systems company with $500M - $1B in revenue that needs significant transformation, and is quite intrigued to learn more about SGH. While he has been the official heir to the CEO position at Juniper for the last couple of years, there is no set timeline for that transition. If the right opportunity presents itself, it is a very good time for him to make this move. </a:t>
            </a:r>
          </a:p>
          <a:p>
            <a:pPr marL="171450" lvl="0" indent="-171450">
              <a:buFont typeface="Arial" panose="020B0604020202020204" pitchFamily="34" charset="0"/>
              <a:buChar char="•"/>
            </a:pPr>
            <a:endParaRPr lang="en-US" sz="900" dirty="0">
              <a:effectLst/>
              <a:ea typeface="SimSun" panose="02010600030101010101" pitchFamily="2" charset="-122"/>
              <a:cs typeface="Times New Roman" panose="02020603050405020304" pitchFamily="18" charset="0"/>
            </a:endParaRPr>
          </a:p>
          <a:p>
            <a:pPr marL="171450" lvl="0" indent="-171450">
              <a:buFont typeface="Arial" panose="020B0604020202020204" pitchFamily="34" charset="0"/>
              <a:buChar char="•"/>
            </a:pPr>
            <a:endParaRPr lang="en-IN" sz="900" dirty="0">
              <a:effectLs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326290990"/>
      </p:ext>
      <p:ext uri="100340023-B14F-4D97-AF65-100340023">
        <p14:creationId xmlns:p14="http://schemas.microsoft.com/office/powerpoint/2010/main" xmlns:a14="http://schemas.microsoft.com/office/drawing/2010/main" xmlns="" val="36167654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 name="WR_METADATA_KEY" val="621ee075-8aa2-48ca-9606-d993067edb2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9CN1hwARROyhi9RDImDPV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8zg5_zewQSKdUobvbOdwvA"/>
</p:tagLst>
</file>

<file path=ppt/theme/theme1.xml><?xml version="1.0" encoding="utf-8"?>
<a:theme xmlns:a="http://schemas.openxmlformats.org/drawingml/2006/main" name="2018 Master EZ">
  <a:themeElements>
    <a:clrScheme name="Lippincott">
      <a:dk1>
        <a:sysClr val="windowText" lastClr="000000"/>
      </a:dk1>
      <a:lt1>
        <a:sysClr val="window" lastClr="FFFFFF"/>
      </a:lt1>
      <a:dk2>
        <a:srgbClr val="B61A37"/>
      </a:dk2>
      <a:lt2>
        <a:srgbClr val="D7D2CB"/>
      </a:lt2>
      <a:accent1>
        <a:srgbClr val="A4DBE8"/>
      </a:accent1>
      <a:accent2>
        <a:srgbClr val="94A9CB"/>
      </a:accent2>
      <a:accent3>
        <a:srgbClr val="BFB800"/>
      </a:accent3>
      <a:accent4>
        <a:srgbClr val="F38419"/>
      </a:accent4>
      <a:accent5>
        <a:srgbClr val="007681"/>
      </a:accent5>
      <a:accent6>
        <a:srgbClr val="1B365D"/>
      </a:accent6>
      <a:hlink>
        <a:srgbClr val="B61A37"/>
      </a:hlink>
      <a:folHlink>
        <a:srgbClr val="007681"/>
      </a:folHlink>
    </a:clrScheme>
    <a:fontScheme name="EZ Hausschrift">
      <a:majorFont>
        <a:latin typeface="Coranto 2"/>
        <a:ea typeface=""/>
        <a:cs typeface=""/>
      </a:majorFont>
      <a:minorFont>
        <a:latin typeface="Coranto 2"/>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rtlCol="0">
        <a:spAutoFit/>
      </a:bodyPr>
      <a:lstStyle>
        <a:defPPr>
          <a:defRPr sz="1600" dirty="0" err="1" smtClean="0"/>
        </a:defPPr>
      </a:lstStyle>
    </a:txDef>
  </a:objectDefaults>
  <a:extraClrSchemeLst/>
  <a:extLst>
    <a:ext uri="{05A4C25C-085E-4340-85A3-A5531E510DB2}">
      <thm15:themeFamily xmlns:thm15="http://schemas.microsoft.com/office/thememl/2012/main" name="Presentation1" id="{C2452E0A-13A7-4290-B2E5-C9B8EC1654AE}" vid="{F55CC6A8-5277-4FFC-AD9B-0CD9C114A069}"/>
    </a:ext>
  </a:extLst>
</a:theme>
</file>

<file path=ppt/theme/theme2.xml><?xml version="1.0" encoding="utf-8"?>
<a:theme xmlns:a="http://schemas.openxmlformats.org/drawingml/2006/main" name="2018 Master EZ">
  <a:themeElements>
    <a:clrScheme name="Lippincott">
      <a:dk1>
        <a:sysClr val="windowText" lastClr="000000"/>
      </a:dk1>
      <a:lt1>
        <a:sysClr val="window" lastClr="FFFFFF"/>
      </a:lt1>
      <a:dk2>
        <a:srgbClr val="B61A37"/>
      </a:dk2>
      <a:lt2>
        <a:srgbClr val="D7D2CB"/>
      </a:lt2>
      <a:accent1>
        <a:srgbClr val="A4DBE8"/>
      </a:accent1>
      <a:accent2>
        <a:srgbClr val="94A9CB"/>
      </a:accent2>
      <a:accent3>
        <a:srgbClr val="BFB800"/>
      </a:accent3>
      <a:accent4>
        <a:srgbClr val="F38419"/>
      </a:accent4>
      <a:accent5>
        <a:srgbClr val="007681"/>
      </a:accent5>
      <a:accent6>
        <a:srgbClr val="1B365D"/>
      </a:accent6>
      <a:hlink>
        <a:srgbClr val="B61A37"/>
      </a:hlink>
      <a:folHlink>
        <a:srgbClr val="007681"/>
      </a:folHlink>
    </a:clrScheme>
    <a:fontScheme name="EZ Hausschrift">
      <a:majorFont>
        <a:latin typeface="Coranto 2"/>
        <a:ea typeface=""/>
        <a:cs typeface=""/>
      </a:majorFont>
      <a:minorFont>
        <a:latin typeface="Coranto 2"/>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rtlCol="0">
        <a:spAutoFit/>
      </a:bodyPr>
      <a:lstStyle>
        <a:defPPr>
          <a:defRPr sz="1600" dirty="0" err="1" smtClean="0"/>
        </a:defPPr>
      </a:lstStyle>
    </a:txDef>
  </a:objectDefaults>
  <a:extraClrSchemeLst/>
  <a:extLst>
    <a:ext uri="{05A4C25C-085E-4340-85A3-A5531E510DB2}">
      <thm15:themeFamily xmlns:thm15="http://schemas.microsoft.com/office/thememl/2012/main" name="ETP ppt_master_1.2_lettersize_2019.potx [Read-Only]" id="{CFE5D901-2B4F-4B60-B61E-C5CFFB382792}" vid="{BB8042DA-0A89-4618-A2C7-B4784BAA881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Z Hausschrift">
      <a:majorFont>
        <a:latin typeface="Coranto 2"/>
        <a:ea typeface=""/>
        <a:cs typeface=""/>
      </a:majorFont>
      <a:minorFont>
        <a:latin typeface="Coranto 2"/>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Z Hausschrift">
      <a:majorFont>
        <a:latin typeface="Coranto 2"/>
        <a:ea typeface=""/>
        <a:cs typeface=""/>
      </a:majorFont>
      <a:minorFont>
        <a:latin typeface="Coranto 2"/>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A48AE6FD5BBBA4C9C402820EC66C275" ma:contentTypeVersion="10" ma:contentTypeDescription="Create a new document." ma:contentTypeScope="" ma:versionID="6474d74a895cce50e5f7f4659fac4e34">
  <xsd:schema xmlns:xsd="http://www.w3.org/2001/XMLSchema" xmlns:xs="http://www.w3.org/2001/XMLSchema" xmlns:p="http://schemas.microsoft.com/office/2006/metadata/properties" xmlns:ns2="d39a2be7-9263-419e-ad18-6482ca37c558" xmlns:ns3="ad44a93b-9be3-40d3-82c7-d27e747c8d38" targetNamespace="http://schemas.microsoft.com/office/2006/metadata/properties" ma:root="true" ma:fieldsID="a9f9e366c2af75afeb7b977acab903c4" ns2:_="" ns3:_="">
    <xsd:import namespace="d39a2be7-9263-419e-ad18-6482ca37c558"/>
    <xsd:import namespace="ad44a93b-9be3-40d3-82c7-d27e747c8d3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3:SharedWithUsers" minOccurs="0"/>
                <xsd:element ref="ns3:SharedWithDetails" minOccurs="0"/>
                <xsd:element ref="ns2:MediaServiceOCR"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39a2be7-9263-419e-ad18-6482ca37c5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Location" ma:index="12" nillable="true" ma:displayName="MediaServiceLoca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d44a93b-9be3-40d3-82c7-d27e747c8d38"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1CF6F2B-7946-4C16-BC6C-E267CF1A89BD}">
  <ds:schemaRefs>
    <ds:schemaRef ds:uri="http://purl.org/dc/terms/"/>
    <ds:schemaRef ds:uri="http://schemas.openxmlformats.org/package/2006/metadata/core-properties"/>
    <ds:schemaRef ds:uri="ad44a93b-9be3-40d3-82c7-d27e747c8d38"/>
    <ds:schemaRef ds:uri="http://schemas.microsoft.com/office/2006/documentManagement/types"/>
    <ds:schemaRef ds:uri="http://schemas.microsoft.com/office/infopath/2007/PartnerControls"/>
    <ds:schemaRef ds:uri="d39a2be7-9263-419e-ad18-6482ca37c558"/>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A2FCFD85-FB55-4D93-B91E-B0EFC13A60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39a2be7-9263-419e-ad18-6482ca37c558"/>
    <ds:schemaRef ds:uri="ad44a93b-9be3-40d3-82c7-d27e747c8d3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BDEC8A8-B33E-4AB2-A371-EA44EDB057F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4624</TotalTime>
  <Words>1107</Words>
  <Application>Microsoft Office PowerPoint</Application>
  <PresentationFormat>A4 Paper (210x297 mm)</PresentationFormat>
  <Paragraphs>70</Paragraphs>
  <Slides>3</Slides>
  <Notes>0</Notes>
  <HiddenSlides>0</HiddenSlides>
  <MMClips>0</MMClips>
  <ScaleCrop>false</ScaleCrop>
  <HeadingPairs>
    <vt:vector size="8" baseType="variant">
      <vt:variant>
        <vt:lpstr>Fonts Used</vt:lpstr>
      </vt:variant>
      <vt:variant>
        <vt:i4>2</vt:i4>
      </vt:variant>
      <vt:variant>
        <vt:lpstr>Theme</vt:lpstr>
      </vt:variant>
      <vt:variant>
        <vt:i4>2</vt:i4>
      </vt:variant>
      <vt:variant>
        <vt:lpstr>Embedded OLE Servers</vt:lpstr>
      </vt:variant>
      <vt:variant>
        <vt:i4>1</vt:i4>
      </vt:variant>
      <vt:variant>
        <vt:lpstr>Slide Titles</vt:lpstr>
      </vt:variant>
      <vt:variant>
        <vt:i4>3</vt:i4>
      </vt:variant>
    </vt:vector>
  </HeadingPairs>
  <TitlesOfParts>
    <vt:vector size="8" baseType="lpstr">
      <vt:lpstr>Arial</vt:lpstr>
      <vt:lpstr>Coranto 2</vt:lpstr>
      <vt:lpstr>2018 Master EZ</vt:lpstr>
      <vt:lpstr>2018 Master EZ</vt:lpstr>
      <vt:lpstr>think-cell Folie</vt:lpstr>
      <vt:lpstr>Confidential Report: </vt:lpstr>
      <vt:lpstr>Manoj Leelanivas manoj.leelanivas@gmail.com +1 408 398 0917</vt:lpstr>
      <vt:lpstr>Manoj Leelanivas manoj.leelanivas@gmail.com +1 408 398 0917</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Confidential Report:</dc:title>
  <dc:creator>Paige Hooper</dc:creator>
  <cp:lastModifiedBy>Scott Texeira</cp:lastModifiedBy>
  <cp:revision>3</cp:revision>
  <dcterms:modified xsi:type="dcterms:W3CDTF">2023-10-31T00:08:57Z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0x0101003A48AE6FD5BBBA4C9C402820EC66C275</vt:lpwstr>
  </property>
</Properties>
</file>