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4.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5.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33" r:id="rId2"/>
    <p:sldMasterId id="2147483753" r:id="rId3"/>
    <p:sldMasterId id="2147483773" r:id="rId4"/>
    <p:sldMasterId id="2147483793" r:id="rId5"/>
    <p:sldMasterId id="2147483813" r:id="rId6"/>
  </p:sldMasterIdLst>
  <p:notesMasterIdLst>
    <p:notesMasterId r:id="rId24"/>
  </p:notesMasterIdLst>
  <p:sldIdLst>
    <p:sldId id="292" r:id="rId7"/>
    <p:sldId id="301" r:id="rId8"/>
    <p:sldId id="265" r:id="rId9"/>
    <p:sldId id="358" r:id="rId10"/>
    <p:sldId id="357" r:id="rId11"/>
    <p:sldId id="348" r:id="rId12"/>
    <p:sldId id="356" r:id="rId13"/>
    <p:sldId id="350" r:id="rId14"/>
    <p:sldId id="329" r:id="rId15"/>
    <p:sldId id="365" r:id="rId16"/>
    <p:sldId id="354" r:id="rId17"/>
    <p:sldId id="331" r:id="rId18"/>
    <p:sldId id="299" r:id="rId19"/>
    <p:sldId id="285" r:id="rId20"/>
    <p:sldId id="286" r:id="rId21"/>
    <p:sldId id="353" r:id="rId22"/>
    <p:sldId id="364" r:id="rId23"/>
  </p:sldIdLst>
  <p:sldSz cx="9906000" cy="6858000" type="A4"/>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orient="horz" pos="3829">
          <p15:clr>
            <a:srgbClr val="A4A3A4"/>
          </p15:clr>
        </p15:guide>
        <p15:guide id="3" orient="horz" pos="725">
          <p15:clr>
            <a:srgbClr val="A4A3A4"/>
          </p15:clr>
        </p15:guide>
        <p15:guide id="4" pos="1272" userDrawn="1">
          <p15:clr>
            <a:srgbClr val="A4A3A4"/>
          </p15:clr>
        </p15:guide>
        <p15:guide id="5" pos="588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8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08" autoAdjust="0"/>
    <p:restoredTop sz="94660"/>
  </p:normalViewPr>
  <p:slideViewPr>
    <p:cSldViewPr snapToGrid="0" showGuides="1">
      <p:cViewPr varScale="1">
        <p:scale>
          <a:sx n="111" d="100"/>
          <a:sy n="111" d="100"/>
        </p:scale>
        <p:origin x="1488" y="114"/>
      </p:cViewPr>
      <p:guideLst>
        <p:guide orient="horz" pos="2352"/>
        <p:guide orient="horz" pos="3829"/>
        <p:guide orient="horz" pos="725"/>
        <p:guide pos="1272"/>
        <p:guide pos="5889"/>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77006" cy="512081"/>
          </a:xfrm>
          <a:prstGeom prst="rect">
            <a:avLst/>
          </a:prstGeom>
        </p:spPr>
        <p:txBody>
          <a:bodyPr vert="horz" lIns="94744" tIns="47372" rIns="94744" bIns="47372" rtlCol="0"/>
          <a:lstStyle>
            <a:lvl1pPr algn="l">
              <a:defRPr sz="1200"/>
            </a:lvl1pPr>
          </a:lstStyle>
          <a:p>
            <a:endParaRPr lang="en-US"/>
          </a:p>
        </p:txBody>
      </p:sp>
      <p:sp>
        <p:nvSpPr>
          <p:cNvPr id="3" name="Date Placeholder 2"/>
          <p:cNvSpPr>
            <a:spLocks noGrp="1"/>
          </p:cNvSpPr>
          <p:nvPr>
            <p:ph type="dt" idx="1"/>
          </p:nvPr>
        </p:nvSpPr>
        <p:spPr>
          <a:xfrm>
            <a:off x="4020689" y="0"/>
            <a:ext cx="3077006" cy="512081"/>
          </a:xfrm>
          <a:prstGeom prst="rect">
            <a:avLst/>
          </a:prstGeom>
        </p:spPr>
        <p:txBody>
          <a:bodyPr vert="horz" lIns="94744" tIns="47372" rIns="94744" bIns="47372" rtlCol="0"/>
          <a:lstStyle>
            <a:lvl1pPr algn="r">
              <a:defRPr sz="1200"/>
            </a:lvl1pPr>
          </a:lstStyle>
          <a:p>
            <a:fld id="{A5F1BAF4-DA39-43A3-AF98-C5576C572C90}" type="datetimeFigureOut">
              <a:rPr lang="en-US" smtClean="0"/>
              <a:t>7/7/2020</a:t>
            </a:fld>
            <a:endParaRPr lang="en-US"/>
          </a:p>
        </p:txBody>
      </p:sp>
      <p:sp>
        <p:nvSpPr>
          <p:cNvPr id="4" name="Slide Image Placeholder 3"/>
          <p:cNvSpPr>
            <a:spLocks noGrp="1" noRot="1" noChangeAspect="1"/>
          </p:cNvSpPr>
          <p:nvPr>
            <p:ph type="sldImg" idx="2"/>
          </p:nvPr>
        </p:nvSpPr>
        <p:spPr>
          <a:xfrm>
            <a:off x="777875" y="766763"/>
            <a:ext cx="5543550" cy="3838575"/>
          </a:xfrm>
          <a:prstGeom prst="rect">
            <a:avLst/>
          </a:prstGeom>
          <a:noFill/>
          <a:ln w="12700">
            <a:solidFill>
              <a:prstClr val="black"/>
            </a:solidFill>
          </a:ln>
        </p:spPr>
        <p:txBody>
          <a:bodyPr vert="horz" lIns="94744" tIns="47372" rIns="94744" bIns="47372" rtlCol="0" anchor="ctr"/>
          <a:lstStyle/>
          <a:p>
            <a:endParaRPr lang="en-US"/>
          </a:p>
        </p:txBody>
      </p:sp>
      <p:sp>
        <p:nvSpPr>
          <p:cNvPr id="5" name="Notes Placeholder 4"/>
          <p:cNvSpPr>
            <a:spLocks noGrp="1"/>
          </p:cNvSpPr>
          <p:nvPr>
            <p:ph type="body" sz="quarter" idx="3"/>
          </p:nvPr>
        </p:nvSpPr>
        <p:spPr>
          <a:xfrm>
            <a:off x="710574" y="4862141"/>
            <a:ext cx="5678154" cy="4605227"/>
          </a:xfrm>
          <a:prstGeom prst="rect">
            <a:avLst/>
          </a:prstGeom>
        </p:spPr>
        <p:txBody>
          <a:bodyPr vert="horz" lIns="94744" tIns="47372" rIns="94744" bIns="4737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9720786"/>
            <a:ext cx="3077006" cy="512081"/>
          </a:xfrm>
          <a:prstGeom prst="rect">
            <a:avLst/>
          </a:prstGeom>
        </p:spPr>
        <p:txBody>
          <a:bodyPr vert="horz" lIns="94744" tIns="47372" rIns="94744" bIns="47372" rtlCol="0" anchor="b"/>
          <a:lstStyle>
            <a:lvl1pPr algn="l">
              <a:defRPr sz="1200"/>
            </a:lvl1pPr>
          </a:lstStyle>
          <a:p>
            <a:endParaRPr lang="en-US"/>
          </a:p>
        </p:txBody>
      </p:sp>
      <p:sp>
        <p:nvSpPr>
          <p:cNvPr id="7" name="Slide Number Placeholder 6"/>
          <p:cNvSpPr>
            <a:spLocks noGrp="1"/>
          </p:cNvSpPr>
          <p:nvPr>
            <p:ph type="sldNum" sz="quarter" idx="5"/>
          </p:nvPr>
        </p:nvSpPr>
        <p:spPr>
          <a:xfrm>
            <a:off x="4020689" y="9720786"/>
            <a:ext cx="3077006" cy="512081"/>
          </a:xfrm>
          <a:prstGeom prst="rect">
            <a:avLst/>
          </a:prstGeom>
        </p:spPr>
        <p:txBody>
          <a:bodyPr vert="horz" lIns="94744" tIns="47372" rIns="94744" bIns="47372" rtlCol="0" anchor="b"/>
          <a:lstStyle>
            <a:lvl1pPr algn="r">
              <a:defRPr sz="1200"/>
            </a:lvl1pPr>
          </a:lstStyle>
          <a:p>
            <a:fld id="{F9FE630F-5AF1-410B-931A-8A93668865EA}" type="slidenum">
              <a:rPr lang="en-US" smtClean="0"/>
              <a:t>‹#›</a:t>
            </a:fld>
            <a:endParaRPr lang="en-US"/>
          </a:p>
        </p:txBody>
      </p:sp>
    </p:spTree>
    <p:extLst>
      <p:ext uri="{BB962C8B-B14F-4D97-AF65-F5344CB8AC3E}">
        <p14:creationId xmlns:p14="http://schemas.microsoft.com/office/powerpoint/2010/main" val="507641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lain">
    <p:spTree>
      <p:nvGrpSpPr>
        <p:cNvPr id="1" name=""/>
        <p:cNvGrpSpPr/>
        <p:nvPr/>
      </p:nvGrpSpPr>
      <p:grpSpPr>
        <a:xfrm>
          <a:off x="0" y="0"/>
          <a:ext cx="0" cy="0"/>
          <a:chOff x="0" y="0"/>
          <a:chExt cx="0" cy="0"/>
        </a:xfrm>
      </p:grpSpPr>
      <p:sp>
        <p:nvSpPr>
          <p:cNvPr id="14" name="Text Placeholder 13"/>
          <p:cNvSpPr>
            <a:spLocks noGrp="1"/>
          </p:cNvSpPr>
          <p:nvPr>
            <p:ph type="body" sz="quarter" idx="13" hasCustomPrompt="1"/>
          </p:nvPr>
        </p:nvSpPr>
        <p:spPr>
          <a:xfrm>
            <a:off x="595049" y="3200401"/>
            <a:ext cx="8739981" cy="962025"/>
          </a:xfrm>
        </p:spPr>
        <p:txBody>
          <a:bodyPr/>
          <a:lstStyle>
            <a:lvl1pPr>
              <a:defRPr sz="2000" b="0"/>
            </a:lvl1pPr>
          </a:lstStyle>
          <a:p>
            <a:pPr lvl="0"/>
            <a:r>
              <a:rPr lang="en-US" dirty="0" smtClean="0"/>
              <a:t>Sub-title</a:t>
            </a:r>
            <a:endParaRPr lang="en-GB" dirty="0"/>
          </a:p>
        </p:txBody>
      </p:sp>
      <p:cxnSp>
        <p:nvCxnSpPr>
          <p:cNvPr id="3" name="Straight Connector 2"/>
          <p:cNvCxnSpPr/>
          <p:nvPr userDrawn="1"/>
        </p:nvCxnSpPr>
        <p:spPr>
          <a:xfrm>
            <a:off x="589672" y="5483009"/>
            <a:ext cx="874583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tle 1"/>
          <p:cNvSpPr>
            <a:spLocks noGrp="1"/>
          </p:cNvSpPr>
          <p:nvPr>
            <p:ph type="title" hasCustomPrompt="1"/>
          </p:nvPr>
        </p:nvSpPr>
        <p:spPr>
          <a:xfrm>
            <a:off x="608592" y="469574"/>
            <a:ext cx="8742358" cy="1510131"/>
          </a:xfrm>
        </p:spPr>
        <p:txBody>
          <a:bodyPr vert="horz" lIns="0" tIns="0" rIns="0" bIns="0" rtlCol="0">
            <a:noAutofit/>
          </a:bodyPr>
          <a:lstStyle>
            <a:lvl1pPr>
              <a:defRPr lang="en-US" sz="4500" baseline="0">
                <a:solidFill>
                  <a:schemeClr val="tx2"/>
                </a:solidFill>
                <a:ea typeface="+mn-ea"/>
              </a:defRPr>
            </a:lvl1pPr>
          </a:lstStyle>
          <a:p>
            <a:pPr marL="0" lvl="0" indent="0">
              <a:spcBef>
                <a:spcPts val="0"/>
              </a:spcBef>
              <a:buFontTx/>
            </a:pPr>
            <a:r>
              <a:rPr lang="en-US" dirty="0" smtClean="0"/>
              <a:t>title</a:t>
            </a:r>
            <a:endParaRPr lang="en-US" dirty="0"/>
          </a:p>
        </p:txBody>
      </p:sp>
      <p:sp>
        <p:nvSpPr>
          <p:cNvPr id="4" name="Text Placeholder 3"/>
          <p:cNvSpPr>
            <a:spLocks noGrp="1"/>
          </p:cNvSpPr>
          <p:nvPr>
            <p:ph type="body" sz="quarter" idx="12" hasCustomPrompt="1"/>
          </p:nvPr>
        </p:nvSpPr>
        <p:spPr>
          <a:xfrm>
            <a:off x="605367" y="5048250"/>
            <a:ext cx="8739981" cy="409575"/>
          </a:xfrm>
        </p:spPr>
        <p:txBody>
          <a:bodyPr anchor="b"/>
          <a:lstStyle>
            <a:lvl1pPr>
              <a:defRPr b="0">
                <a:solidFill>
                  <a:schemeClr val="tx1"/>
                </a:solidFill>
              </a:defRPr>
            </a:lvl1pPr>
          </a:lstStyle>
          <a:p>
            <a:pPr lvl="0"/>
            <a:r>
              <a:rPr lang="en-US" dirty="0" smtClean="0"/>
              <a:t>date</a:t>
            </a:r>
            <a:endParaRPr lang="en-GB" dirty="0"/>
          </a:p>
        </p:txBody>
      </p:sp>
      <p:pic>
        <p:nvPicPr>
          <p:cNvPr id="15" name="Picture 14" descr="EgonZegner_logo_Black.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7207" y="5635244"/>
            <a:ext cx="3229162" cy="515331"/>
          </a:xfrm>
          <a:prstGeom prst="rect">
            <a:avLst/>
          </a:prstGeom>
        </p:spPr>
      </p:pic>
    </p:spTree>
    <p:extLst>
      <p:ext uri="{BB962C8B-B14F-4D97-AF65-F5344CB8AC3E}">
        <p14:creationId xmlns:p14="http://schemas.microsoft.com/office/powerpoint/2010/main" val="31720077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userDrawn="1"/>
        </p:nvGrpSpPr>
        <p:grpSpPr>
          <a:xfrm>
            <a:off x="1612116" y="2570163"/>
            <a:ext cx="1509924"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3342906" y="2570163"/>
            <a:ext cx="1509924"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5073697" y="2570163"/>
            <a:ext cx="1509924"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6804488" y="2570163"/>
            <a:ext cx="1509924"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6" name="Text Placeholder 10"/>
          <p:cNvSpPr>
            <a:spLocks noGrp="1"/>
          </p:cNvSpPr>
          <p:nvPr>
            <p:ph type="body" sz="quarter" idx="74" hasCustomPrompt="1"/>
          </p:nvPr>
        </p:nvSpPr>
        <p:spPr>
          <a:xfrm>
            <a:off x="1686378"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17" name="Text Placeholder 12"/>
          <p:cNvSpPr>
            <a:spLocks noGrp="1"/>
          </p:cNvSpPr>
          <p:nvPr>
            <p:ph type="body" sz="quarter" idx="75" hasCustomPrompt="1"/>
          </p:nvPr>
        </p:nvSpPr>
        <p:spPr>
          <a:xfrm>
            <a:off x="1686378"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8" name="Text Placeholder 10"/>
          <p:cNvSpPr>
            <a:spLocks noGrp="1"/>
          </p:cNvSpPr>
          <p:nvPr>
            <p:ph type="body" sz="quarter" idx="76" hasCustomPrompt="1"/>
          </p:nvPr>
        </p:nvSpPr>
        <p:spPr>
          <a:xfrm>
            <a:off x="3417169"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19" name="Text Placeholder 12"/>
          <p:cNvSpPr>
            <a:spLocks noGrp="1"/>
          </p:cNvSpPr>
          <p:nvPr>
            <p:ph type="body" sz="quarter" idx="77" hasCustomPrompt="1"/>
          </p:nvPr>
        </p:nvSpPr>
        <p:spPr>
          <a:xfrm>
            <a:off x="3417169"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0" name="Text Placeholder 10"/>
          <p:cNvSpPr>
            <a:spLocks noGrp="1"/>
          </p:cNvSpPr>
          <p:nvPr>
            <p:ph type="body" sz="quarter" idx="78" hasCustomPrompt="1"/>
          </p:nvPr>
        </p:nvSpPr>
        <p:spPr>
          <a:xfrm>
            <a:off x="5147960"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21" name="Text Placeholder 12"/>
          <p:cNvSpPr>
            <a:spLocks noGrp="1"/>
          </p:cNvSpPr>
          <p:nvPr>
            <p:ph type="body" sz="quarter" idx="79" hasCustomPrompt="1"/>
          </p:nvPr>
        </p:nvSpPr>
        <p:spPr>
          <a:xfrm>
            <a:off x="5147960"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2" name="Text Placeholder 10"/>
          <p:cNvSpPr>
            <a:spLocks noGrp="1"/>
          </p:cNvSpPr>
          <p:nvPr>
            <p:ph type="body" sz="quarter" idx="80" hasCustomPrompt="1"/>
          </p:nvPr>
        </p:nvSpPr>
        <p:spPr>
          <a:xfrm>
            <a:off x="6878750"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23" name="Text Placeholder 12"/>
          <p:cNvSpPr>
            <a:spLocks noGrp="1"/>
          </p:cNvSpPr>
          <p:nvPr>
            <p:ph type="body" sz="quarter" idx="81" hasCustomPrompt="1"/>
          </p:nvPr>
        </p:nvSpPr>
        <p:spPr>
          <a:xfrm>
            <a:off x="6878750"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4" name="TextBox 23"/>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26" name="Rectangle 25"/>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2018 Egon Zehnder</a:t>
            </a:r>
            <a:endParaRPr lang="de-DE" sz="700" dirty="0">
              <a:solidFill>
                <a:prstClr val="black"/>
              </a:solidFill>
              <a:latin typeface="Georgia"/>
            </a:endParaRPr>
          </a:p>
        </p:txBody>
      </p:sp>
    </p:spTree>
    <p:extLst>
      <p:ext uri="{BB962C8B-B14F-4D97-AF65-F5344CB8AC3E}">
        <p14:creationId xmlns:p14="http://schemas.microsoft.com/office/powerpoint/2010/main" val="1858281918"/>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6" name="Content Placeholder 5"/>
          <p:cNvSpPr>
            <a:spLocks noGrp="1"/>
          </p:cNvSpPr>
          <p:nvPr>
            <p:ph sz="quarter" idx="10"/>
          </p:nvPr>
        </p:nvSpPr>
        <p:spPr>
          <a:xfrm>
            <a:off x="598488" y="1151516"/>
            <a:ext cx="416361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1"/>
          </p:nvPr>
        </p:nvSpPr>
        <p:spPr>
          <a:xfrm>
            <a:off x="5181733" y="1151516"/>
            <a:ext cx="416189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userDrawn="1"/>
        </p:nvSpPr>
        <p:spPr>
          <a:xfrm>
            <a:off x="9141778" y="6530149"/>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7" name="Rectangle 6"/>
          <p:cNvSpPr/>
          <p:nvPr userDrawn="1"/>
        </p:nvSpPr>
        <p:spPr>
          <a:xfrm>
            <a:off x="8158664" y="6530149"/>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1031411667"/>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nsultant Profi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6"/>
          <p:cNvSpPr>
            <a:spLocks noGrp="1"/>
          </p:cNvSpPr>
          <p:nvPr>
            <p:ph type="body" sz="quarter" idx="13" hasCustomPrompt="1"/>
          </p:nvPr>
        </p:nvSpPr>
        <p:spPr>
          <a:xfrm>
            <a:off x="2932246" y="1152171"/>
            <a:ext cx="5556646" cy="287101"/>
          </a:xfrm>
        </p:spPr>
        <p:txBody>
          <a:bodyPr/>
          <a:lstStyle>
            <a:lvl1pPr>
              <a:defRPr baseline="0"/>
            </a:lvl1pPr>
          </a:lstStyle>
          <a:p>
            <a:pPr lvl="0"/>
            <a:r>
              <a:rPr lang="en-US" dirty="0" smtClean="0"/>
              <a:t>[Name goes here]</a:t>
            </a:r>
          </a:p>
        </p:txBody>
      </p:sp>
      <p:sp>
        <p:nvSpPr>
          <p:cNvPr id="5" name="Text Placeholder 6"/>
          <p:cNvSpPr>
            <a:spLocks noGrp="1"/>
          </p:cNvSpPr>
          <p:nvPr>
            <p:ph type="body" sz="quarter" idx="14" hasCustomPrompt="1"/>
          </p:nvPr>
        </p:nvSpPr>
        <p:spPr>
          <a:xfrm>
            <a:off x="2932246" y="1439745"/>
            <a:ext cx="5556646" cy="230115"/>
          </a:xfrm>
        </p:spPr>
        <p:txBody>
          <a:bodyPr anchor="ctr"/>
          <a:lstStyle>
            <a:lvl1pPr>
              <a:spcBef>
                <a:spcPts val="1200"/>
              </a:spcBef>
              <a:defRPr sz="1200" baseline="0"/>
            </a:lvl1pPr>
          </a:lstStyle>
          <a:p>
            <a:pPr lvl="0"/>
            <a:r>
              <a:rPr lang="en-US" dirty="0" smtClean="0"/>
              <a:t>[Location]</a:t>
            </a:r>
          </a:p>
        </p:txBody>
      </p:sp>
      <p:sp>
        <p:nvSpPr>
          <p:cNvPr id="6" name="Text Placeholder 6"/>
          <p:cNvSpPr>
            <a:spLocks noGrp="1"/>
          </p:cNvSpPr>
          <p:nvPr>
            <p:ph type="body" sz="quarter" idx="15" hasCustomPrompt="1"/>
          </p:nvPr>
        </p:nvSpPr>
        <p:spPr>
          <a:xfrm>
            <a:off x="2932246" y="1860691"/>
            <a:ext cx="5556646" cy="445273"/>
          </a:xfrm>
        </p:spPr>
        <p:txBody>
          <a:bodyPr anchor="t"/>
          <a:lstStyle>
            <a:lvl1pPr>
              <a:spcBef>
                <a:spcPts val="0"/>
              </a:spcBef>
              <a:defRPr sz="1000" b="0" baseline="0">
                <a:solidFill>
                  <a:schemeClr val="tx1"/>
                </a:solidFill>
              </a:defRPr>
            </a:lvl1pPr>
          </a:lstStyle>
          <a:p>
            <a:pPr lvl="0"/>
            <a:r>
              <a:rPr lang="en-US" dirty="0" smtClean="0"/>
              <a:t>Click to add text</a:t>
            </a:r>
          </a:p>
        </p:txBody>
      </p:sp>
      <p:sp>
        <p:nvSpPr>
          <p:cNvPr id="7" name="Text Placeholder 6"/>
          <p:cNvSpPr>
            <a:spLocks noGrp="1"/>
          </p:cNvSpPr>
          <p:nvPr>
            <p:ph type="body" sz="quarter" idx="16" hasCustomPrompt="1"/>
          </p:nvPr>
        </p:nvSpPr>
        <p:spPr>
          <a:xfrm>
            <a:off x="2932246" y="2560403"/>
            <a:ext cx="5556646" cy="882594"/>
          </a:xfrm>
        </p:spPr>
        <p:txBody>
          <a:bodyPr anchor="t"/>
          <a:lstStyle>
            <a:lvl1pPr>
              <a:spcBef>
                <a:spcPts val="0"/>
              </a:spcBef>
              <a:defRPr sz="1000" b="0" baseline="0">
                <a:solidFill>
                  <a:schemeClr val="tx1"/>
                </a:solidFill>
              </a:defRPr>
            </a:lvl1pPr>
          </a:lstStyle>
          <a:p>
            <a:pPr lvl="0"/>
            <a:r>
              <a:rPr lang="en-US" dirty="0" smtClean="0"/>
              <a:t>Click to add text</a:t>
            </a:r>
          </a:p>
        </p:txBody>
      </p:sp>
      <p:sp>
        <p:nvSpPr>
          <p:cNvPr id="8" name="Text Placeholder 11"/>
          <p:cNvSpPr>
            <a:spLocks noGrp="1"/>
          </p:cNvSpPr>
          <p:nvPr>
            <p:ph type="body" sz="quarter" idx="17" hasCustomPrompt="1"/>
          </p:nvPr>
        </p:nvSpPr>
        <p:spPr>
          <a:xfrm>
            <a:off x="612247" y="3762378"/>
            <a:ext cx="7885245" cy="2316163"/>
          </a:xfrm>
        </p:spPr>
        <p:txBody>
          <a:bodyPr/>
          <a:lstStyle>
            <a:lvl1pPr>
              <a:defRPr sz="1000" b="0">
                <a:solidFill>
                  <a:schemeClr val="tx1"/>
                </a:solidFill>
              </a:defRPr>
            </a:lvl1pPr>
          </a:lstStyle>
          <a:p>
            <a:pPr lvl="0"/>
            <a:r>
              <a:rPr lang="en-US" dirty="0" smtClean="0"/>
              <a:t>Click to add text</a:t>
            </a:r>
          </a:p>
        </p:txBody>
      </p:sp>
      <p:sp>
        <p:nvSpPr>
          <p:cNvPr id="9" name="TextBox 8"/>
          <p:cNvSpPr txBox="1"/>
          <p:nvPr userDrawn="1"/>
        </p:nvSpPr>
        <p:spPr>
          <a:xfrm>
            <a:off x="2932230" y="1669857"/>
            <a:ext cx="5547360" cy="199350"/>
          </a:xfrm>
          <a:prstGeom prst="rect">
            <a:avLst/>
          </a:prstGeom>
          <a:noFill/>
        </p:spPr>
        <p:txBody>
          <a:bodyPr wrap="square" lIns="0" tIns="0" rIns="0" bIns="0" rtlCol="0" anchor="b">
            <a:noAutofit/>
          </a:bodyPr>
          <a:lstStyle/>
          <a:p>
            <a:r>
              <a:rPr lang="en-GB" sz="1000" b="1" dirty="0" smtClean="0">
                <a:solidFill>
                  <a:prstClr val="black"/>
                </a:solidFill>
              </a:rPr>
              <a:t>Education</a:t>
            </a:r>
          </a:p>
        </p:txBody>
      </p:sp>
      <p:sp>
        <p:nvSpPr>
          <p:cNvPr id="10" name="TextBox 9"/>
          <p:cNvSpPr txBox="1"/>
          <p:nvPr userDrawn="1"/>
        </p:nvSpPr>
        <p:spPr>
          <a:xfrm>
            <a:off x="2932230" y="2362945"/>
            <a:ext cx="5547360" cy="199350"/>
          </a:xfrm>
          <a:prstGeom prst="rect">
            <a:avLst/>
          </a:prstGeom>
          <a:noFill/>
        </p:spPr>
        <p:txBody>
          <a:bodyPr wrap="square" lIns="0" tIns="0" rIns="0" bIns="0" rtlCol="0" anchor="b">
            <a:noAutofit/>
          </a:bodyPr>
          <a:lstStyle/>
          <a:p>
            <a:r>
              <a:rPr lang="en-GB" sz="1000" b="1" dirty="0" smtClean="0">
                <a:solidFill>
                  <a:prstClr val="black"/>
                </a:solidFill>
              </a:rPr>
              <a:t>Previous Experience</a:t>
            </a:r>
          </a:p>
        </p:txBody>
      </p:sp>
      <p:sp>
        <p:nvSpPr>
          <p:cNvPr id="11" name="TextBox 10"/>
          <p:cNvSpPr txBox="1"/>
          <p:nvPr userDrawn="1"/>
        </p:nvSpPr>
        <p:spPr>
          <a:xfrm>
            <a:off x="9141778" y="6530149"/>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3" name="Rectangle 12"/>
          <p:cNvSpPr/>
          <p:nvPr userDrawn="1"/>
        </p:nvSpPr>
        <p:spPr>
          <a:xfrm>
            <a:off x="8158664" y="6530149"/>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
        <p:nvSpPr>
          <p:cNvPr id="12" name="Picture Placeholder 12"/>
          <p:cNvSpPr>
            <a:spLocks noGrp="1"/>
          </p:cNvSpPr>
          <p:nvPr>
            <p:ph type="pic" sz="quarter" idx="18"/>
          </p:nvPr>
        </p:nvSpPr>
        <p:spPr>
          <a:xfrm>
            <a:off x="612248" y="1152169"/>
            <a:ext cx="1980932" cy="2286000"/>
          </a:xfrm>
        </p:spPr>
        <p:txBody>
          <a:bodyPr/>
          <a:lstStyle/>
          <a:p>
            <a:r>
              <a:rPr lang="en-US" smtClean="0"/>
              <a:t>Click icon to add picture</a:t>
            </a:r>
            <a:endParaRPr lang="en-US" dirty="0"/>
          </a:p>
        </p:txBody>
      </p:sp>
    </p:spTree>
    <p:extLst>
      <p:ext uri="{BB962C8B-B14F-4D97-AF65-F5344CB8AC3E}">
        <p14:creationId xmlns:p14="http://schemas.microsoft.com/office/powerpoint/2010/main" val="3023952153"/>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_2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7" y="2744567"/>
            <a:ext cx="3896994" cy="266697"/>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9" y="3018534"/>
            <a:ext cx="3896994"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5445887" y="3018534"/>
            <a:ext cx="3896994"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288962"/>
            <a:ext cx="3896994"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3954478"/>
            <a:ext cx="3896994" cy="2124060"/>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5445886" y="3288962"/>
            <a:ext cx="3896994"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5445887" y="3946526"/>
            <a:ext cx="3896994" cy="2122474"/>
          </a:xfrm>
        </p:spPr>
        <p:txBody>
          <a:bodyPr/>
          <a:lstStyle>
            <a:lvl1pPr>
              <a:defRPr sz="1000" b="0">
                <a:solidFill>
                  <a:schemeClr val="tx1"/>
                </a:solidFill>
              </a:defRPr>
            </a:lvl1pPr>
          </a:lstStyle>
          <a:p>
            <a:pPr lvl="0"/>
            <a:r>
              <a:rPr lang="en-US" smtClean="0"/>
              <a:t>Click to edit Master text styles</a:t>
            </a:r>
          </a:p>
        </p:txBody>
      </p:sp>
      <p:sp>
        <p:nvSpPr>
          <p:cNvPr id="27" name="Text Placeholder 24"/>
          <p:cNvSpPr>
            <a:spLocks noGrp="1"/>
          </p:cNvSpPr>
          <p:nvPr>
            <p:ph type="body" sz="quarter" idx="29" hasCustomPrompt="1"/>
          </p:nvPr>
        </p:nvSpPr>
        <p:spPr>
          <a:xfrm>
            <a:off x="5445885" y="2744567"/>
            <a:ext cx="3896994" cy="266697"/>
          </a:xfrm>
        </p:spPr>
        <p:txBody>
          <a:bodyPr/>
          <a:lstStyle>
            <a:lvl1pPr>
              <a:defRPr b="0"/>
            </a:lvl1pPr>
          </a:lstStyle>
          <a:p>
            <a:pPr lvl="0"/>
            <a:r>
              <a:rPr lang="en-US" dirty="0" smtClean="0"/>
              <a:t>[Consultant Name]</a:t>
            </a:r>
            <a:endParaRPr lang="en-GB" dirty="0"/>
          </a:p>
        </p:txBody>
      </p:sp>
      <p:sp>
        <p:nvSpPr>
          <p:cNvPr id="14" name="TextBox 13"/>
          <p:cNvSpPr txBox="1"/>
          <p:nvPr userDrawn="1"/>
        </p:nvSpPr>
        <p:spPr>
          <a:xfrm>
            <a:off x="9141778" y="6530149"/>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5" name="Rectangle 14"/>
          <p:cNvSpPr/>
          <p:nvPr userDrawn="1"/>
        </p:nvSpPr>
        <p:spPr>
          <a:xfrm>
            <a:off x="8158664" y="6530149"/>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
        <p:nvSpPr>
          <p:cNvPr id="18" name="Picture Placeholder 3"/>
          <p:cNvSpPr>
            <a:spLocks noGrp="1"/>
          </p:cNvSpPr>
          <p:nvPr>
            <p:ph type="pic" sz="quarter" idx="30"/>
          </p:nvPr>
        </p:nvSpPr>
        <p:spPr>
          <a:xfrm>
            <a:off x="608806" y="1152170"/>
            <a:ext cx="1292230" cy="1482513"/>
          </a:xfrm>
        </p:spPr>
        <p:txBody>
          <a:bodyPr/>
          <a:lstStyle/>
          <a:p>
            <a:r>
              <a:rPr lang="en-US" smtClean="0"/>
              <a:t>Click icon to add picture</a:t>
            </a:r>
            <a:endParaRPr lang="en-US" dirty="0"/>
          </a:p>
        </p:txBody>
      </p:sp>
      <p:sp>
        <p:nvSpPr>
          <p:cNvPr id="19" name="Picture Placeholder 3"/>
          <p:cNvSpPr>
            <a:spLocks noGrp="1"/>
          </p:cNvSpPr>
          <p:nvPr>
            <p:ph type="pic" sz="quarter" idx="31"/>
          </p:nvPr>
        </p:nvSpPr>
        <p:spPr>
          <a:xfrm>
            <a:off x="5445884" y="1150477"/>
            <a:ext cx="1292230" cy="1482513"/>
          </a:xfrm>
        </p:spPr>
        <p:txBody>
          <a:bodyPr/>
          <a:lstStyle/>
          <a:p>
            <a:r>
              <a:rPr lang="en-US" smtClean="0"/>
              <a:t>Click icon to add picture</a:t>
            </a:r>
            <a:endParaRPr lang="en-US"/>
          </a:p>
        </p:txBody>
      </p:sp>
    </p:spTree>
    <p:extLst>
      <p:ext uri="{BB962C8B-B14F-4D97-AF65-F5344CB8AC3E}">
        <p14:creationId xmlns:p14="http://schemas.microsoft.com/office/powerpoint/2010/main" val="4260909065"/>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3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6" y="2744567"/>
            <a:ext cx="2643320" cy="266697"/>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7" y="3018534"/>
            <a:ext cx="2643320" cy="230115"/>
          </a:xfrm>
        </p:spPr>
        <p:txBody>
          <a:bodyPr/>
          <a:lstStyle>
            <a:lvl1pPr>
              <a:defRPr sz="1200"/>
            </a:lvl1pPr>
          </a:lstStyle>
          <a:p>
            <a:r>
              <a:rPr lang="en-GB" dirty="0" smtClean="0"/>
              <a:t>[Office]</a:t>
            </a:r>
            <a:endParaRPr lang="en-GB" dirty="0"/>
          </a:p>
        </p:txBody>
      </p:sp>
      <p:sp>
        <p:nvSpPr>
          <p:cNvPr id="10" name="Text Placeholder 17"/>
          <p:cNvSpPr>
            <a:spLocks noGrp="1"/>
          </p:cNvSpPr>
          <p:nvPr>
            <p:ph type="body" sz="quarter" idx="20" hasCustomPrompt="1"/>
          </p:nvPr>
        </p:nvSpPr>
        <p:spPr>
          <a:xfrm>
            <a:off x="3624741" y="3018534"/>
            <a:ext cx="2643320"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6694481" y="3018534"/>
            <a:ext cx="2643320"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288962"/>
            <a:ext cx="2643320"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6" y="3954478"/>
            <a:ext cx="2643320" cy="2124060"/>
          </a:xfrm>
        </p:spPr>
        <p:txBody>
          <a:bodyPr/>
          <a:lstStyle>
            <a:lvl1pPr>
              <a:defRPr sz="1000" b="0">
                <a:solidFill>
                  <a:schemeClr val="tx1"/>
                </a:solidFill>
              </a:defRPr>
            </a:lvl1pPr>
          </a:lstStyle>
          <a:p>
            <a:pPr lvl="0"/>
            <a:r>
              <a:rPr lang="en-US" smtClean="0"/>
              <a:t>Click to edit Master text styles</a:t>
            </a:r>
          </a:p>
        </p:txBody>
      </p:sp>
      <p:sp>
        <p:nvSpPr>
          <p:cNvPr id="14" name="Text Placeholder 20"/>
          <p:cNvSpPr>
            <a:spLocks noGrp="1"/>
          </p:cNvSpPr>
          <p:nvPr>
            <p:ph type="body" sz="quarter" idx="23"/>
          </p:nvPr>
        </p:nvSpPr>
        <p:spPr>
          <a:xfrm>
            <a:off x="3624743" y="3277836"/>
            <a:ext cx="2643320" cy="571500"/>
          </a:xfrm>
        </p:spPr>
        <p:txBody>
          <a:bodyPr/>
          <a:lstStyle>
            <a:lvl1pPr>
              <a:defRPr sz="1000" b="0">
                <a:solidFill>
                  <a:schemeClr val="tx1"/>
                </a:solidFill>
              </a:defRPr>
            </a:lvl1pPr>
          </a:lstStyle>
          <a:p>
            <a:pPr lvl="0"/>
            <a:r>
              <a:rPr lang="en-US" smtClean="0"/>
              <a:t>Click to edit Master text styles</a:t>
            </a:r>
          </a:p>
        </p:txBody>
      </p:sp>
      <p:sp>
        <p:nvSpPr>
          <p:cNvPr id="15" name="Text Placeholder 21"/>
          <p:cNvSpPr>
            <a:spLocks noGrp="1"/>
          </p:cNvSpPr>
          <p:nvPr>
            <p:ph type="body" sz="quarter" idx="24"/>
          </p:nvPr>
        </p:nvSpPr>
        <p:spPr>
          <a:xfrm>
            <a:off x="3624741" y="3943351"/>
            <a:ext cx="2643320" cy="2122474"/>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6694481" y="3287488"/>
            <a:ext cx="2643320"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6694481" y="3946526"/>
            <a:ext cx="2643320" cy="2122474"/>
          </a:xfrm>
        </p:spPr>
        <p:txBody>
          <a:bodyPr/>
          <a:lstStyle>
            <a:lvl1pPr>
              <a:defRPr sz="1000" b="0">
                <a:solidFill>
                  <a:schemeClr val="tx1"/>
                </a:solidFill>
              </a:defRPr>
            </a:lvl1pPr>
          </a:lstStyle>
          <a:p>
            <a:pPr lvl="0"/>
            <a:r>
              <a:rPr lang="en-US" smtClean="0"/>
              <a:t>Click to edit Master text styles</a:t>
            </a:r>
          </a:p>
        </p:txBody>
      </p:sp>
      <p:sp>
        <p:nvSpPr>
          <p:cNvPr id="26" name="Text Placeholder 24"/>
          <p:cNvSpPr>
            <a:spLocks noGrp="1"/>
          </p:cNvSpPr>
          <p:nvPr>
            <p:ph type="body" sz="quarter" idx="28" hasCustomPrompt="1"/>
          </p:nvPr>
        </p:nvSpPr>
        <p:spPr>
          <a:xfrm>
            <a:off x="3624741" y="2744567"/>
            <a:ext cx="2643320" cy="266697"/>
          </a:xfrm>
        </p:spPr>
        <p:txBody>
          <a:bodyPr/>
          <a:lstStyle>
            <a:lvl1pPr>
              <a:defRPr b="0"/>
            </a:lvl1pPr>
          </a:lstStyle>
          <a:p>
            <a:pPr lvl="0"/>
            <a:r>
              <a:rPr lang="en-US" dirty="0" smtClean="0"/>
              <a:t>[Consultant Name]</a:t>
            </a:r>
            <a:endParaRPr lang="en-GB" dirty="0"/>
          </a:p>
        </p:txBody>
      </p:sp>
      <p:sp>
        <p:nvSpPr>
          <p:cNvPr id="27" name="Text Placeholder 24"/>
          <p:cNvSpPr>
            <a:spLocks noGrp="1"/>
          </p:cNvSpPr>
          <p:nvPr>
            <p:ph type="body" sz="quarter" idx="29" hasCustomPrompt="1"/>
          </p:nvPr>
        </p:nvSpPr>
        <p:spPr>
          <a:xfrm>
            <a:off x="6694481" y="2744567"/>
            <a:ext cx="2643320" cy="266697"/>
          </a:xfrm>
        </p:spPr>
        <p:txBody>
          <a:bodyPr/>
          <a:lstStyle>
            <a:lvl1pPr>
              <a:defRPr b="0"/>
            </a:lvl1pPr>
          </a:lstStyle>
          <a:p>
            <a:pPr lvl="0"/>
            <a:r>
              <a:rPr lang="en-US" dirty="0" smtClean="0"/>
              <a:t>[Consultant Name]</a:t>
            </a:r>
            <a:endParaRPr lang="en-GB" dirty="0"/>
          </a:p>
        </p:txBody>
      </p:sp>
      <p:sp>
        <p:nvSpPr>
          <p:cNvPr id="20" name="TextBox 19"/>
          <p:cNvSpPr txBox="1"/>
          <p:nvPr userDrawn="1"/>
        </p:nvSpPr>
        <p:spPr>
          <a:xfrm>
            <a:off x="9141778" y="6530149"/>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22" name="Rectangle 21"/>
          <p:cNvSpPr/>
          <p:nvPr userDrawn="1"/>
        </p:nvSpPr>
        <p:spPr>
          <a:xfrm>
            <a:off x="8158664" y="6530149"/>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
        <p:nvSpPr>
          <p:cNvPr id="18" name="Picture Placeholder 3"/>
          <p:cNvSpPr>
            <a:spLocks noGrp="1"/>
          </p:cNvSpPr>
          <p:nvPr>
            <p:ph type="pic" sz="quarter" idx="30"/>
          </p:nvPr>
        </p:nvSpPr>
        <p:spPr>
          <a:xfrm>
            <a:off x="608806" y="1150477"/>
            <a:ext cx="1292230" cy="1482513"/>
          </a:xfrm>
        </p:spPr>
        <p:txBody>
          <a:bodyPr/>
          <a:lstStyle/>
          <a:p>
            <a:r>
              <a:rPr lang="en-US" smtClean="0"/>
              <a:t>Click icon to add picture</a:t>
            </a:r>
            <a:endParaRPr lang="en-US" dirty="0"/>
          </a:p>
        </p:txBody>
      </p:sp>
      <p:sp>
        <p:nvSpPr>
          <p:cNvPr id="19" name="Picture Placeholder 3"/>
          <p:cNvSpPr>
            <a:spLocks noGrp="1"/>
          </p:cNvSpPr>
          <p:nvPr>
            <p:ph type="pic" sz="quarter" idx="31"/>
          </p:nvPr>
        </p:nvSpPr>
        <p:spPr>
          <a:xfrm>
            <a:off x="3624741" y="1150477"/>
            <a:ext cx="1292230" cy="1482513"/>
          </a:xfrm>
        </p:spPr>
        <p:txBody>
          <a:bodyPr/>
          <a:lstStyle/>
          <a:p>
            <a:r>
              <a:rPr lang="en-US" smtClean="0"/>
              <a:t>Click icon to add picture</a:t>
            </a:r>
            <a:endParaRPr lang="en-US"/>
          </a:p>
        </p:txBody>
      </p:sp>
      <p:sp>
        <p:nvSpPr>
          <p:cNvPr id="21" name="Picture Placeholder 3"/>
          <p:cNvSpPr>
            <a:spLocks noGrp="1"/>
          </p:cNvSpPr>
          <p:nvPr>
            <p:ph type="pic" sz="quarter" idx="32"/>
          </p:nvPr>
        </p:nvSpPr>
        <p:spPr>
          <a:xfrm>
            <a:off x="6694481" y="1150477"/>
            <a:ext cx="1292230" cy="1482513"/>
          </a:xfrm>
        </p:spPr>
        <p:txBody>
          <a:bodyPr/>
          <a:lstStyle/>
          <a:p>
            <a:r>
              <a:rPr lang="en-US" smtClean="0"/>
              <a:t>Click icon to add picture</a:t>
            </a:r>
            <a:endParaRPr lang="en-US"/>
          </a:p>
        </p:txBody>
      </p:sp>
    </p:spTree>
    <p:extLst>
      <p:ext uri="{BB962C8B-B14F-4D97-AF65-F5344CB8AC3E}">
        <p14:creationId xmlns:p14="http://schemas.microsoft.com/office/powerpoint/2010/main" val="761773673"/>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up Tombstone Layout">
    <p:spTree>
      <p:nvGrpSpPr>
        <p:cNvPr id="1" name=""/>
        <p:cNvGrpSpPr/>
        <p:nvPr/>
      </p:nvGrpSpPr>
      <p:grpSpPr>
        <a:xfrm>
          <a:off x="0" y="0"/>
          <a:ext cx="0" cy="0"/>
          <a:chOff x="0" y="0"/>
          <a:chExt cx="0" cy="0"/>
        </a:xfrm>
      </p:grpSpPr>
      <p:sp>
        <p:nvSpPr>
          <p:cNvPr id="38" name="Rectangle 37"/>
          <p:cNvSpPr/>
          <p:nvPr userDrawn="1"/>
        </p:nvSpPr>
        <p:spPr>
          <a:xfrm>
            <a:off x="602878" y="1150939"/>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prstClr val="white"/>
              </a:solidFill>
            </a:endParaRPr>
          </a:p>
        </p:txBody>
      </p:sp>
      <p:sp>
        <p:nvSpPr>
          <p:cNvPr id="4" name="Title 3"/>
          <p:cNvSpPr>
            <a:spLocks noGrp="1"/>
          </p:cNvSpPr>
          <p:nvPr userDrawn="1">
            <p:ph type="title" hasCustomPrompt="1"/>
          </p:nvPr>
        </p:nvSpPr>
        <p:spPr>
          <a:xfrm>
            <a:off x="595241" y="451870"/>
            <a:ext cx="8742358" cy="410519"/>
          </a:xfrm>
        </p:spPr>
        <p:txBody>
          <a:bodyPr/>
          <a:lstStyle>
            <a:lvl1pPr>
              <a:defRPr/>
            </a:lvl1pPr>
          </a:lstStyle>
          <a:p>
            <a:r>
              <a:rPr lang="en-US" dirty="0" smtClean="0"/>
              <a:t>Click to add title</a:t>
            </a:r>
            <a:endParaRPr lang="en-US" dirty="0"/>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3065381"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37310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9" name="Group 58"/>
          <p:cNvGrpSpPr/>
          <p:nvPr userDrawn="1"/>
        </p:nvGrpSpPr>
        <p:grpSpPr>
          <a:xfrm>
            <a:off x="757660" y="3764038"/>
            <a:ext cx="1509924" cy="2073041"/>
            <a:chOff x="604127" y="1542485"/>
            <a:chExt cx="1539345" cy="2119595"/>
          </a:xfrm>
        </p:grpSpPr>
        <p:sp>
          <p:nvSpPr>
            <p:cNvPr id="6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1" name="Straight Connector 6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2" name="Group 61"/>
          <p:cNvGrpSpPr/>
          <p:nvPr userDrawn="1"/>
        </p:nvGrpSpPr>
        <p:grpSpPr>
          <a:xfrm>
            <a:off x="3065381" y="3764038"/>
            <a:ext cx="1509924" cy="2073041"/>
            <a:chOff x="2411632" y="1542485"/>
            <a:chExt cx="1539345" cy="2119595"/>
          </a:xfrm>
        </p:grpSpPr>
        <p:sp>
          <p:nvSpPr>
            <p:cNvPr id="6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4" name="Straight Connector 6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373102" y="3764038"/>
            <a:ext cx="1509924" cy="2073041"/>
            <a:chOff x="6026642" y="1542485"/>
            <a:chExt cx="1539345" cy="2119595"/>
          </a:xfrm>
        </p:grpSpPr>
        <p:sp>
          <p:nvSpPr>
            <p:cNvPr id="6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0" name="Straight Connector 6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userDrawn="1"/>
        </p:nvGrpSpPr>
        <p:grpSpPr>
          <a:xfrm>
            <a:off x="7680821" y="3764038"/>
            <a:ext cx="1509924" cy="2073041"/>
            <a:chOff x="7834146" y="1542485"/>
            <a:chExt cx="1539345" cy="2119595"/>
          </a:xfrm>
        </p:grpSpPr>
        <p:sp>
          <p:nvSpPr>
            <p:cNvPr id="72"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3" name="Straight Connector 72"/>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74"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5"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6" name="Text Placeholder 10"/>
          <p:cNvSpPr>
            <a:spLocks noGrp="1"/>
          </p:cNvSpPr>
          <p:nvPr>
            <p:ph type="body" sz="quarter" idx="50" hasCustomPrompt="1"/>
          </p:nvPr>
        </p:nvSpPr>
        <p:spPr>
          <a:xfrm>
            <a:off x="831922"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77" name="Text Placeholder 12"/>
          <p:cNvSpPr>
            <a:spLocks noGrp="1"/>
          </p:cNvSpPr>
          <p:nvPr>
            <p:ph type="body" sz="quarter" idx="51" hasCustomPrompt="1"/>
          </p:nvPr>
        </p:nvSpPr>
        <p:spPr>
          <a:xfrm>
            <a:off x="831922"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8" name="Text Placeholder 10"/>
          <p:cNvSpPr>
            <a:spLocks noGrp="1"/>
          </p:cNvSpPr>
          <p:nvPr>
            <p:ph type="body" sz="quarter" idx="52" hasCustomPrompt="1"/>
          </p:nvPr>
        </p:nvSpPr>
        <p:spPr>
          <a:xfrm>
            <a:off x="314056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9" name="Text Placeholder 12"/>
          <p:cNvSpPr>
            <a:spLocks noGrp="1"/>
          </p:cNvSpPr>
          <p:nvPr>
            <p:ph type="body" sz="quarter" idx="53" hasCustomPrompt="1"/>
          </p:nvPr>
        </p:nvSpPr>
        <p:spPr>
          <a:xfrm>
            <a:off x="314056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0" name="Text Placeholder 10"/>
          <p:cNvSpPr>
            <a:spLocks noGrp="1"/>
          </p:cNvSpPr>
          <p:nvPr>
            <p:ph type="body" sz="quarter" idx="54" hasCustomPrompt="1"/>
          </p:nvPr>
        </p:nvSpPr>
        <p:spPr>
          <a:xfrm>
            <a:off x="314056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1" name="Text Placeholder 12"/>
          <p:cNvSpPr>
            <a:spLocks noGrp="1"/>
          </p:cNvSpPr>
          <p:nvPr>
            <p:ph type="body" sz="quarter" idx="55" hasCustomPrompt="1"/>
          </p:nvPr>
        </p:nvSpPr>
        <p:spPr>
          <a:xfrm>
            <a:off x="314056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2" name="Text Placeholder 10"/>
          <p:cNvSpPr>
            <a:spLocks noGrp="1"/>
          </p:cNvSpPr>
          <p:nvPr>
            <p:ph type="body" sz="quarter" idx="60" hasCustomPrompt="1"/>
          </p:nvPr>
        </p:nvSpPr>
        <p:spPr>
          <a:xfrm>
            <a:off x="544644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97" name="Text Placeholder 12"/>
          <p:cNvSpPr>
            <a:spLocks noGrp="1"/>
          </p:cNvSpPr>
          <p:nvPr>
            <p:ph type="body" sz="quarter" idx="61" hasCustomPrompt="1"/>
          </p:nvPr>
        </p:nvSpPr>
        <p:spPr>
          <a:xfrm>
            <a:off x="544644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8" name="Text Placeholder 10"/>
          <p:cNvSpPr>
            <a:spLocks noGrp="1"/>
          </p:cNvSpPr>
          <p:nvPr>
            <p:ph type="body" sz="quarter" idx="62" hasCustomPrompt="1"/>
          </p:nvPr>
        </p:nvSpPr>
        <p:spPr>
          <a:xfrm>
            <a:off x="544644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99" name="Text Placeholder 12"/>
          <p:cNvSpPr>
            <a:spLocks noGrp="1"/>
          </p:cNvSpPr>
          <p:nvPr>
            <p:ph type="body" sz="quarter" idx="63" hasCustomPrompt="1"/>
          </p:nvPr>
        </p:nvSpPr>
        <p:spPr>
          <a:xfrm>
            <a:off x="544644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0"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101"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2" name="Text Placeholder 10"/>
          <p:cNvSpPr>
            <a:spLocks noGrp="1"/>
          </p:cNvSpPr>
          <p:nvPr>
            <p:ph type="body" sz="quarter" idx="66" hasCustomPrompt="1"/>
          </p:nvPr>
        </p:nvSpPr>
        <p:spPr>
          <a:xfrm>
            <a:off x="775508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103" name="Text Placeholder 12"/>
          <p:cNvSpPr>
            <a:spLocks noGrp="1"/>
          </p:cNvSpPr>
          <p:nvPr>
            <p:ph type="body" sz="quarter" idx="67" hasCustomPrompt="1"/>
          </p:nvPr>
        </p:nvSpPr>
        <p:spPr>
          <a:xfrm>
            <a:off x="775508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2" name="TextBox 51"/>
          <p:cNvSpPr txBox="1"/>
          <p:nvPr userDrawn="1"/>
        </p:nvSpPr>
        <p:spPr>
          <a:xfrm>
            <a:off x="9141778" y="6530149"/>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50" name="Rectangle 49"/>
          <p:cNvSpPr/>
          <p:nvPr userDrawn="1"/>
        </p:nvSpPr>
        <p:spPr>
          <a:xfrm>
            <a:off x="8158664" y="6530149"/>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424366498"/>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0-up Tombstone">
    <p:spTree>
      <p:nvGrpSpPr>
        <p:cNvPr id="1" name=""/>
        <p:cNvGrpSpPr/>
        <p:nvPr/>
      </p:nvGrpSpPr>
      <p:grpSpPr>
        <a:xfrm>
          <a:off x="0" y="0"/>
          <a:ext cx="0" cy="0"/>
          <a:chOff x="0" y="0"/>
          <a:chExt cx="0" cy="0"/>
        </a:xfrm>
      </p:grpSpPr>
      <p:sp>
        <p:nvSpPr>
          <p:cNvPr id="38" name="Rectangle 37"/>
          <p:cNvSpPr/>
          <p:nvPr userDrawn="1"/>
        </p:nvSpPr>
        <p:spPr>
          <a:xfrm>
            <a:off x="602879" y="1150939"/>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prstClr val="white"/>
              </a:solidFill>
            </a:endParaRPr>
          </a:p>
        </p:txBody>
      </p:sp>
      <p:sp>
        <p:nvSpPr>
          <p:cNvPr id="4" name="Title 3"/>
          <p:cNvSpPr>
            <a:spLocks noGrp="1"/>
          </p:cNvSpPr>
          <p:nvPr userDrawn="1">
            <p:ph type="title" hasCustomPrompt="1"/>
          </p:nvPr>
        </p:nvSpPr>
        <p:spPr>
          <a:xfrm>
            <a:off x="595241" y="451870"/>
            <a:ext cx="8742358" cy="410519"/>
          </a:xfrm>
        </p:spPr>
        <p:txBody>
          <a:bodyPr/>
          <a:lstStyle>
            <a:lvl1pPr>
              <a:defRPr/>
            </a:lvl1pPr>
          </a:lstStyle>
          <a:p>
            <a:r>
              <a:rPr lang="en-US" dirty="0" smtClean="0"/>
              <a:t>Click to add title</a:t>
            </a:r>
            <a:endParaRPr lang="en-US" dirty="0"/>
          </a:p>
        </p:txBody>
      </p:sp>
      <p:grpSp>
        <p:nvGrpSpPr>
          <p:cNvPr id="44" name="Group 43"/>
          <p:cNvGrpSpPr/>
          <p:nvPr userDrawn="1"/>
        </p:nvGrpSpPr>
        <p:grpSpPr>
          <a:xfrm>
            <a:off x="757660" y="1457328"/>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8"/>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8"/>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8"/>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8"/>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9" name="Group 58"/>
          <p:cNvGrpSpPr/>
          <p:nvPr userDrawn="1"/>
        </p:nvGrpSpPr>
        <p:grpSpPr>
          <a:xfrm>
            <a:off x="757660" y="3764040"/>
            <a:ext cx="1509924" cy="2073041"/>
            <a:chOff x="604127" y="1542485"/>
            <a:chExt cx="1539345" cy="2119595"/>
          </a:xfrm>
        </p:grpSpPr>
        <p:sp>
          <p:nvSpPr>
            <p:cNvPr id="6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1" name="Straight Connector 6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2" name="Group 61"/>
          <p:cNvGrpSpPr/>
          <p:nvPr userDrawn="1"/>
        </p:nvGrpSpPr>
        <p:grpSpPr>
          <a:xfrm>
            <a:off x="2488450" y="3764040"/>
            <a:ext cx="1509924" cy="2073041"/>
            <a:chOff x="2411632" y="1542485"/>
            <a:chExt cx="1539345" cy="2119595"/>
          </a:xfrm>
        </p:grpSpPr>
        <p:sp>
          <p:nvSpPr>
            <p:cNvPr id="6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4" name="Straight Connector 6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4219241" y="3764040"/>
            <a:ext cx="1509924" cy="2073041"/>
            <a:chOff x="4219137" y="1542485"/>
            <a:chExt cx="1539345" cy="2119595"/>
          </a:xfrm>
        </p:grpSpPr>
        <p:sp>
          <p:nvSpPr>
            <p:cNvPr id="6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67" name="Straight Connector 6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950032" y="3764040"/>
            <a:ext cx="1509924" cy="2073041"/>
            <a:chOff x="6026642" y="1542485"/>
            <a:chExt cx="1539345" cy="2119595"/>
          </a:xfrm>
        </p:grpSpPr>
        <p:sp>
          <p:nvSpPr>
            <p:cNvPr id="6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0" name="Straight Connector 6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userDrawn="1"/>
        </p:nvGrpSpPr>
        <p:grpSpPr>
          <a:xfrm>
            <a:off x="7680821" y="3764040"/>
            <a:ext cx="1509924" cy="2073041"/>
            <a:chOff x="7834146" y="1542485"/>
            <a:chExt cx="1539345" cy="2119595"/>
          </a:xfrm>
        </p:grpSpPr>
        <p:sp>
          <p:nvSpPr>
            <p:cNvPr id="72"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3" name="Straight Connector 72"/>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74" name="Text Placeholder 10"/>
          <p:cNvSpPr>
            <a:spLocks noGrp="1"/>
          </p:cNvSpPr>
          <p:nvPr>
            <p:ph type="body" sz="quarter" idx="48" hasCustomPrompt="1"/>
          </p:nvPr>
        </p:nvSpPr>
        <p:spPr>
          <a:xfrm>
            <a:off x="831922" y="2570048"/>
            <a:ext cx="1361399" cy="158039"/>
          </a:xfrm>
        </p:spPr>
        <p:txBody>
          <a:bodyPr/>
          <a:lstStyle>
            <a:lvl1pPr algn="l">
              <a:defRPr sz="1000" b="0">
                <a:solidFill>
                  <a:schemeClr val="tx1"/>
                </a:solidFill>
              </a:defRPr>
            </a:lvl1pPr>
          </a:lstStyle>
          <a:p>
            <a:pPr lvl="0"/>
            <a:r>
              <a:rPr lang="en-US" dirty="0" smtClean="0"/>
              <a:t>Click to add company</a:t>
            </a:r>
          </a:p>
        </p:txBody>
      </p:sp>
      <p:sp>
        <p:nvSpPr>
          <p:cNvPr id="75"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6" name="Text Placeholder 10"/>
          <p:cNvSpPr>
            <a:spLocks noGrp="1"/>
          </p:cNvSpPr>
          <p:nvPr>
            <p:ph type="body" sz="quarter" idx="50" hasCustomPrompt="1"/>
          </p:nvPr>
        </p:nvSpPr>
        <p:spPr>
          <a:xfrm>
            <a:off x="831922" y="4859223"/>
            <a:ext cx="1361399" cy="158039"/>
          </a:xfrm>
        </p:spPr>
        <p:txBody>
          <a:bodyPr/>
          <a:lstStyle>
            <a:lvl1pPr algn="l">
              <a:defRPr sz="1000" b="0">
                <a:solidFill>
                  <a:schemeClr val="tx1"/>
                </a:solidFill>
              </a:defRPr>
            </a:lvl1pPr>
          </a:lstStyle>
          <a:p>
            <a:pPr lvl="0"/>
            <a:r>
              <a:rPr lang="en-US" dirty="0" smtClean="0"/>
              <a:t>Click to add company</a:t>
            </a:r>
          </a:p>
        </p:txBody>
      </p:sp>
      <p:sp>
        <p:nvSpPr>
          <p:cNvPr id="77" name="Text Placeholder 12"/>
          <p:cNvSpPr>
            <a:spLocks noGrp="1"/>
          </p:cNvSpPr>
          <p:nvPr>
            <p:ph type="body" sz="quarter" idx="51" hasCustomPrompt="1"/>
          </p:nvPr>
        </p:nvSpPr>
        <p:spPr>
          <a:xfrm>
            <a:off x="831922"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8" name="Text Placeholder 10"/>
          <p:cNvSpPr>
            <a:spLocks noGrp="1"/>
          </p:cNvSpPr>
          <p:nvPr>
            <p:ph type="body" sz="quarter" idx="52" hasCustomPrompt="1"/>
          </p:nvPr>
        </p:nvSpPr>
        <p:spPr>
          <a:xfrm>
            <a:off x="2562714" y="2570048"/>
            <a:ext cx="1361399" cy="158039"/>
          </a:xfrm>
        </p:spPr>
        <p:txBody>
          <a:bodyPr/>
          <a:lstStyle>
            <a:lvl1pPr algn="l">
              <a:defRPr sz="1000" b="0">
                <a:solidFill>
                  <a:schemeClr val="tx1"/>
                </a:solidFill>
              </a:defRPr>
            </a:lvl1pPr>
          </a:lstStyle>
          <a:p>
            <a:pPr lvl="0"/>
            <a:r>
              <a:rPr lang="en-US" dirty="0" smtClean="0"/>
              <a:t>Click to add company</a:t>
            </a:r>
          </a:p>
        </p:txBody>
      </p:sp>
      <p:sp>
        <p:nvSpPr>
          <p:cNvPr id="79" name="Text Placeholder 12"/>
          <p:cNvSpPr>
            <a:spLocks noGrp="1"/>
          </p:cNvSpPr>
          <p:nvPr>
            <p:ph type="body" sz="quarter" idx="53" hasCustomPrompt="1"/>
          </p:nvPr>
        </p:nvSpPr>
        <p:spPr>
          <a:xfrm>
            <a:off x="256271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0" name="Text Placeholder 10"/>
          <p:cNvSpPr>
            <a:spLocks noGrp="1"/>
          </p:cNvSpPr>
          <p:nvPr>
            <p:ph type="body" sz="quarter" idx="54" hasCustomPrompt="1"/>
          </p:nvPr>
        </p:nvSpPr>
        <p:spPr>
          <a:xfrm>
            <a:off x="2562714" y="4859223"/>
            <a:ext cx="1361399" cy="158039"/>
          </a:xfrm>
        </p:spPr>
        <p:txBody>
          <a:bodyPr/>
          <a:lstStyle>
            <a:lvl1pPr algn="l">
              <a:defRPr sz="1000" b="0">
                <a:solidFill>
                  <a:schemeClr val="tx1"/>
                </a:solidFill>
              </a:defRPr>
            </a:lvl1pPr>
          </a:lstStyle>
          <a:p>
            <a:pPr lvl="0"/>
            <a:r>
              <a:rPr lang="en-US" dirty="0" smtClean="0"/>
              <a:t>Click to add company</a:t>
            </a:r>
          </a:p>
        </p:txBody>
      </p:sp>
      <p:sp>
        <p:nvSpPr>
          <p:cNvPr id="81" name="Text Placeholder 12"/>
          <p:cNvSpPr>
            <a:spLocks noGrp="1"/>
          </p:cNvSpPr>
          <p:nvPr>
            <p:ph type="body" sz="quarter" idx="55" hasCustomPrompt="1"/>
          </p:nvPr>
        </p:nvSpPr>
        <p:spPr>
          <a:xfrm>
            <a:off x="256271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2" name="Text Placeholder 10"/>
          <p:cNvSpPr>
            <a:spLocks noGrp="1"/>
          </p:cNvSpPr>
          <p:nvPr>
            <p:ph type="body" sz="quarter" idx="56" hasCustomPrompt="1"/>
          </p:nvPr>
        </p:nvSpPr>
        <p:spPr>
          <a:xfrm>
            <a:off x="4293505" y="2570048"/>
            <a:ext cx="1361399" cy="158039"/>
          </a:xfrm>
        </p:spPr>
        <p:txBody>
          <a:bodyPr/>
          <a:lstStyle>
            <a:lvl1pPr algn="l">
              <a:defRPr sz="1000" b="0">
                <a:solidFill>
                  <a:schemeClr val="tx1"/>
                </a:solidFill>
              </a:defRPr>
            </a:lvl1pPr>
          </a:lstStyle>
          <a:p>
            <a:pPr lvl="0"/>
            <a:r>
              <a:rPr lang="en-US" dirty="0" smtClean="0"/>
              <a:t>Click to add company</a:t>
            </a:r>
          </a:p>
        </p:txBody>
      </p:sp>
      <p:sp>
        <p:nvSpPr>
          <p:cNvPr id="83" name="Text Placeholder 12"/>
          <p:cNvSpPr>
            <a:spLocks noGrp="1"/>
          </p:cNvSpPr>
          <p:nvPr>
            <p:ph type="body" sz="quarter" idx="57" hasCustomPrompt="1"/>
          </p:nvPr>
        </p:nvSpPr>
        <p:spPr>
          <a:xfrm>
            <a:off x="4293505"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4" name="Text Placeholder 10"/>
          <p:cNvSpPr>
            <a:spLocks noGrp="1"/>
          </p:cNvSpPr>
          <p:nvPr>
            <p:ph type="body" sz="quarter" idx="58" hasCustomPrompt="1"/>
          </p:nvPr>
        </p:nvSpPr>
        <p:spPr>
          <a:xfrm>
            <a:off x="4293505" y="4859223"/>
            <a:ext cx="1361399" cy="158039"/>
          </a:xfrm>
        </p:spPr>
        <p:txBody>
          <a:bodyPr/>
          <a:lstStyle>
            <a:lvl1pPr algn="l">
              <a:defRPr sz="1000" b="0">
                <a:solidFill>
                  <a:schemeClr val="tx1"/>
                </a:solidFill>
              </a:defRPr>
            </a:lvl1pPr>
          </a:lstStyle>
          <a:p>
            <a:pPr lvl="0"/>
            <a:r>
              <a:rPr lang="en-US" dirty="0" smtClean="0"/>
              <a:t>Click to add company</a:t>
            </a:r>
          </a:p>
        </p:txBody>
      </p:sp>
      <p:sp>
        <p:nvSpPr>
          <p:cNvPr id="85" name="Text Placeholder 12"/>
          <p:cNvSpPr>
            <a:spLocks noGrp="1"/>
          </p:cNvSpPr>
          <p:nvPr>
            <p:ph type="body" sz="quarter" idx="59" hasCustomPrompt="1"/>
          </p:nvPr>
        </p:nvSpPr>
        <p:spPr>
          <a:xfrm>
            <a:off x="4293505"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2" name="Text Placeholder 10"/>
          <p:cNvSpPr>
            <a:spLocks noGrp="1"/>
          </p:cNvSpPr>
          <p:nvPr>
            <p:ph type="body" sz="quarter" idx="60" hasCustomPrompt="1"/>
          </p:nvPr>
        </p:nvSpPr>
        <p:spPr>
          <a:xfrm>
            <a:off x="6024294" y="2570048"/>
            <a:ext cx="1361399" cy="158039"/>
          </a:xfrm>
        </p:spPr>
        <p:txBody>
          <a:bodyPr/>
          <a:lstStyle>
            <a:lvl1pPr algn="l">
              <a:defRPr sz="1000" b="0">
                <a:solidFill>
                  <a:schemeClr val="tx1"/>
                </a:solidFill>
              </a:defRPr>
            </a:lvl1pPr>
          </a:lstStyle>
          <a:p>
            <a:pPr lvl="0"/>
            <a:r>
              <a:rPr lang="en-US" dirty="0" smtClean="0"/>
              <a:t>Click to add company</a:t>
            </a:r>
          </a:p>
        </p:txBody>
      </p:sp>
      <p:sp>
        <p:nvSpPr>
          <p:cNvPr id="97"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8" name="Text Placeholder 10"/>
          <p:cNvSpPr>
            <a:spLocks noGrp="1"/>
          </p:cNvSpPr>
          <p:nvPr>
            <p:ph type="body" sz="quarter" idx="62" hasCustomPrompt="1"/>
          </p:nvPr>
        </p:nvSpPr>
        <p:spPr>
          <a:xfrm>
            <a:off x="6024294" y="4859223"/>
            <a:ext cx="1361399" cy="158039"/>
          </a:xfrm>
        </p:spPr>
        <p:txBody>
          <a:bodyPr/>
          <a:lstStyle>
            <a:lvl1pPr algn="l">
              <a:defRPr sz="1000" b="0">
                <a:solidFill>
                  <a:schemeClr val="tx1"/>
                </a:solidFill>
              </a:defRPr>
            </a:lvl1pPr>
          </a:lstStyle>
          <a:p>
            <a:pPr lvl="0"/>
            <a:r>
              <a:rPr lang="en-US" dirty="0" smtClean="0"/>
              <a:t>Click to add company</a:t>
            </a:r>
          </a:p>
        </p:txBody>
      </p:sp>
      <p:sp>
        <p:nvSpPr>
          <p:cNvPr id="99"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0" name="Text Placeholder 10"/>
          <p:cNvSpPr>
            <a:spLocks noGrp="1"/>
          </p:cNvSpPr>
          <p:nvPr>
            <p:ph type="body" sz="quarter" idx="64" hasCustomPrompt="1"/>
          </p:nvPr>
        </p:nvSpPr>
        <p:spPr>
          <a:xfrm>
            <a:off x="7755085" y="2570048"/>
            <a:ext cx="1361399" cy="158039"/>
          </a:xfrm>
        </p:spPr>
        <p:txBody>
          <a:bodyPr/>
          <a:lstStyle>
            <a:lvl1pPr algn="l">
              <a:defRPr sz="1000" b="0">
                <a:solidFill>
                  <a:schemeClr val="tx1"/>
                </a:solidFill>
              </a:defRPr>
            </a:lvl1pPr>
          </a:lstStyle>
          <a:p>
            <a:pPr lvl="0"/>
            <a:r>
              <a:rPr lang="en-US" dirty="0" smtClean="0"/>
              <a:t>Click to add company</a:t>
            </a:r>
          </a:p>
        </p:txBody>
      </p:sp>
      <p:sp>
        <p:nvSpPr>
          <p:cNvPr id="101" name="Text Placeholder 12"/>
          <p:cNvSpPr>
            <a:spLocks noGrp="1"/>
          </p:cNvSpPr>
          <p:nvPr>
            <p:ph type="body" sz="quarter" idx="65" hasCustomPrompt="1"/>
          </p:nvPr>
        </p:nvSpPr>
        <p:spPr>
          <a:xfrm>
            <a:off x="7755085"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2" name="Text Placeholder 10"/>
          <p:cNvSpPr>
            <a:spLocks noGrp="1"/>
          </p:cNvSpPr>
          <p:nvPr>
            <p:ph type="body" sz="quarter" idx="66" hasCustomPrompt="1"/>
          </p:nvPr>
        </p:nvSpPr>
        <p:spPr>
          <a:xfrm>
            <a:off x="7755085" y="4859223"/>
            <a:ext cx="1361399" cy="158039"/>
          </a:xfrm>
        </p:spPr>
        <p:txBody>
          <a:bodyPr/>
          <a:lstStyle>
            <a:lvl1pPr algn="l">
              <a:defRPr sz="1000" b="0">
                <a:solidFill>
                  <a:schemeClr val="tx1"/>
                </a:solidFill>
              </a:defRPr>
            </a:lvl1pPr>
          </a:lstStyle>
          <a:p>
            <a:pPr lvl="0"/>
            <a:r>
              <a:rPr lang="en-US" dirty="0" smtClean="0"/>
              <a:t>Click to add company</a:t>
            </a:r>
          </a:p>
        </p:txBody>
      </p:sp>
      <p:sp>
        <p:nvSpPr>
          <p:cNvPr id="103" name="Text Placeholder 12"/>
          <p:cNvSpPr>
            <a:spLocks noGrp="1"/>
          </p:cNvSpPr>
          <p:nvPr>
            <p:ph type="body" sz="quarter" idx="67" hasCustomPrompt="1"/>
          </p:nvPr>
        </p:nvSpPr>
        <p:spPr>
          <a:xfrm>
            <a:off x="7755085"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8" name="TextBox 87"/>
          <p:cNvSpPr txBox="1"/>
          <p:nvPr userDrawn="1"/>
        </p:nvSpPr>
        <p:spPr>
          <a:xfrm>
            <a:off x="9141778" y="6530149"/>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86" name="Rectangle 85"/>
          <p:cNvSpPr/>
          <p:nvPr userDrawn="1"/>
        </p:nvSpPr>
        <p:spPr>
          <a:xfrm>
            <a:off x="8158664" y="6530149"/>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929396656"/>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Whit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3" y="936718"/>
            <a:ext cx="8742358" cy="1510131"/>
          </a:xfrm>
        </p:spPr>
        <p:txBody>
          <a:bodyPr vert="horz" lIns="0" tIns="0" rIns="0" bIns="0" rtlCol="0">
            <a:noAutofit/>
          </a:bodyPr>
          <a:lstStyle>
            <a:lvl1pPr>
              <a:defRPr lang="en-US" sz="4000" baseline="0">
                <a:solidFill>
                  <a:schemeClr val="accent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73033781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Divider Glass">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3" y="936718"/>
            <a:ext cx="8742358" cy="1510131"/>
          </a:xfrm>
          <a:solidFill>
            <a:schemeClr val="accent1"/>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392460177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Divider Warm Gra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3" y="936718"/>
            <a:ext cx="8742358" cy="1510131"/>
          </a:xfrm>
          <a:solidFill>
            <a:schemeClr val="bg2"/>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3399701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userDrawn="1"/>
        </p:nvGrpSpPr>
        <p:grpSpPr>
          <a:xfrm>
            <a:off x="757660" y="2562226"/>
            <a:ext cx="1509924"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2488450" y="2562226"/>
            <a:ext cx="1509924"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4219241" y="2562226"/>
            <a:ext cx="1509924"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5950032" y="2562226"/>
            <a:ext cx="1509924"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6" name="Group 15"/>
          <p:cNvGrpSpPr/>
          <p:nvPr userDrawn="1"/>
        </p:nvGrpSpPr>
        <p:grpSpPr>
          <a:xfrm>
            <a:off x="7680821" y="2562226"/>
            <a:ext cx="1509924" cy="2073041"/>
            <a:chOff x="7834146" y="1542485"/>
            <a:chExt cx="1539345" cy="2119595"/>
          </a:xfrm>
        </p:grpSpPr>
        <p:sp>
          <p:nvSpPr>
            <p:cNvPr id="1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18" name="Straight Connector 1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9" name="Text Placeholder 10"/>
          <p:cNvSpPr>
            <a:spLocks noGrp="1"/>
          </p:cNvSpPr>
          <p:nvPr>
            <p:ph type="body" sz="quarter" idx="48" hasCustomPrompt="1"/>
          </p:nvPr>
        </p:nvSpPr>
        <p:spPr>
          <a:xfrm>
            <a:off x="831922"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0" name="Text Placeholder 12"/>
          <p:cNvSpPr>
            <a:spLocks noGrp="1"/>
          </p:cNvSpPr>
          <p:nvPr>
            <p:ph type="body" sz="quarter" idx="49" hasCustomPrompt="1"/>
          </p:nvPr>
        </p:nvSpPr>
        <p:spPr>
          <a:xfrm>
            <a:off x="831922"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1" name="Text Placeholder 10"/>
          <p:cNvSpPr>
            <a:spLocks noGrp="1"/>
          </p:cNvSpPr>
          <p:nvPr>
            <p:ph type="body" sz="quarter" idx="52" hasCustomPrompt="1"/>
          </p:nvPr>
        </p:nvSpPr>
        <p:spPr>
          <a:xfrm>
            <a:off x="2562713"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2" name="Text Placeholder 12"/>
          <p:cNvSpPr>
            <a:spLocks noGrp="1"/>
          </p:cNvSpPr>
          <p:nvPr>
            <p:ph type="body" sz="quarter" idx="53" hasCustomPrompt="1"/>
          </p:nvPr>
        </p:nvSpPr>
        <p:spPr>
          <a:xfrm>
            <a:off x="2562713"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3" name="Text Placeholder 10"/>
          <p:cNvSpPr>
            <a:spLocks noGrp="1"/>
          </p:cNvSpPr>
          <p:nvPr>
            <p:ph type="body" sz="quarter" idx="56" hasCustomPrompt="1"/>
          </p:nvPr>
        </p:nvSpPr>
        <p:spPr>
          <a:xfrm>
            <a:off x="429350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4" name="Text Placeholder 12"/>
          <p:cNvSpPr>
            <a:spLocks noGrp="1"/>
          </p:cNvSpPr>
          <p:nvPr>
            <p:ph type="body" sz="quarter" idx="57" hasCustomPrompt="1"/>
          </p:nvPr>
        </p:nvSpPr>
        <p:spPr>
          <a:xfrm>
            <a:off x="429350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5" name="Text Placeholder 10"/>
          <p:cNvSpPr>
            <a:spLocks noGrp="1"/>
          </p:cNvSpPr>
          <p:nvPr>
            <p:ph type="body" sz="quarter" idx="60" hasCustomPrompt="1"/>
          </p:nvPr>
        </p:nvSpPr>
        <p:spPr>
          <a:xfrm>
            <a:off x="602429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6" name="Text Placeholder 12"/>
          <p:cNvSpPr>
            <a:spLocks noGrp="1"/>
          </p:cNvSpPr>
          <p:nvPr>
            <p:ph type="body" sz="quarter" idx="61" hasCustomPrompt="1"/>
          </p:nvPr>
        </p:nvSpPr>
        <p:spPr>
          <a:xfrm>
            <a:off x="602429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7" name="Text Placeholder 10"/>
          <p:cNvSpPr>
            <a:spLocks noGrp="1"/>
          </p:cNvSpPr>
          <p:nvPr>
            <p:ph type="body" sz="quarter" idx="64" hasCustomPrompt="1"/>
          </p:nvPr>
        </p:nvSpPr>
        <p:spPr>
          <a:xfrm>
            <a:off x="775508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8" name="Text Placeholder 12"/>
          <p:cNvSpPr>
            <a:spLocks noGrp="1"/>
          </p:cNvSpPr>
          <p:nvPr>
            <p:ph type="body" sz="quarter" idx="65" hasCustomPrompt="1"/>
          </p:nvPr>
        </p:nvSpPr>
        <p:spPr>
          <a:xfrm>
            <a:off x="775508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9" name="TextBox 28"/>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31" name="Rectangle 30"/>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2018 Egon Zehnder</a:t>
            </a:r>
            <a:endParaRPr lang="de-DE" sz="700" dirty="0">
              <a:solidFill>
                <a:prstClr val="black"/>
              </a:solidFill>
              <a:latin typeface="Georgia"/>
            </a:endParaRPr>
          </a:p>
        </p:txBody>
      </p:sp>
    </p:spTree>
    <p:extLst>
      <p:ext uri="{BB962C8B-B14F-4D97-AF65-F5344CB8AC3E}">
        <p14:creationId xmlns:p14="http://schemas.microsoft.com/office/powerpoint/2010/main" val="381305142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4" name="Group 23"/>
          <p:cNvGrpSpPr/>
          <p:nvPr userDrawn="1"/>
        </p:nvGrpSpPr>
        <p:grpSpPr>
          <a:xfrm>
            <a:off x="2488450" y="3764038"/>
            <a:ext cx="1509924"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4219241" y="3764038"/>
            <a:ext cx="1509924"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950032" y="3764038"/>
            <a:ext cx="1509924"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4"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5"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6"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7"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8"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39" name="Group 38"/>
          <p:cNvGrpSpPr/>
          <p:nvPr userDrawn="1"/>
        </p:nvGrpSpPr>
        <p:grpSpPr>
          <a:xfrm>
            <a:off x="2488450" y="1455738"/>
            <a:ext cx="1509924" cy="2073041"/>
            <a:chOff x="2411632" y="1542485"/>
            <a:chExt cx="1539345" cy="2119595"/>
          </a:xfrm>
        </p:grpSpPr>
        <p:sp>
          <p:nvSpPr>
            <p:cNvPr id="40"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41" name="Straight Connector 40"/>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2" name="Group 41"/>
          <p:cNvGrpSpPr/>
          <p:nvPr userDrawn="1"/>
        </p:nvGrpSpPr>
        <p:grpSpPr>
          <a:xfrm>
            <a:off x="4219241" y="1455738"/>
            <a:ext cx="1509924" cy="2073041"/>
            <a:chOff x="4219137" y="1542485"/>
            <a:chExt cx="1539345" cy="2119595"/>
          </a:xfrm>
        </p:grpSpPr>
        <p:sp>
          <p:nvSpPr>
            <p:cNvPr id="4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44" name="Straight Connector 4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5" name="Group 44"/>
          <p:cNvGrpSpPr/>
          <p:nvPr userDrawn="1"/>
        </p:nvGrpSpPr>
        <p:grpSpPr>
          <a:xfrm>
            <a:off x="5950032" y="1455738"/>
            <a:ext cx="1509924" cy="2073041"/>
            <a:chOff x="6026642" y="1542485"/>
            <a:chExt cx="1539345" cy="2119595"/>
          </a:xfrm>
        </p:grpSpPr>
        <p:sp>
          <p:nvSpPr>
            <p:cNvPr id="4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47" name="Straight Connector 4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48" name="Text Placeholder 10"/>
          <p:cNvSpPr>
            <a:spLocks noGrp="1"/>
          </p:cNvSpPr>
          <p:nvPr>
            <p:ph type="body" sz="quarter" idx="64" hasCustomPrompt="1"/>
          </p:nvPr>
        </p:nvSpPr>
        <p:spPr>
          <a:xfrm>
            <a:off x="2562713"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49" name="Text Placeholder 12"/>
          <p:cNvSpPr>
            <a:spLocks noGrp="1"/>
          </p:cNvSpPr>
          <p:nvPr>
            <p:ph type="body" sz="quarter" idx="65" hasCustomPrompt="1"/>
          </p:nvPr>
        </p:nvSpPr>
        <p:spPr>
          <a:xfrm>
            <a:off x="2562713" y="28962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0" name="Text Placeholder 10"/>
          <p:cNvSpPr>
            <a:spLocks noGrp="1"/>
          </p:cNvSpPr>
          <p:nvPr>
            <p:ph type="body" sz="quarter" idx="66" hasCustomPrompt="1"/>
          </p:nvPr>
        </p:nvSpPr>
        <p:spPr>
          <a:xfrm>
            <a:off x="4293504"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51" name="Text Placeholder 12"/>
          <p:cNvSpPr>
            <a:spLocks noGrp="1"/>
          </p:cNvSpPr>
          <p:nvPr>
            <p:ph type="body" sz="quarter" idx="67" hasCustomPrompt="1"/>
          </p:nvPr>
        </p:nvSpPr>
        <p:spPr>
          <a:xfrm>
            <a:off x="4293504" y="28907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2" name="Text Placeholder 10"/>
          <p:cNvSpPr>
            <a:spLocks noGrp="1"/>
          </p:cNvSpPr>
          <p:nvPr>
            <p:ph type="body" sz="quarter" idx="68" hasCustomPrompt="1"/>
          </p:nvPr>
        </p:nvSpPr>
        <p:spPr>
          <a:xfrm>
            <a:off x="6024294"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53" name="Text Placeholder 12"/>
          <p:cNvSpPr>
            <a:spLocks noGrp="1"/>
          </p:cNvSpPr>
          <p:nvPr>
            <p:ph type="body" sz="quarter" idx="69" hasCustomPrompt="1"/>
          </p:nvPr>
        </p:nvSpPr>
        <p:spPr>
          <a:xfrm>
            <a:off x="6024294" y="28962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4" name="TextBox 53"/>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56" name="Rectangle 55"/>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2018 Egon Zehnder</a:t>
            </a:r>
            <a:endParaRPr lang="de-DE" sz="700" dirty="0">
              <a:solidFill>
                <a:prstClr val="black"/>
              </a:solidFill>
              <a:latin typeface="Georgia"/>
            </a:endParaRPr>
          </a:p>
        </p:txBody>
      </p:sp>
    </p:spTree>
    <p:extLst>
      <p:ext uri="{BB962C8B-B14F-4D97-AF65-F5344CB8AC3E}">
        <p14:creationId xmlns:p14="http://schemas.microsoft.com/office/powerpoint/2010/main" val="403104100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4" name="Group 23"/>
          <p:cNvGrpSpPr/>
          <p:nvPr userDrawn="1"/>
        </p:nvGrpSpPr>
        <p:grpSpPr>
          <a:xfrm>
            <a:off x="1612116" y="1455738"/>
            <a:ext cx="1509924" cy="2073041"/>
            <a:chOff x="604127" y="1542485"/>
            <a:chExt cx="1539345" cy="2119595"/>
          </a:xfrm>
        </p:grpSpPr>
        <p:sp>
          <p:nvSpPr>
            <p:cNvPr id="2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26" name="Straight Connector 2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3342906" y="1455738"/>
            <a:ext cx="1509924" cy="2073041"/>
            <a:chOff x="2411632" y="1542485"/>
            <a:chExt cx="1539345" cy="2119595"/>
          </a:xfrm>
        </p:grpSpPr>
        <p:sp>
          <p:nvSpPr>
            <p:cNvPr id="2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29" name="Straight Connector 2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073697" y="1455738"/>
            <a:ext cx="1509924" cy="2073041"/>
            <a:chOff x="4219137" y="1542485"/>
            <a:chExt cx="1539345" cy="2119595"/>
          </a:xfrm>
        </p:grpSpPr>
        <p:sp>
          <p:nvSpPr>
            <p:cNvPr id="3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32" name="Straight Connector 3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3" name="Group 32"/>
          <p:cNvGrpSpPr/>
          <p:nvPr userDrawn="1"/>
        </p:nvGrpSpPr>
        <p:grpSpPr>
          <a:xfrm>
            <a:off x="6804488" y="1455738"/>
            <a:ext cx="1509924" cy="2073041"/>
            <a:chOff x="6026642" y="1542485"/>
            <a:chExt cx="1539345" cy="2119595"/>
          </a:xfrm>
        </p:grpSpPr>
        <p:sp>
          <p:nvSpPr>
            <p:cNvPr id="3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35" name="Straight Connector 3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6" name="Text Placeholder 10"/>
          <p:cNvSpPr>
            <a:spLocks noGrp="1"/>
          </p:cNvSpPr>
          <p:nvPr>
            <p:ph type="body" sz="quarter" idx="74" hasCustomPrompt="1"/>
          </p:nvPr>
        </p:nvSpPr>
        <p:spPr>
          <a:xfrm>
            <a:off x="1686378"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37" name="Text Placeholder 12"/>
          <p:cNvSpPr>
            <a:spLocks noGrp="1"/>
          </p:cNvSpPr>
          <p:nvPr>
            <p:ph type="body" sz="quarter" idx="75" hasCustomPrompt="1"/>
          </p:nvPr>
        </p:nvSpPr>
        <p:spPr>
          <a:xfrm>
            <a:off x="1686378"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8" name="Text Placeholder 10"/>
          <p:cNvSpPr>
            <a:spLocks noGrp="1"/>
          </p:cNvSpPr>
          <p:nvPr>
            <p:ph type="body" sz="quarter" idx="76" hasCustomPrompt="1"/>
          </p:nvPr>
        </p:nvSpPr>
        <p:spPr>
          <a:xfrm>
            <a:off x="3417169"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39" name="Text Placeholder 12"/>
          <p:cNvSpPr>
            <a:spLocks noGrp="1"/>
          </p:cNvSpPr>
          <p:nvPr>
            <p:ph type="body" sz="quarter" idx="77" hasCustomPrompt="1"/>
          </p:nvPr>
        </p:nvSpPr>
        <p:spPr>
          <a:xfrm>
            <a:off x="3417169"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0" name="Text Placeholder 10"/>
          <p:cNvSpPr>
            <a:spLocks noGrp="1"/>
          </p:cNvSpPr>
          <p:nvPr>
            <p:ph type="body" sz="quarter" idx="78" hasCustomPrompt="1"/>
          </p:nvPr>
        </p:nvSpPr>
        <p:spPr>
          <a:xfrm>
            <a:off x="514796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41" name="Text Placeholder 12"/>
          <p:cNvSpPr>
            <a:spLocks noGrp="1"/>
          </p:cNvSpPr>
          <p:nvPr>
            <p:ph type="body" sz="quarter" idx="79" hasCustomPrompt="1"/>
          </p:nvPr>
        </p:nvSpPr>
        <p:spPr>
          <a:xfrm>
            <a:off x="514796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2" name="Text Placeholder 10"/>
          <p:cNvSpPr>
            <a:spLocks noGrp="1"/>
          </p:cNvSpPr>
          <p:nvPr>
            <p:ph type="body" sz="quarter" idx="80" hasCustomPrompt="1"/>
          </p:nvPr>
        </p:nvSpPr>
        <p:spPr>
          <a:xfrm>
            <a:off x="687875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43" name="Text Placeholder 12"/>
          <p:cNvSpPr>
            <a:spLocks noGrp="1"/>
          </p:cNvSpPr>
          <p:nvPr>
            <p:ph type="body" sz="quarter" idx="81" hasCustomPrompt="1"/>
          </p:nvPr>
        </p:nvSpPr>
        <p:spPr>
          <a:xfrm>
            <a:off x="687875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44" name="Group 43"/>
          <p:cNvGrpSpPr/>
          <p:nvPr userDrawn="1"/>
        </p:nvGrpSpPr>
        <p:grpSpPr>
          <a:xfrm>
            <a:off x="2488450" y="3764038"/>
            <a:ext cx="1509924" cy="2073041"/>
            <a:chOff x="2411632" y="1542485"/>
            <a:chExt cx="1539345" cy="2119595"/>
          </a:xfrm>
        </p:grpSpPr>
        <p:sp>
          <p:nvSpPr>
            <p:cNvPr id="4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46" name="Straight Connector 4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4219241" y="3764038"/>
            <a:ext cx="1509924" cy="2073041"/>
            <a:chOff x="4219137" y="1542485"/>
            <a:chExt cx="1539345" cy="2119595"/>
          </a:xfrm>
        </p:grpSpPr>
        <p:sp>
          <p:nvSpPr>
            <p:cNvPr id="4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49" name="Straight Connector 4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5950032" y="3764038"/>
            <a:ext cx="1509924" cy="2073041"/>
            <a:chOff x="6026642" y="1542485"/>
            <a:chExt cx="1539345" cy="2119595"/>
          </a:xfrm>
        </p:grpSpPr>
        <p:sp>
          <p:nvSpPr>
            <p:cNvPr id="5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52" name="Straight Connector 5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3"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4"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5"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6"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7"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8"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9" name="TextBox 58"/>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61" name="Rectangle 60"/>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2018 Egon Zehnder</a:t>
            </a:r>
            <a:endParaRPr lang="de-DE" sz="700" dirty="0">
              <a:solidFill>
                <a:prstClr val="black"/>
              </a:solidFill>
              <a:latin typeface="Georgia"/>
            </a:endParaRPr>
          </a:p>
        </p:txBody>
      </p:sp>
    </p:spTree>
    <p:extLst>
      <p:ext uri="{BB962C8B-B14F-4D97-AF65-F5344CB8AC3E}">
        <p14:creationId xmlns:p14="http://schemas.microsoft.com/office/powerpoint/2010/main" val="302657357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 x Credentials">
    <p:spTree>
      <p:nvGrpSpPr>
        <p:cNvPr id="1" name=""/>
        <p:cNvGrpSpPr/>
        <p:nvPr/>
      </p:nvGrpSpPr>
      <p:grpSpPr>
        <a:xfrm>
          <a:off x="0" y="0"/>
          <a:ext cx="0" cy="0"/>
          <a:chOff x="0" y="0"/>
          <a:chExt cx="0" cy="0"/>
        </a:xfrm>
      </p:grpSpPr>
      <p:sp>
        <p:nvSpPr>
          <p:cNvPr id="38" name="Rectangle 37"/>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userDrawn="1">
            <p:ph type="title" hasCustomPrompt="1"/>
          </p:nvPr>
        </p:nvSpPr>
        <p:spPr>
          <a:xfrm>
            <a:off x="595241" y="451869"/>
            <a:ext cx="8742358" cy="410519"/>
          </a:xfrm>
        </p:spPr>
        <p:txBody>
          <a:bodyPr/>
          <a:lstStyle>
            <a:lvl1pPr>
              <a:defRPr/>
            </a:lvl1pPr>
          </a:lstStyle>
          <a:p>
            <a:r>
              <a:rPr lang="en-US" dirty="0" smtClean="0"/>
              <a:t>Click to add title</a:t>
            </a:r>
            <a:endParaRPr lang="en-US" dirty="0"/>
          </a:p>
        </p:txBody>
      </p:sp>
      <p:grpSp>
        <p:nvGrpSpPr>
          <p:cNvPr id="50" name="Group 49"/>
          <p:cNvGrpSpPr/>
          <p:nvPr userDrawn="1"/>
        </p:nvGrpSpPr>
        <p:grpSpPr>
          <a:xfrm>
            <a:off x="1612116" y="3762376"/>
            <a:ext cx="1509924" cy="2073041"/>
            <a:chOff x="604127" y="1542485"/>
            <a:chExt cx="1539345" cy="2119595"/>
          </a:xfrm>
        </p:grpSpPr>
        <p:sp>
          <p:nvSpPr>
            <p:cNvPr id="51"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52" name="Straight Connector 51"/>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3342906" y="3762376"/>
            <a:ext cx="1509924" cy="2073041"/>
            <a:chOff x="2411632" y="1542485"/>
            <a:chExt cx="1539345" cy="2119595"/>
          </a:xfrm>
        </p:grpSpPr>
        <p:sp>
          <p:nvSpPr>
            <p:cNvPr id="66"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67" name="Straight Connector 66"/>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2" name="Group 81"/>
          <p:cNvGrpSpPr/>
          <p:nvPr userDrawn="1"/>
        </p:nvGrpSpPr>
        <p:grpSpPr>
          <a:xfrm>
            <a:off x="5073697" y="3762376"/>
            <a:ext cx="1509924" cy="2073041"/>
            <a:chOff x="4219137" y="1542485"/>
            <a:chExt cx="1539345" cy="2119595"/>
          </a:xfrm>
        </p:grpSpPr>
        <p:sp>
          <p:nvSpPr>
            <p:cNvPr id="8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84" name="Straight Connector 8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5" name="Group 84"/>
          <p:cNvGrpSpPr/>
          <p:nvPr userDrawn="1"/>
        </p:nvGrpSpPr>
        <p:grpSpPr>
          <a:xfrm>
            <a:off x="6804488" y="3762376"/>
            <a:ext cx="1509924" cy="2073041"/>
            <a:chOff x="6026642" y="1542485"/>
            <a:chExt cx="1539345" cy="2119595"/>
          </a:xfrm>
        </p:grpSpPr>
        <p:sp>
          <p:nvSpPr>
            <p:cNvPr id="8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87" name="Straight Connector 8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8" name="Text Placeholder 10"/>
          <p:cNvSpPr>
            <a:spLocks noGrp="1"/>
          </p:cNvSpPr>
          <p:nvPr>
            <p:ph type="body" sz="quarter" idx="66" hasCustomPrompt="1"/>
          </p:nvPr>
        </p:nvSpPr>
        <p:spPr>
          <a:xfrm>
            <a:off x="1686378"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9" name="Text Placeholder 12"/>
          <p:cNvSpPr>
            <a:spLocks noGrp="1"/>
          </p:cNvSpPr>
          <p:nvPr>
            <p:ph type="body" sz="quarter" idx="67" hasCustomPrompt="1"/>
          </p:nvPr>
        </p:nvSpPr>
        <p:spPr>
          <a:xfrm>
            <a:off x="1686378"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0" name="Text Placeholder 10"/>
          <p:cNvSpPr>
            <a:spLocks noGrp="1"/>
          </p:cNvSpPr>
          <p:nvPr>
            <p:ph type="body" sz="quarter" idx="68" hasCustomPrompt="1"/>
          </p:nvPr>
        </p:nvSpPr>
        <p:spPr>
          <a:xfrm>
            <a:off x="3417169"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1" name="Text Placeholder 12"/>
          <p:cNvSpPr>
            <a:spLocks noGrp="1"/>
          </p:cNvSpPr>
          <p:nvPr>
            <p:ph type="body" sz="quarter" idx="69" hasCustomPrompt="1"/>
          </p:nvPr>
        </p:nvSpPr>
        <p:spPr>
          <a:xfrm>
            <a:off x="3417169"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3" name="Text Placeholder 10"/>
          <p:cNvSpPr>
            <a:spLocks noGrp="1"/>
          </p:cNvSpPr>
          <p:nvPr>
            <p:ph type="body" sz="quarter" idx="70" hasCustomPrompt="1"/>
          </p:nvPr>
        </p:nvSpPr>
        <p:spPr>
          <a:xfrm>
            <a:off x="514796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4" name="Text Placeholder 12"/>
          <p:cNvSpPr>
            <a:spLocks noGrp="1"/>
          </p:cNvSpPr>
          <p:nvPr>
            <p:ph type="body" sz="quarter" idx="71" hasCustomPrompt="1"/>
          </p:nvPr>
        </p:nvSpPr>
        <p:spPr>
          <a:xfrm>
            <a:off x="514796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5" name="Text Placeholder 10"/>
          <p:cNvSpPr>
            <a:spLocks noGrp="1"/>
          </p:cNvSpPr>
          <p:nvPr>
            <p:ph type="body" sz="quarter" idx="72" hasCustomPrompt="1"/>
          </p:nvPr>
        </p:nvSpPr>
        <p:spPr>
          <a:xfrm>
            <a:off x="687875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6" name="Text Placeholder 12"/>
          <p:cNvSpPr>
            <a:spLocks noGrp="1"/>
          </p:cNvSpPr>
          <p:nvPr>
            <p:ph type="body" sz="quarter" idx="73" hasCustomPrompt="1"/>
          </p:nvPr>
        </p:nvSpPr>
        <p:spPr>
          <a:xfrm>
            <a:off x="687875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104" name="Group 103"/>
          <p:cNvGrpSpPr/>
          <p:nvPr userDrawn="1"/>
        </p:nvGrpSpPr>
        <p:grpSpPr>
          <a:xfrm>
            <a:off x="1612116" y="1455738"/>
            <a:ext cx="1509924" cy="2073041"/>
            <a:chOff x="604127" y="1542485"/>
            <a:chExt cx="1539345" cy="2119595"/>
          </a:xfrm>
        </p:grpSpPr>
        <p:sp>
          <p:nvSpPr>
            <p:cNvPr id="10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106" name="Straight Connector 10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7" name="Group 106"/>
          <p:cNvGrpSpPr/>
          <p:nvPr userDrawn="1"/>
        </p:nvGrpSpPr>
        <p:grpSpPr>
          <a:xfrm>
            <a:off x="3342906" y="1455738"/>
            <a:ext cx="1509924" cy="2073041"/>
            <a:chOff x="2411632" y="1542485"/>
            <a:chExt cx="1539345" cy="2119595"/>
          </a:xfrm>
        </p:grpSpPr>
        <p:sp>
          <p:nvSpPr>
            <p:cNvPr id="10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109" name="Straight Connector 10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0" name="Group 109"/>
          <p:cNvGrpSpPr/>
          <p:nvPr userDrawn="1"/>
        </p:nvGrpSpPr>
        <p:grpSpPr>
          <a:xfrm>
            <a:off x="5073697" y="1455738"/>
            <a:ext cx="1509924" cy="2073041"/>
            <a:chOff x="4219137" y="1542485"/>
            <a:chExt cx="1539345" cy="2119595"/>
          </a:xfrm>
        </p:grpSpPr>
        <p:sp>
          <p:nvSpPr>
            <p:cNvPr id="1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112" name="Straight Connector 1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3" name="Group 112"/>
          <p:cNvGrpSpPr/>
          <p:nvPr userDrawn="1"/>
        </p:nvGrpSpPr>
        <p:grpSpPr>
          <a:xfrm>
            <a:off x="6804488" y="1455738"/>
            <a:ext cx="1509924" cy="2073041"/>
            <a:chOff x="6026642" y="1542485"/>
            <a:chExt cx="1539345" cy="2119595"/>
          </a:xfrm>
        </p:grpSpPr>
        <p:sp>
          <p:nvSpPr>
            <p:cNvPr id="1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115" name="Straight Connector 1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16" name="Text Placeholder 10"/>
          <p:cNvSpPr>
            <a:spLocks noGrp="1"/>
          </p:cNvSpPr>
          <p:nvPr>
            <p:ph type="body" sz="quarter" idx="74" hasCustomPrompt="1"/>
          </p:nvPr>
        </p:nvSpPr>
        <p:spPr>
          <a:xfrm>
            <a:off x="1686378"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17" name="Text Placeholder 12"/>
          <p:cNvSpPr>
            <a:spLocks noGrp="1"/>
          </p:cNvSpPr>
          <p:nvPr>
            <p:ph type="body" sz="quarter" idx="75" hasCustomPrompt="1"/>
          </p:nvPr>
        </p:nvSpPr>
        <p:spPr>
          <a:xfrm>
            <a:off x="1686378"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18" name="Text Placeholder 10"/>
          <p:cNvSpPr>
            <a:spLocks noGrp="1"/>
          </p:cNvSpPr>
          <p:nvPr>
            <p:ph type="body" sz="quarter" idx="76" hasCustomPrompt="1"/>
          </p:nvPr>
        </p:nvSpPr>
        <p:spPr>
          <a:xfrm>
            <a:off x="3417169"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19" name="Text Placeholder 12"/>
          <p:cNvSpPr>
            <a:spLocks noGrp="1"/>
          </p:cNvSpPr>
          <p:nvPr>
            <p:ph type="body" sz="quarter" idx="77" hasCustomPrompt="1"/>
          </p:nvPr>
        </p:nvSpPr>
        <p:spPr>
          <a:xfrm>
            <a:off x="3417169"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20" name="Text Placeholder 10"/>
          <p:cNvSpPr>
            <a:spLocks noGrp="1"/>
          </p:cNvSpPr>
          <p:nvPr>
            <p:ph type="body" sz="quarter" idx="78" hasCustomPrompt="1"/>
          </p:nvPr>
        </p:nvSpPr>
        <p:spPr>
          <a:xfrm>
            <a:off x="514796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21" name="Text Placeholder 12"/>
          <p:cNvSpPr>
            <a:spLocks noGrp="1"/>
          </p:cNvSpPr>
          <p:nvPr>
            <p:ph type="body" sz="quarter" idx="79" hasCustomPrompt="1"/>
          </p:nvPr>
        </p:nvSpPr>
        <p:spPr>
          <a:xfrm>
            <a:off x="514796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22" name="Text Placeholder 10"/>
          <p:cNvSpPr>
            <a:spLocks noGrp="1"/>
          </p:cNvSpPr>
          <p:nvPr>
            <p:ph type="body" sz="quarter" idx="80" hasCustomPrompt="1"/>
          </p:nvPr>
        </p:nvSpPr>
        <p:spPr>
          <a:xfrm>
            <a:off x="687875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23" name="Text Placeholder 12"/>
          <p:cNvSpPr>
            <a:spLocks noGrp="1"/>
          </p:cNvSpPr>
          <p:nvPr>
            <p:ph type="body" sz="quarter" idx="81" hasCustomPrompt="1"/>
          </p:nvPr>
        </p:nvSpPr>
        <p:spPr>
          <a:xfrm>
            <a:off x="687875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4" name="TextBox 43"/>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46" name="Rectangle 45"/>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2018 Egon Zehnder</a:t>
            </a:r>
            <a:endParaRPr lang="de-DE" sz="700" dirty="0">
              <a:solidFill>
                <a:prstClr val="black"/>
              </a:solidFill>
              <a:latin typeface="Georgia"/>
            </a:endParaRPr>
          </a:p>
        </p:txBody>
      </p:sp>
    </p:spTree>
    <p:extLst>
      <p:ext uri="{BB962C8B-B14F-4D97-AF65-F5344CB8AC3E}">
        <p14:creationId xmlns:p14="http://schemas.microsoft.com/office/powerpoint/2010/main" val="67897127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6"/>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9"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0"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1" name="Text Placeholder 10"/>
          <p:cNvSpPr>
            <a:spLocks noGrp="1"/>
          </p:cNvSpPr>
          <p:nvPr>
            <p:ph type="body" sz="quarter" idx="52" hasCustomPrompt="1"/>
          </p:nvPr>
        </p:nvSpPr>
        <p:spPr>
          <a:xfrm>
            <a:off x="256271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2" name="Text Placeholder 12"/>
          <p:cNvSpPr>
            <a:spLocks noGrp="1"/>
          </p:cNvSpPr>
          <p:nvPr>
            <p:ph type="body" sz="quarter" idx="53" hasCustomPrompt="1"/>
          </p:nvPr>
        </p:nvSpPr>
        <p:spPr>
          <a:xfrm>
            <a:off x="256271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3" name="Text Placeholder 10"/>
          <p:cNvSpPr>
            <a:spLocks noGrp="1"/>
          </p:cNvSpPr>
          <p:nvPr>
            <p:ph type="body" sz="quarter" idx="56" hasCustomPrompt="1"/>
          </p:nvPr>
        </p:nvSpPr>
        <p:spPr>
          <a:xfrm>
            <a:off x="429350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4" name="Text Placeholder 12"/>
          <p:cNvSpPr>
            <a:spLocks noGrp="1"/>
          </p:cNvSpPr>
          <p:nvPr>
            <p:ph type="body" sz="quarter" idx="57" hasCustomPrompt="1"/>
          </p:nvPr>
        </p:nvSpPr>
        <p:spPr>
          <a:xfrm>
            <a:off x="429350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5" name="Text Placeholder 10"/>
          <p:cNvSpPr>
            <a:spLocks noGrp="1"/>
          </p:cNvSpPr>
          <p:nvPr>
            <p:ph type="body" sz="quarter" idx="60" hasCustomPrompt="1"/>
          </p:nvPr>
        </p:nvSpPr>
        <p:spPr>
          <a:xfrm>
            <a:off x="602429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6"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7"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8"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69" name="Group 68"/>
          <p:cNvGrpSpPr/>
          <p:nvPr userDrawn="1"/>
        </p:nvGrpSpPr>
        <p:grpSpPr>
          <a:xfrm>
            <a:off x="1612116" y="3762376"/>
            <a:ext cx="1509924" cy="2073041"/>
            <a:chOff x="604127" y="1542485"/>
            <a:chExt cx="1539345" cy="2119595"/>
          </a:xfrm>
        </p:grpSpPr>
        <p:sp>
          <p:nvSpPr>
            <p:cNvPr id="7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71" name="Straight Connector 7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2" name="Group 71"/>
          <p:cNvGrpSpPr/>
          <p:nvPr userDrawn="1"/>
        </p:nvGrpSpPr>
        <p:grpSpPr>
          <a:xfrm>
            <a:off x="3342906" y="3762376"/>
            <a:ext cx="1509924" cy="2073041"/>
            <a:chOff x="2411632" y="1542485"/>
            <a:chExt cx="1539345" cy="2119595"/>
          </a:xfrm>
        </p:grpSpPr>
        <p:sp>
          <p:nvSpPr>
            <p:cNvPr id="7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74" name="Straight Connector 7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5" name="Group 74"/>
          <p:cNvGrpSpPr/>
          <p:nvPr userDrawn="1"/>
        </p:nvGrpSpPr>
        <p:grpSpPr>
          <a:xfrm>
            <a:off x="5073697" y="3762376"/>
            <a:ext cx="1509924" cy="2073041"/>
            <a:chOff x="4219137" y="1542485"/>
            <a:chExt cx="1539345" cy="2119595"/>
          </a:xfrm>
        </p:grpSpPr>
        <p:sp>
          <p:nvSpPr>
            <p:cNvPr id="7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77" name="Straight Connector 7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8" name="Group 77"/>
          <p:cNvGrpSpPr/>
          <p:nvPr userDrawn="1"/>
        </p:nvGrpSpPr>
        <p:grpSpPr>
          <a:xfrm>
            <a:off x="6804488" y="3762376"/>
            <a:ext cx="1509924" cy="2073041"/>
            <a:chOff x="6026642" y="1542485"/>
            <a:chExt cx="1539345" cy="2119595"/>
          </a:xfrm>
        </p:grpSpPr>
        <p:sp>
          <p:nvSpPr>
            <p:cNvPr id="7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80" name="Straight Connector 7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1" name="Text Placeholder 10"/>
          <p:cNvSpPr>
            <a:spLocks noGrp="1"/>
          </p:cNvSpPr>
          <p:nvPr>
            <p:ph type="body" sz="quarter" idx="66" hasCustomPrompt="1"/>
          </p:nvPr>
        </p:nvSpPr>
        <p:spPr>
          <a:xfrm>
            <a:off x="1686378"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2" name="Text Placeholder 12"/>
          <p:cNvSpPr>
            <a:spLocks noGrp="1"/>
          </p:cNvSpPr>
          <p:nvPr>
            <p:ph type="body" sz="quarter" idx="67" hasCustomPrompt="1"/>
          </p:nvPr>
        </p:nvSpPr>
        <p:spPr>
          <a:xfrm>
            <a:off x="1686378"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3" name="Text Placeholder 10"/>
          <p:cNvSpPr>
            <a:spLocks noGrp="1"/>
          </p:cNvSpPr>
          <p:nvPr>
            <p:ph type="body" sz="quarter" idx="68" hasCustomPrompt="1"/>
          </p:nvPr>
        </p:nvSpPr>
        <p:spPr>
          <a:xfrm>
            <a:off x="3417169"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4" name="Text Placeholder 12"/>
          <p:cNvSpPr>
            <a:spLocks noGrp="1"/>
          </p:cNvSpPr>
          <p:nvPr>
            <p:ph type="body" sz="quarter" idx="69" hasCustomPrompt="1"/>
          </p:nvPr>
        </p:nvSpPr>
        <p:spPr>
          <a:xfrm>
            <a:off x="3417169"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5" name="Text Placeholder 10"/>
          <p:cNvSpPr>
            <a:spLocks noGrp="1"/>
          </p:cNvSpPr>
          <p:nvPr>
            <p:ph type="body" sz="quarter" idx="70" hasCustomPrompt="1"/>
          </p:nvPr>
        </p:nvSpPr>
        <p:spPr>
          <a:xfrm>
            <a:off x="514796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6" name="Text Placeholder 12"/>
          <p:cNvSpPr>
            <a:spLocks noGrp="1"/>
          </p:cNvSpPr>
          <p:nvPr>
            <p:ph type="body" sz="quarter" idx="71" hasCustomPrompt="1"/>
          </p:nvPr>
        </p:nvSpPr>
        <p:spPr>
          <a:xfrm>
            <a:off x="514796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7" name="Text Placeholder 10"/>
          <p:cNvSpPr>
            <a:spLocks noGrp="1"/>
          </p:cNvSpPr>
          <p:nvPr>
            <p:ph type="body" sz="quarter" idx="72" hasCustomPrompt="1"/>
          </p:nvPr>
        </p:nvSpPr>
        <p:spPr>
          <a:xfrm>
            <a:off x="687875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8" name="Text Placeholder 12"/>
          <p:cNvSpPr>
            <a:spLocks noGrp="1"/>
          </p:cNvSpPr>
          <p:nvPr>
            <p:ph type="body" sz="quarter" idx="73" hasCustomPrompt="1"/>
          </p:nvPr>
        </p:nvSpPr>
        <p:spPr>
          <a:xfrm>
            <a:off x="687875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9" name="TextBox 88"/>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91" name="Rectangle 90"/>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2018 Egon Zehnder</a:t>
            </a:r>
            <a:endParaRPr lang="de-DE" sz="700" dirty="0">
              <a:solidFill>
                <a:prstClr val="black"/>
              </a:solidFill>
              <a:latin typeface="Georgia"/>
            </a:endParaRPr>
          </a:p>
        </p:txBody>
      </p:sp>
    </p:spTree>
    <p:extLst>
      <p:ext uri="{BB962C8B-B14F-4D97-AF65-F5344CB8AC3E}">
        <p14:creationId xmlns:p14="http://schemas.microsoft.com/office/powerpoint/2010/main" val="119711097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 x Credentials">
    <p:spTree>
      <p:nvGrpSpPr>
        <p:cNvPr id="1" name=""/>
        <p:cNvGrpSpPr/>
        <p:nvPr/>
      </p:nvGrpSpPr>
      <p:grpSpPr>
        <a:xfrm>
          <a:off x="0" y="0"/>
          <a:ext cx="0" cy="0"/>
          <a:chOff x="0" y="0"/>
          <a:chExt cx="0" cy="0"/>
        </a:xfrm>
      </p:grpSpPr>
      <p:sp>
        <p:nvSpPr>
          <p:cNvPr id="38" name="Rectangle 37"/>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userDrawn="1">
            <p:ph type="title" hasCustomPrompt="1"/>
          </p:nvPr>
        </p:nvSpPr>
        <p:spPr>
          <a:xfrm>
            <a:off x="595241" y="451869"/>
            <a:ext cx="8742358" cy="410519"/>
          </a:xfrm>
        </p:spPr>
        <p:txBody>
          <a:bodyPr/>
          <a:lstStyle>
            <a:lvl1pPr>
              <a:defRPr/>
            </a:lvl1pPr>
          </a:lstStyle>
          <a:p>
            <a:r>
              <a:rPr lang="en-US" dirty="0" smtClean="0"/>
              <a:t>Click to add title</a:t>
            </a:r>
            <a:endParaRPr lang="en-US" dirty="0"/>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6"/>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9" name="Group 58"/>
          <p:cNvGrpSpPr/>
          <p:nvPr userDrawn="1"/>
        </p:nvGrpSpPr>
        <p:grpSpPr>
          <a:xfrm>
            <a:off x="757660" y="3764038"/>
            <a:ext cx="1509924" cy="2073041"/>
            <a:chOff x="604127" y="1542485"/>
            <a:chExt cx="1539345" cy="2119595"/>
          </a:xfrm>
        </p:grpSpPr>
        <p:sp>
          <p:nvSpPr>
            <p:cNvPr id="6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61" name="Straight Connector 6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2" name="Group 61"/>
          <p:cNvGrpSpPr/>
          <p:nvPr userDrawn="1"/>
        </p:nvGrpSpPr>
        <p:grpSpPr>
          <a:xfrm>
            <a:off x="2488450" y="3764038"/>
            <a:ext cx="1509924" cy="2073041"/>
            <a:chOff x="2411632" y="1542485"/>
            <a:chExt cx="1539345" cy="2119595"/>
          </a:xfrm>
        </p:grpSpPr>
        <p:sp>
          <p:nvSpPr>
            <p:cNvPr id="6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64" name="Straight Connector 6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4219241" y="3764038"/>
            <a:ext cx="1509924" cy="2073041"/>
            <a:chOff x="4219137" y="1542485"/>
            <a:chExt cx="1539345" cy="2119595"/>
          </a:xfrm>
        </p:grpSpPr>
        <p:sp>
          <p:nvSpPr>
            <p:cNvPr id="6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67" name="Straight Connector 6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950032" y="3764038"/>
            <a:ext cx="1509924" cy="2073041"/>
            <a:chOff x="6026642" y="1542485"/>
            <a:chExt cx="1539345" cy="2119595"/>
          </a:xfrm>
        </p:grpSpPr>
        <p:sp>
          <p:nvSpPr>
            <p:cNvPr id="6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70" name="Straight Connector 6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userDrawn="1"/>
        </p:nvGrpSpPr>
        <p:grpSpPr>
          <a:xfrm>
            <a:off x="7680821" y="3764038"/>
            <a:ext cx="1509924" cy="2073041"/>
            <a:chOff x="7834146" y="1542485"/>
            <a:chExt cx="1539345" cy="2119595"/>
          </a:xfrm>
        </p:grpSpPr>
        <p:sp>
          <p:nvSpPr>
            <p:cNvPr id="72"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73" name="Straight Connector 72"/>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74"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5"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6" name="Text Placeholder 10"/>
          <p:cNvSpPr>
            <a:spLocks noGrp="1"/>
          </p:cNvSpPr>
          <p:nvPr>
            <p:ph type="body" sz="quarter" idx="50" hasCustomPrompt="1"/>
          </p:nvPr>
        </p:nvSpPr>
        <p:spPr>
          <a:xfrm>
            <a:off x="831922"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77" name="Text Placeholder 12"/>
          <p:cNvSpPr>
            <a:spLocks noGrp="1"/>
          </p:cNvSpPr>
          <p:nvPr>
            <p:ph type="body" sz="quarter" idx="51" hasCustomPrompt="1"/>
          </p:nvPr>
        </p:nvSpPr>
        <p:spPr>
          <a:xfrm>
            <a:off x="831922"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8" name="Text Placeholder 10"/>
          <p:cNvSpPr>
            <a:spLocks noGrp="1"/>
          </p:cNvSpPr>
          <p:nvPr>
            <p:ph type="body" sz="quarter" idx="52" hasCustomPrompt="1"/>
          </p:nvPr>
        </p:nvSpPr>
        <p:spPr>
          <a:xfrm>
            <a:off x="256271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9" name="Text Placeholder 12"/>
          <p:cNvSpPr>
            <a:spLocks noGrp="1"/>
          </p:cNvSpPr>
          <p:nvPr>
            <p:ph type="body" sz="quarter" idx="53" hasCustomPrompt="1"/>
          </p:nvPr>
        </p:nvSpPr>
        <p:spPr>
          <a:xfrm>
            <a:off x="256271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0"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1"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2" name="Text Placeholder 10"/>
          <p:cNvSpPr>
            <a:spLocks noGrp="1"/>
          </p:cNvSpPr>
          <p:nvPr>
            <p:ph type="body" sz="quarter" idx="56" hasCustomPrompt="1"/>
          </p:nvPr>
        </p:nvSpPr>
        <p:spPr>
          <a:xfrm>
            <a:off x="429350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83" name="Text Placeholder 12"/>
          <p:cNvSpPr>
            <a:spLocks noGrp="1"/>
          </p:cNvSpPr>
          <p:nvPr>
            <p:ph type="body" sz="quarter" idx="57" hasCustomPrompt="1"/>
          </p:nvPr>
        </p:nvSpPr>
        <p:spPr>
          <a:xfrm>
            <a:off x="429350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4"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5"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2" name="Text Placeholder 10"/>
          <p:cNvSpPr>
            <a:spLocks noGrp="1"/>
          </p:cNvSpPr>
          <p:nvPr>
            <p:ph type="body" sz="quarter" idx="60" hasCustomPrompt="1"/>
          </p:nvPr>
        </p:nvSpPr>
        <p:spPr>
          <a:xfrm>
            <a:off x="602429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97"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8"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99"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0"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101"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2" name="Text Placeholder 10"/>
          <p:cNvSpPr>
            <a:spLocks noGrp="1"/>
          </p:cNvSpPr>
          <p:nvPr>
            <p:ph type="body" sz="quarter" idx="66" hasCustomPrompt="1"/>
          </p:nvPr>
        </p:nvSpPr>
        <p:spPr>
          <a:xfrm>
            <a:off x="775508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103" name="Text Placeholder 12"/>
          <p:cNvSpPr>
            <a:spLocks noGrp="1"/>
          </p:cNvSpPr>
          <p:nvPr>
            <p:ph type="body" sz="quarter" idx="67" hasCustomPrompt="1"/>
          </p:nvPr>
        </p:nvSpPr>
        <p:spPr>
          <a:xfrm>
            <a:off x="775508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6" name="TextBox 85"/>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88" name="Rectangle 87"/>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2018 Egon Zehnder</a:t>
            </a:r>
            <a:endParaRPr lang="de-DE" sz="700" dirty="0">
              <a:solidFill>
                <a:prstClr val="black"/>
              </a:solidFill>
              <a:latin typeface="Georgia"/>
            </a:endParaRPr>
          </a:p>
        </p:txBody>
      </p:sp>
    </p:spTree>
    <p:extLst>
      <p:ext uri="{BB962C8B-B14F-4D97-AF65-F5344CB8AC3E}">
        <p14:creationId xmlns:p14="http://schemas.microsoft.com/office/powerpoint/2010/main" val="306353548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Divider Whit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p:spPr>
        <p:txBody>
          <a:bodyPr vert="horz" lIns="0" tIns="0" rIns="0" bIns="0" rtlCol="0">
            <a:noAutofit/>
          </a:bodyPr>
          <a:lstStyle>
            <a:lvl1pPr>
              <a:defRPr lang="en-US" sz="4000" baseline="0">
                <a:solidFill>
                  <a:schemeClr val="accent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274049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Glass">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a:solidFill>
            <a:schemeClr val="accent1"/>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391283562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Divider Warm Gra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a:solidFill>
            <a:schemeClr val="bg2"/>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116831529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5" name="Content Placeholder 4"/>
          <p:cNvSpPr>
            <a:spLocks noGrp="1"/>
          </p:cNvSpPr>
          <p:nvPr>
            <p:ph sz="quarter" idx="10"/>
          </p:nvPr>
        </p:nvSpPr>
        <p:spPr>
          <a:xfrm>
            <a:off x="594361" y="1147350"/>
            <a:ext cx="8724817" cy="4924425"/>
          </a:xfrm>
        </p:spPr>
        <p:txBody>
          <a:bodyPr/>
          <a:lstStyle>
            <a:lvl1pPr marL="0" marR="0" indent="0" algn="l" defTabSz="457200" rtl="0" eaLnBrk="1" fontAlgn="auto" latinLnBrk="0" hangingPunct="1">
              <a:lnSpc>
                <a:spcPct val="100000"/>
              </a:lnSpc>
              <a:spcBef>
                <a:spcPts val="432"/>
              </a:spcBef>
              <a:spcAft>
                <a:spcPts val="0"/>
              </a:spcAft>
              <a:buClrTx/>
              <a:buSzTx/>
              <a:buFontTx/>
              <a:buNone/>
              <a:tabLst/>
              <a:defRPr/>
            </a:lvl1pPr>
            <a:lvl2pPr marL="0" marR="0" indent="0" algn="l" defTabSz="457200" rtl="0" eaLnBrk="1" fontAlgn="auto" latinLnBrk="0" hangingPunct="1">
              <a:lnSpc>
                <a:spcPct val="100000"/>
              </a:lnSpc>
              <a:spcBef>
                <a:spcPts val="432"/>
              </a:spcBef>
              <a:spcAft>
                <a:spcPts val="0"/>
              </a:spcAft>
              <a:buClrTx/>
              <a:buSzTx/>
              <a:buFont typeface="Arial"/>
              <a:buNone/>
              <a:tabLst/>
              <a:defRPr/>
            </a:lvl2pPr>
            <a:lvl3pPr marL="168275" marR="0" indent="-168275" algn="l" defTabSz="457200" rtl="0" eaLnBrk="1" fontAlgn="auto" latinLnBrk="0" hangingPunct="1">
              <a:lnSpc>
                <a:spcPct val="100000"/>
              </a:lnSpc>
              <a:spcBef>
                <a:spcPts val="432"/>
              </a:spcBef>
              <a:spcAft>
                <a:spcPts val="0"/>
              </a:spcAft>
              <a:buClrTx/>
              <a:buSzTx/>
              <a:buFont typeface="Arial" pitchFamily="34" charset="0"/>
              <a:buChar char="•"/>
              <a:tabLst/>
              <a:defRPr/>
            </a:lvl3pPr>
            <a:lvl4pPr marL="336550" marR="0" indent="-173038" algn="l" defTabSz="457200" rtl="0" eaLnBrk="1" fontAlgn="auto" latinLnBrk="0" hangingPunct="1">
              <a:lnSpc>
                <a:spcPct val="100000"/>
              </a:lnSpc>
              <a:spcBef>
                <a:spcPts val="432"/>
              </a:spcBef>
              <a:spcAft>
                <a:spcPts val="0"/>
              </a:spcAft>
              <a:buClrTx/>
              <a:buSzTx/>
              <a:buFont typeface="Lucida Grande"/>
              <a:buChar char="-"/>
              <a:tabLst/>
              <a:defRPr/>
            </a:lvl4pPr>
            <a:lvl5pPr marL="514350" marR="0" indent="-177800" algn="l" defTabSz="457200" rtl="0" eaLnBrk="1" fontAlgn="auto" latinLnBrk="0" hangingPunct="1">
              <a:lnSpc>
                <a:spcPct val="100000"/>
              </a:lnSpc>
              <a:spcBef>
                <a:spcPts val="432"/>
              </a:spcBef>
              <a:spcAft>
                <a:spcPts val="0"/>
              </a:spcAft>
              <a:buClrTx/>
              <a:buSzTx/>
              <a:buFont typeface="Lucida Grande"/>
              <a:buChar char="-"/>
              <a:tabLst/>
              <a:defRPr lang="en-US" sz="1600" b="0" kern="1200" noProof="0" dirty="0">
                <a:solidFill>
                  <a:schemeClr val="tx1"/>
                </a:solidFill>
                <a:latin typeface="+mn-lt"/>
                <a:ea typeface="+mn-ea"/>
                <a:cs typeface="+mn-cs"/>
              </a:defRPr>
            </a:lvl5pPr>
          </a:lstStyle>
          <a:p>
            <a:pPr marL="0" marR="0" lvl="0"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Click to edit Master text styles</a:t>
            </a:r>
          </a:p>
          <a:p>
            <a:pPr marL="0" marR="0" lvl="1"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Second level</a:t>
            </a:r>
          </a:p>
          <a:p>
            <a:pPr marL="0" marR="0" lvl="2"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Third level</a:t>
            </a:r>
          </a:p>
          <a:p>
            <a:pPr marL="0" marR="0" lvl="3"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Fourth level</a:t>
            </a:r>
          </a:p>
          <a:p>
            <a:pPr marL="0" marR="0" lvl="4"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Fifth level</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TextBox 3"/>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6" name="Rectangle 5"/>
          <p:cNvSpPr/>
          <p:nvPr userDrawn="1"/>
        </p:nvSpPr>
        <p:spPr>
          <a:xfrm>
            <a:off x="8145838" y="6530147"/>
            <a:ext cx="994824"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2020 Egon Zehnder</a:t>
            </a:r>
            <a:endParaRPr lang="de-DE" sz="700" dirty="0">
              <a:solidFill>
                <a:prstClr val="black"/>
              </a:solidFill>
              <a:latin typeface="Georgia"/>
            </a:endParaRPr>
          </a:p>
        </p:txBody>
      </p:sp>
    </p:spTree>
    <p:extLst>
      <p:ext uri="{BB962C8B-B14F-4D97-AF65-F5344CB8AC3E}">
        <p14:creationId xmlns:p14="http://schemas.microsoft.com/office/powerpoint/2010/main" val="50732879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Plain">
    <p:spTree>
      <p:nvGrpSpPr>
        <p:cNvPr id="1" name=""/>
        <p:cNvGrpSpPr/>
        <p:nvPr/>
      </p:nvGrpSpPr>
      <p:grpSpPr>
        <a:xfrm>
          <a:off x="0" y="0"/>
          <a:ext cx="0" cy="0"/>
          <a:chOff x="0" y="0"/>
          <a:chExt cx="0" cy="0"/>
        </a:xfrm>
      </p:grpSpPr>
      <p:sp>
        <p:nvSpPr>
          <p:cNvPr id="14" name="Text Placeholder 13"/>
          <p:cNvSpPr>
            <a:spLocks noGrp="1"/>
          </p:cNvSpPr>
          <p:nvPr>
            <p:ph type="body" sz="quarter" idx="13" hasCustomPrompt="1"/>
          </p:nvPr>
        </p:nvSpPr>
        <p:spPr>
          <a:xfrm>
            <a:off x="595049" y="3200401"/>
            <a:ext cx="8739981" cy="962025"/>
          </a:xfrm>
        </p:spPr>
        <p:txBody>
          <a:bodyPr/>
          <a:lstStyle>
            <a:lvl1pPr>
              <a:defRPr sz="2000" b="0"/>
            </a:lvl1pPr>
          </a:lstStyle>
          <a:p>
            <a:pPr lvl="0"/>
            <a:r>
              <a:rPr lang="en-US" dirty="0" smtClean="0"/>
              <a:t>Sub-title</a:t>
            </a:r>
            <a:endParaRPr lang="en-GB" dirty="0"/>
          </a:p>
        </p:txBody>
      </p:sp>
      <p:cxnSp>
        <p:nvCxnSpPr>
          <p:cNvPr id="3" name="Straight Connector 2"/>
          <p:cNvCxnSpPr/>
          <p:nvPr userDrawn="1"/>
        </p:nvCxnSpPr>
        <p:spPr>
          <a:xfrm>
            <a:off x="589672" y="5483009"/>
            <a:ext cx="874583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tle 1"/>
          <p:cNvSpPr>
            <a:spLocks noGrp="1"/>
          </p:cNvSpPr>
          <p:nvPr>
            <p:ph type="title" hasCustomPrompt="1"/>
          </p:nvPr>
        </p:nvSpPr>
        <p:spPr>
          <a:xfrm>
            <a:off x="608592" y="469574"/>
            <a:ext cx="8742358" cy="1510131"/>
          </a:xfrm>
        </p:spPr>
        <p:txBody>
          <a:bodyPr vert="horz" lIns="0" tIns="0" rIns="0" bIns="0" rtlCol="0">
            <a:noAutofit/>
          </a:bodyPr>
          <a:lstStyle>
            <a:lvl1pPr>
              <a:defRPr lang="en-US" sz="4500" baseline="0">
                <a:solidFill>
                  <a:schemeClr val="tx2"/>
                </a:solidFill>
                <a:ea typeface="+mn-ea"/>
              </a:defRPr>
            </a:lvl1pPr>
          </a:lstStyle>
          <a:p>
            <a:pPr marL="0" lvl="0" indent="0">
              <a:spcBef>
                <a:spcPts val="0"/>
              </a:spcBef>
              <a:buFontTx/>
            </a:pPr>
            <a:r>
              <a:rPr lang="en-US" dirty="0" smtClean="0"/>
              <a:t>title</a:t>
            </a:r>
            <a:endParaRPr lang="en-US" dirty="0"/>
          </a:p>
        </p:txBody>
      </p:sp>
      <p:sp>
        <p:nvSpPr>
          <p:cNvPr id="4" name="Text Placeholder 3"/>
          <p:cNvSpPr>
            <a:spLocks noGrp="1"/>
          </p:cNvSpPr>
          <p:nvPr>
            <p:ph type="body" sz="quarter" idx="12" hasCustomPrompt="1"/>
          </p:nvPr>
        </p:nvSpPr>
        <p:spPr>
          <a:xfrm>
            <a:off x="605367" y="5048250"/>
            <a:ext cx="8739981" cy="409575"/>
          </a:xfrm>
        </p:spPr>
        <p:txBody>
          <a:bodyPr anchor="b"/>
          <a:lstStyle>
            <a:lvl1pPr>
              <a:defRPr b="0">
                <a:solidFill>
                  <a:schemeClr val="tx1"/>
                </a:solidFill>
              </a:defRPr>
            </a:lvl1pPr>
          </a:lstStyle>
          <a:p>
            <a:pPr lvl="0"/>
            <a:r>
              <a:rPr lang="en-US" dirty="0" smtClean="0"/>
              <a:t>date</a:t>
            </a:r>
            <a:endParaRPr lang="en-GB" dirty="0"/>
          </a:p>
        </p:txBody>
      </p:sp>
      <p:pic>
        <p:nvPicPr>
          <p:cNvPr id="15" name="Picture 14" descr="EgonZegner_logo_Black.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7207" y="5635244"/>
            <a:ext cx="3229162" cy="515331"/>
          </a:xfrm>
          <a:prstGeom prst="rect">
            <a:avLst/>
          </a:prstGeom>
        </p:spPr>
      </p:pic>
    </p:spTree>
    <p:extLst>
      <p:ext uri="{BB962C8B-B14F-4D97-AF65-F5344CB8AC3E}">
        <p14:creationId xmlns:p14="http://schemas.microsoft.com/office/powerpoint/2010/main" val="351964088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5" name="Content Placeholder 4"/>
          <p:cNvSpPr>
            <a:spLocks noGrp="1"/>
          </p:cNvSpPr>
          <p:nvPr>
            <p:ph sz="quarter" idx="10"/>
          </p:nvPr>
        </p:nvSpPr>
        <p:spPr>
          <a:xfrm>
            <a:off x="594361" y="1147350"/>
            <a:ext cx="8724817" cy="4924425"/>
          </a:xfrm>
        </p:spPr>
        <p:txBody>
          <a:bodyPr/>
          <a:lstStyle>
            <a:lvl1pPr marL="0" marR="0" indent="0" algn="l" defTabSz="457200" rtl="0" eaLnBrk="1" fontAlgn="auto" latinLnBrk="0" hangingPunct="1">
              <a:lnSpc>
                <a:spcPct val="100000"/>
              </a:lnSpc>
              <a:spcBef>
                <a:spcPts val="432"/>
              </a:spcBef>
              <a:spcAft>
                <a:spcPts val="0"/>
              </a:spcAft>
              <a:buClrTx/>
              <a:buSzTx/>
              <a:buFontTx/>
              <a:buNone/>
              <a:tabLst/>
              <a:defRPr/>
            </a:lvl1pPr>
            <a:lvl2pPr marL="0" marR="0" indent="0" algn="l" defTabSz="457200" rtl="0" eaLnBrk="1" fontAlgn="auto" latinLnBrk="0" hangingPunct="1">
              <a:lnSpc>
                <a:spcPct val="100000"/>
              </a:lnSpc>
              <a:spcBef>
                <a:spcPts val="432"/>
              </a:spcBef>
              <a:spcAft>
                <a:spcPts val="0"/>
              </a:spcAft>
              <a:buClrTx/>
              <a:buSzTx/>
              <a:buFont typeface="Arial"/>
              <a:buNone/>
              <a:tabLst/>
              <a:defRPr/>
            </a:lvl2pPr>
            <a:lvl3pPr marL="168275" marR="0" indent="-168275" algn="l" defTabSz="457200" rtl="0" eaLnBrk="1" fontAlgn="auto" latinLnBrk="0" hangingPunct="1">
              <a:lnSpc>
                <a:spcPct val="100000"/>
              </a:lnSpc>
              <a:spcBef>
                <a:spcPts val="432"/>
              </a:spcBef>
              <a:spcAft>
                <a:spcPts val="0"/>
              </a:spcAft>
              <a:buClrTx/>
              <a:buSzTx/>
              <a:buFont typeface="Arial" pitchFamily="34" charset="0"/>
              <a:buChar char="•"/>
              <a:tabLst/>
              <a:defRPr/>
            </a:lvl3pPr>
            <a:lvl4pPr marL="336550" marR="0" indent="-173038" algn="l" defTabSz="457200" rtl="0" eaLnBrk="1" fontAlgn="auto" latinLnBrk="0" hangingPunct="1">
              <a:lnSpc>
                <a:spcPct val="100000"/>
              </a:lnSpc>
              <a:spcBef>
                <a:spcPts val="432"/>
              </a:spcBef>
              <a:spcAft>
                <a:spcPts val="0"/>
              </a:spcAft>
              <a:buClrTx/>
              <a:buSzTx/>
              <a:buFont typeface="Lucida Grande"/>
              <a:buChar char="-"/>
              <a:tabLst/>
              <a:defRPr/>
            </a:lvl4pPr>
            <a:lvl5pPr marL="514350" marR="0" indent="-177800" algn="l" defTabSz="457200" rtl="0" eaLnBrk="1" fontAlgn="auto" latinLnBrk="0" hangingPunct="1">
              <a:lnSpc>
                <a:spcPct val="100000"/>
              </a:lnSpc>
              <a:spcBef>
                <a:spcPts val="432"/>
              </a:spcBef>
              <a:spcAft>
                <a:spcPts val="0"/>
              </a:spcAft>
              <a:buClrTx/>
              <a:buSzTx/>
              <a:buFont typeface="Lucida Grande"/>
              <a:buChar char="-"/>
              <a:tabLst/>
              <a:defRPr lang="en-US" sz="1600" b="0" kern="1200" noProof="0" dirty="0">
                <a:solidFill>
                  <a:schemeClr val="tx1"/>
                </a:solidFill>
                <a:latin typeface="+mn-lt"/>
                <a:ea typeface="+mn-ea"/>
                <a:cs typeface="+mn-cs"/>
              </a:defRPr>
            </a:lvl5pPr>
          </a:lstStyle>
          <a:p>
            <a:pPr marL="0" marR="0" lvl="0"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Click to edit Master text styles</a:t>
            </a:r>
          </a:p>
          <a:p>
            <a:pPr marL="0" marR="0" lvl="1"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Second level</a:t>
            </a:r>
          </a:p>
          <a:p>
            <a:pPr marL="0" marR="0" lvl="2"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Third level</a:t>
            </a:r>
          </a:p>
          <a:p>
            <a:pPr marL="0" marR="0" lvl="3"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Fourth level</a:t>
            </a:r>
          </a:p>
          <a:p>
            <a:pPr marL="0" marR="0" lvl="4"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Fifth level</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TextBox 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6" name="Rectangle 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365021020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TextBox 2"/>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5" name="Rectangle 4"/>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312204759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fi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3880" y="444520"/>
            <a:ext cx="8742358" cy="410519"/>
          </a:xfrm>
        </p:spPr>
        <p:txBody>
          <a:bodyPr/>
          <a:lstStyle>
            <a:lvl1pPr>
              <a:defRPr b="0" baseline="0">
                <a:solidFill>
                  <a:schemeClr val="tx1"/>
                </a:solidFill>
              </a:defRPr>
            </a:lvl1pPr>
          </a:lstStyle>
          <a:p>
            <a:r>
              <a:rPr lang="en-US" dirty="0" smtClean="0"/>
              <a:t>Click to enter Candidate name</a:t>
            </a:r>
            <a:endParaRPr lang="en-US" dirty="0"/>
          </a:p>
        </p:txBody>
      </p:sp>
      <p:sp>
        <p:nvSpPr>
          <p:cNvPr id="3" name="Content Placeholder 2"/>
          <p:cNvSpPr>
            <a:spLocks noGrp="1"/>
          </p:cNvSpPr>
          <p:nvPr>
            <p:ph idx="1" hasCustomPrompt="1"/>
          </p:nvPr>
        </p:nvSpPr>
        <p:spPr>
          <a:xfrm>
            <a:off x="594361"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6" name="Content Placeholder 2"/>
          <p:cNvSpPr>
            <a:spLocks noGrp="1"/>
          </p:cNvSpPr>
          <p:nvPr>
            <p:ph idx="10" hasCustomPrompt="1"/>
          </p:nvPr>
        </p:nvSpPr>
        <p:spPr>
          <a:xfrm>
            <a:off x="5048249"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5" name="TextBox 4"/>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8" name="Rectangle 7"/>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53126152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6" name="Content Placeholder 5"/>
          <p:cNvSpPr>
            <a:spLocks noGrp="1"/>
          </p:cNvSpPr>
          <p:nvPr>
            <p:ph sz="quarter" idx="10"/>
          </p:nvPr>
        </p:nvSpPr>
        <p:spPr>
          <a:xfrm>
            <a:off x="598488" y="1151516"/>
            <a:ext cx="416361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1"/>
          </p:nvPr>
        </p:nvSpPr>
        <p:spPr>
          <a:xfrm>
            <a:off x="5181733" y="1151516"/>
            <a:ext cx="416189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9" name="Rectangle 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354630806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sultant Profile">
    <p:spTree>
      <p:nvGrpSpPr>
        <p:cNvPr id="1" name=""/>
        <p:cNvGrpSpPr/>
        <p:nvPr/>
      </p:nvGrpSpPr>
      <p:grpSpPr>
        <a:xfrm>
          <a:off x="0" y="0"/>
          <a:ext cx="0" cy="0"/>
          <a:chOff x="0" y="0"/>
          <a:chExt cx="0" cy="0"/>
        </a:xfrm>
      </p:grpSpPr>
      <p:sp>
        <p:nvSpPr>
          <p:cNvPr id="2" name="Title 1"/>
          <p:cNvSpPr>
            <a:spLocks noGrp="1"/>
          </p:cNvSpPr>
          <p:nvPr>
            <p:ph type="title"/>
          </p:nvPr>
        </p:nvSpPr>
        <p:spPr>
          <a:xfrm>
            <a:off x="594361" y="451868"/>
            <a:ext cx="8742358" cy="410519"/>
          </a:xfrm>
        </p:spPr>
        <p:txBody>
          <a:bodyPr/>
          <a:lstStyle/>
          <a:p>
            <a:r>
              <a:rPr lang="en-US" smtClean="0"/>
              <a:t>Click to edit Master title style</a:t>
            </a:r>
            <a:endParaRPr lang="en-US" dirty="0"/>
          </a:p>
        </p:txBody>
      </p:sp>
      <p:sp>
        <p:nvSpPr>
          <p:cNvPr id="4" name="Text Placeholder 6"/>
          <p:cNvSpPr>
            <a:spLocks noGrp="1"/>
          </p:cNvSpPr>
          <p:nvPr>
            <p:ph type="body" sz="quarter" idx="13" hasCustomPrompt="1"/>
          </p:nvPr>
        </p:nvSpPr>
        <p:spPr>
          <a:xfrm>
            <a:off x="2932246" y="1152169"/>
            <a:ext cx="5556646" cy="287101"/>
          </a:xfrm>
        </p:spPr>
        <p:txBody>
          <a:bodyPr/>
          <a:lstStyle>
            <a:lvl1pPr>
              <a:defRPr baseline="0"/>
            </a:lvl1pPr>
          </a:lstStyle>
          <a:p>
            <a:pPr lvl="0"/>
            <a:r>
              <a:rPr lang="en-US" dirty="0" smtClean="0"/>
              <a:t>[Name goes here]</a:t>
            </a:r>
          </a:p>
        </p:txBody>
      </p:sp>
      <p:sp>
        <p:nvSpPr>
          <p:cNvPr id="5" name="Text Placeholder 6"/>
          <p:cNvSpPr>
            <a:spLocks noGrp="1"/>
          </p:cNvSpPr>
          <p:nvPr>
            <p:ph type="body" sz="quarter" idx="14" hasCustomPrompt="1"/>
          </p:nvPr>
        </p:nvSpPr>
        <p:spPr>
          <a:xfrm>
            <a:off x="2932246" y="1439743"/>
            <a:ext cx="5556646" cy="230115"/>
          </a:xfrm>
        </p:spPr>
        <p:txBody>
          <a:bodyPr anchor="ctr"/>
          <a:lstStyle>
            <a:lvl1pPr>
              <a:spcBef>
                <a:spcPts val="1200"/>
              </a:spcBef>
              <a:defRPr sz="1200" baseline="0"/>
            </a:lvl1pPr>
          </a:lstStyle>
          <a:p>
            <a:pPr lvl="0"/>
            <a:r>
              <a:rPr lang="en-US" dirty="0" smtClean="0"/>
              <a:t>[Location]</a:t>
            </a:r>
          </a:p>
        </p:txBody>
      </p:sp>
      <p:sp>
        <p:nvSpPr>
          <p:cNvPr id="6" name="Text Placeholder 6"/>
          <p:cNvSpPr>
            <a:spLocks noGrp="1"/>
          </p:cNvSpPr>
          <p:nvPr>
            <p:ph type="body" sz="quarter" idx="15" hasCustomPrompt="1"/>
          </p:nvPr>
        </p:nvSpPr>
        <p:spPr>
          <a:xfrm>
            <a:off x="2932246" y="1860689"/>
            <a:ext cx="5556646" cy="445273"/>
          </a:xfrm>
        </p:spPr>
        <p:txBody>
          <a:bodyPr anchor="t"/>
          <a:lstStyle>
            <a:lvl1pPr>
              <a:spcBef>
                <a:spcPts val="1200"/>
              </a:spcBef>
              <a:defRPr sz="1000" b="0" baseline="0">
                <a:solidFill>
                  <a:schemeClr val="tx1"/>
                </a:solidFill>
              </a:defRPr>
            </a:lvl1pPr>
          </a:lstStyle>
          <a:p>
            <a:pPr lvl="0"/>
            <a:r>
              <a:rPr lang="en-US" dirty="0" smtClean="0"/>
              <a:t>Click to add text</a:t>
            </a:r>
          </a:p>
        </p:txBody>
      </p:sp>
      <p:sp>
        <p:nvSpPr>
          <p:cNvPr id="7" name="Text Placeholder 6"/>
          <p:cNvSpPr>
            <a:spLocks noGrp="1"/>
          </p:cNvSpPr>
          <p:nvPr>
            <p:ph type="body" sz="quarter" idx="16" hasCustomPrompt="1"/>
          </p:nvPr>
        </p:nvSpPr>
        <p:spPr>
          <a:xfrm>
            <a:off x="2932246" y="2560403"/>
            <a:ext cx="5556646" cy="882594"/>
          </a:xfrm>
        </p:spPr>
        <p:txBody>
          <a:bodyPr anchor="t"/>
          <a:lstStyle>
            <a:lvl1pPr>
              <a:spcBef>
                <a:spcPts val="1200"/>
              </a:spcBef>
              <a:defRPr sz="1000" b="0" baseline="0">
                <a:solidFill>
                  <a:schemeClr val="tx1"/>
                </a:solidFill>
              </a:defRPr>
            </a:lvl1pPr>
          </a:lstStyle>
          <a:p>
            <a:pPr lvl="0"/>
            <a:r>
              <a:rPr lang="en-US" dirty="0" smtClean="0"/>
              <a:t>Click to add text</a:t>
            </a:r>
          </a:p>
        </p:txBody>
      </p:sp>
      <p:sp>
        <p:nvSpPr>
          <p:cNvPr id="8" name="Text Placeholder 11"/>
          <p:cNvSpPr>
            <a:spLocks noGrp="1"/>
          </p:cNvSpPr>
          <p:nvPr>
            <p:ph type="body" sz="quarter" idx="17" hasCustomPrompt="1"/>
          </p:nvPr>
        </p:nvSpPr>
        <p:spPr>
          <a:xfrm>
            <a:off x="612247" y="3762376"/>
            <a:ext cx="7885245" cy="2316163"/>
          </a:xfrm>
        </p:spPr>
        <p:txBody>
          <a:bodyPr/>
          <a:lstStyle>
            <a:lvl1pPr>
              <a:defRPr sz="1000" b="0">
                <a:solidFill>
                  <a:schemeClr val="tx1"/>
                </a:solidFill>
              </a:defRPr>
            </a:lvl1pPr>
          </a:lstStyle>
          <a:p>
            <a:pPr lvl="0"/>
            <a:r>
              <a:rPr lang="en-US" dirty="0" smtClean="0"/>
              <a:t>Click to add text</a:t>
            </a:r>
          </a:p>
        </p:txBody>
      </p:sp>
      <p:sp>
        <p:nvSpPr>
          <p:cNvPr id="9" name="TextBox 8"/>
          <p:cNvSpPr txBox="1"/>
          <p:nvPr userDrawn="1"/>
        </p:nvSpPr>
        <p:spPr>
          <a:xfrm>
            <a:off x="2932246" y="1669857"/>
            <a:ext cx="5120640" cy="199350"/>
          </a:xfrm>
          <a:prstGeom prst="rect">
            <a:avLst/>
          </a:prstGeom>
          <a:noFill/>
        </p:spPr>
        <p:txBody>
          <a:bodyPr wrap="square" lIns="0" tIns="0" rIns="0" bIns="0" rtlCol="0" anchor="b">
            <a:noAutofit/>
          </a:bodyPr>
          <a:lstStyle/>
          <a:p>
            <a:r>
              <a:rPr lang="en-GB" sz="1000" b="1" dirty="0" smtClean="0">
                <a:solidFill>
                  <a:prstClr val="black"/>
                </a:solidFill>
              </a:rPr>
              <a:t>Education</a:t>
            </a:r>
          </a:p>
        </p:txBody>
      </p:sp>
      <p:sp>
        <p:nvSpPr>
          <p:cNvPr id="10" name="TextBox 9"/>
          <p:cNvSpPr txBox="1"/>
          <p:nvPr userDrawn="1"/>
        </p:nvSpPr>
        <p:spPr>
          <a:xfrm>
            <a:off x="2932246" y="2362945"/>
            <a:ext cx="5120640" cy="199350"/>
          </a:xfrm>
          <a:prstGeom prst="rect">
            <a:avLst/>
          </a:prstGeom>
          <a:noFill/>
        </p:spPr>
        <p:txBody>
          <a:bodyPr wrap="square" lIns="0" tIns="0" rIns="0" bIns="0" rtlCol="0" anchor="b">
            <a:noAutofit/>
          </a:bodyPr>
          <a:lstStyle/>
          <a:p>
            <a:r>
              <a:rPr lang="en-GB" sz="1000" b="1" dirty="0" smtClean="0">
                <a:solidFill>
                  <a:prstClr val="black"/>
                </a:solidFill>
              </a:rPr>
              <a:t>Previous Experience</a:t>
            </a:r>
          </a:p>
        </p:txBody>
      </p:sp>
      <p:sp>
        <p:nvSpPr>
          <p:cNvPr id="11" name="TextBox 10"/>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2" name="Rectangle 11"/>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
        <p:nvSpPr>
          <p:cNvPr id="13" name="Picture Placeholder 12"/>
          <p:cNvSpPr>
            <a:spLocks noGrp="1"/>
          </p:cNvSpPr>
          <p:nvPr>
            <p:ph type="pic" sz="quarter" idx="18"/>
          </p:nvPr>
        </p:nvSpPr>
        <p:spPr>
          <a:xfrm>
            <a:off x="594361" y="1152169"/>
            <a:ext cx="1984248" cy="2286000"/>
          </a:xfrm>
        </p:spPr>
        <p:txBody>
          <a:bodyPr/>
          <a:lstStyle/>
          <a:p>
            <a:r>
              <a:rPr lang="en-US" smtClean="0"/>
              <a:t>Click icon to add picture</a:t>
            </a:r>
            <a:endParaRPr lang="en-US"/>
          </a:p>
        </p:txBody>
      </p:sp>
    </p:spTree>
    <p:extLst>
      <p:ext uri="{BB962C8B-B14F-4D97-AF65-F5344CB8AC3E}">
        <p14:creationId xmlns:p14="http://schemas.microsoft.com/office/powerpoint/2010/main" val="1523578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3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6" y="2390776"/>
            <a:ext cx="2643320" cy="619125"/>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6" y="2998119"/>
            <a:ext cx="2655237" cy="230115"/>
          </a:xfrm>
        </p:spPr>
        <p:txBody>
          <a:bodyPr/>
          <a:lstStyle>
            <a:lvl1pPr>
              <a:defRPr sz="1200"/>
            </a:lvl1pPr>
          </a:lstStyle>
          <a:p>
            <a:r>
              <a:rPr lang="en-GB" dirty="0" smtClean="0"/>
              <a:t>[Office]</a:t>
            </a:r>
            <a:endParaRPr lang="en-GB" dirty="0"/>
          </a:p>
        </p:txBody>
      </p:sp>
      <p:sp>
        <p:nvSpPr>
          <p:cNvPr id="10" name="Text Placeholder 17"/>
          <p:cNvSpPr>
            <a:spLocks noGrp="1"/>
          </p:cNvSpPr>
          <p:nvPr>
            <p:ph type="body" sz="quarter" idx="20" hasCustomPrompt="1"/>
          </p:nvPr>
        </p:nvSpPr>
        <p:spPr>
          <a:xfrm>
            <a:off x="3624741" y="2998119"/>
            <a:ext cx="2644313"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6694482" y="2998119"/>
            <a:ext cx="2643191"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430474"/>
            <a:ext cx="2647328"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4144457"/>
            <a:ext cx="2642888" cy="2027743"/>
          </a:xfrm>
        </p:spPr>
        <p:txBody>
          <a:bodyPr/>
          <a:lstStyle>
            <a:lvl1pPr>
              <a:defRPr sz="1000" b="0">
                <a:solidFill>
                  <a:schemeClr val="tx1"/>
                </a:solidFill>
              </a:defRPr>
            </a:lvl1pPr>
          </a:lstStyle>
          <a:p>
            <a:pPr lvl="0"/>
            <a:r>
              <a:rPr lang="en-US" smtClean="0"/>
              <a:t>Click to edit Master text styles</a:t>
            </a:r>
          </a:p>
        </p:txBody>
      </p:sp>
      <p:sp>
        <p:nvSpPr>
          <p:cNvPr id="14" name="Text Placeholder 20"/>
          <p:cNvSpPr>
            <a:spLocks noGrp="1"/>
          </p:cNvSpPr>
          <p:nvPr>
            <p:ph type="body" sz="quarter" idx="23"/>
          </p:nvPr>
        </p:nvSpPr>
        <p:spPr>
          <a:xfrm>
            <a:off x="3624742" y="3419348"/>
            <a:ext cx="2647328" cy="571500"/>
          </a:xfrm>
        </p:spPr>
        <p:txBody>
          <a:bodyPr/>
          <a:lstStyle>
            <a:lvl1pPr>
              <a:defRPr sz="1000" b="0">
                <a:solidFill>
                  <a:schemeClr val="tx1"/>
                </a:solidFill>
              </a:defRPr>
            </a:lvl1pPr>
          </a:lstStyle>
          <a:p>
            <a:pPr lvl="0"/>
            <a:r>
              <a:rPr lang="en-US" smtClean="0"/>
              <a:t>Click to edit Master text styles</a:t>
            </a:r>
          </a:p>
        </p:txBody>
      </p:sp>
      <p:sp>
        <p:nvSpPr>
          <p:cNvPr id="15" name="Text Placeholder 21"/>
          <p:cNvSpPr>
            <a:spLocks noGrp="1"/>
          </p:cNvSpPr>
          <p:nvPr>
            <p:ph type="body" sz="quarter" idx="24"/>
          </p:nvPr>
        </p:nvSpPr>
        <p:spPr>
          <a:xfrm>
            <a:off x="3624742" y="4133331"/>
            <a:ext cx="2642888" cy="2027743"/>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6694481" y="3429000"/>
            <a:ext cx="2647328"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6694482" y="4136505"/>
            <a:ext cx="2642888" cy="2027743"/>
          </a:xfrm>
        </p:spPr>
        <p:txBody>
          <a:bodyPr/>
          <a:lstStyle>
            <a:lvl1pPr>
              <a:defRPr sz="1000" b="0">
                <a:solidFill>
                  <a:schemeClr val="tx1"/>
                </a:solidFill>
              </a:defRPr>
            </a:lvl1pPr>
          </a:lstStyle>
          <a:p>
            <a:pPr lvl="0"/>
            <a:r>
              <a:rPr lang="en-US" smtClean="0"/>
              <a:t>Click to edit Master text styles</a:t>
            </a:r>
          </a:p>
        </p:txBody>
      </p:sp>
      <p:sp>
        <p:nvSpPr>
          <p:cNvPr id="26" name="Text Placeholder 24"/>
          <p:cNvSpPr>
            <a:spLocks noGrp="1"/>
          </p:cNvSpPr>
          <p:nvPr>
            <p:ph type="body" sz="quarter" idx="28" hasCustomPrompt="1"/>
          </p:nvPr>
        </p:nvSpPr>
        <p:spPr>
          <a:xfrm>
            <a:off x="3624741" y="2390776"/>
            <a:ext cx="2643320" cy="619125"/>
          </a:xfrm>
        </p:spPr>
        <p:txBody>
          <a:bodyPr/>
          <a:lstStyle>
            <a:lvl1pPr>
              <a:defRPr b="0"/>
            </a:lvl1pPr>
          </a:lstStyle>
          <a:p>
            <a:pPr lvl="0"/>
            <a:r>
              <a:rPr lang="en-US" dirty="0" smtClean="0"/>
              <a:t>[Consultant Name]</a:t>
            </a:r>
            <a:endParaRPr lang="en-GB" dirty="0"/>
          </a:p>
        </p:txBody>
      </p:sp>
      <p:sp>
        <p:nvSpPr>
          <p:cNvPr id="27" name="Text Placeholder 24"/>
          <p:cNvSpPr>
            <a:spLocks noGrp="1"/>
          </p:cNvSpPr>
          <p:nvPr>
            <p:ph type="body" sz="quarter" idx="29" hasCustomPrompt="1"/>
          </p:nvPr>
        </p:nvSpPr>
        <p:spPr>
          <a:xfrm>
            <a:off x="6694481" y="2390776"/>
            <a:ext cx="2643320" cy="619125"/>
          </a:xfrm>
        </p:spPr>
        <p:txBody>
          <a:bodyPr/>
          <a:lstStyle>
            <a:lvl1pPr>
              <a:defRPr b="0"/>
            </a:lvl1pPr>
          </a:lstStyle>
          <a:p>
            <a:pPr lvl="0"/>
            <a:r>
              <a:rPr lang="en-US" dirty="0" smtClean="0"/>
              <a:t>[Consultant Name]</a:t>
            </a:r>
            <a:endParaRPr lang="en-GB" dirty="0"/>
          </a:p>
        </p:txBody>
      </p:sp>
      <p:sp>
        <p:nvSpPr>
          <p:cNvPr id="18" name="TextBox 17"/>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9" name="Rectangle 1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
        <p:nvSpPr>
          <p:cNvPr id="4" name="Picture Placeholder 3"/>
          <p:cNvSpPr>
            <a:spLocks noGrp="1"/>
          </p:cNvSpPr>
          <p:nvPr>
            <p:ph type="pic" sz="quarter" idx="30"/>
          </p:nvPr>
        </p:nvSpPr>
        <p:spPr>
          <a:xfrm>
            <a:off x="608806" y="1075218"/>
            <a:ext cx="1078992" cy="1234440"/>
          </a:xfrm>
        </p:spPr>
        <p:txBody>
          <a:bodyPr/>
          <a:lstStyle/>
          <a:p>
            <a:r>
              <a:rPr lang="en-US" smtClean="0"/>
              <a:t>Click icon to add picture</a:t>
            </a:r>
            <a:endParaRPr lang="en-US"/>
          </a:p>
        </p:txBody>
      </p:sp>
      <p:sp>
        <p:nvSpPr>
          <p:cNvPr id="20" name="Picture Placeholder 3"/>
          <p:cNvSpPr>
            <a:spLocks noGrp="1"/>
          </p:cNvSpPr>
          <p:nvPr>
            <p:ph type="pic" sz="quarter" idx="31"/>
          </p:nvPr>
        </p:nvSpPr>
        <p:spPr>
          <a:xfrm>
            <a:off x="3624741" y="1075218"/>
            <a:ext cx="1078992" cy="1234440"/>
          </a:xfrm>
        </p:spPr>
        <p:txBody>
          <a:bodyPr/>
          <a:lstStyle/>
          <a:p>
            <a:r>
              <a:rPr lang="en-US" smtClean="0"/>
              <a:t>Click icon to add picture</a:t>
            </a:r>
            <a:endParaRPr lang="en-US"/>
          </a:p>
        </p:txBody>
      </p:sp>
      <p:sp>
        <p:nvSpPr>
          <p:cNvPr id="21" name="Picture Placeholder 3"/>
          <p:cNvSpPr>
            <a:spLocks noGrp="1"/>
          </p:cNvSpPr>
          <p:nvPr>
            <p:ph type="pic" sz="quarter" idx="32"/>
          </p:nvPr>
        </p:nvSpPr>
        <p:spPr>
          <a:xfrm>
            <a:off x="6694481" y="1075218"/>
            <a:ext cx="1078992" cy="1234440"/>
          </a:xfrm>
        </p:spPr>
        <p:txBody>
          <a:bodyPr/>
          <a:lstStyle/>
          <a:p>
            <a:r>
              <a:rPr lang="en-US" smtClean="0"/>
              <a:t>Click icon to add picture</a:t>
            </a:r>
            <a:endParaRPr lang="en-US"/>
          </a:p>
        </p:txBody>
      </p:sp>
    </p:spTree>
    <p:extLst>
      <p:ext uri="{BB962C8B-B14F-4D97-AF65-F5344CB8AC3E}">
        <p14:creationId xmlns:p14="http://schemas.microsoft.com/office/powerpoint/2010/main" val="45423146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2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5" y="2390776"/>
            <a:ext cx="3996003" cy="619125"/>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6" y="2998119"/>
            <a:ext cx="4014018"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5303832" y="2998119"/>
            <a:ext cx="3995808"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430474"/>
            <a:ext cx="4002062"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4144457"/>
            <a:ext cx="3995350" cy="2027743"/>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5303831" y="3429000"/>
            <a:ext cx="4002062"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5303832" y="4136505"/>
            <a:ext cx="3995350" cy="2027743"/>
          </a:xfrm>
        </p:spPr>
        <p:txBody>
          <a:bodyPr/>
          <a:lstStyle>
            <a:lvl1pPr>
              <a:defRPr sz="1000" b="0">
                <a:solidFill>
                  <a:schemeClr val="tx1"/>
                </a:solidFill>
              </a:defRPr>
            </a:lvl1pPr>
          </a:lstStyle>
          <a:p>
            <a:pPr lvl="0"/>
            <a:r>
              <a:rPr lang="en-US" smtClean="0"/>
              <a:t>Click to edit Master text styles</a:t>
            </a:r>
          </a:p>
        </p:txBody>
      </p:sp>
      <p:sp>
        <p:nvSpPr>
          <p:cNvPr id="27" name="Text Placeholder 24"/>
          <p:cNvSpPr>
            <a:spLocks noGrp="1"/>
          </p:cNvSpPr>
          <p:nvPr>
            <p:ph type="body" sz="quarter" idx="29" hasCustomPrompt="1"/>
          </p:nvPr>
        </p:nvSpPr>
        <p:spPr>
          <a:xfrm>
            <a:off x="5303830" y="2390776"/>
            <a:ext cx="3996003" cy="619125"/>
          </a:xfrm>
        </p:spPr>
        <p:txBody>
          <a:bodyPr/>
          <a:lstStyle>
            <a:lvl1pPr>
              <a:defRPr b="0"/>
            </a:lvl1pPr>
          </a:lstStyle>
          <a:p>
            <a:pPr lvl="0"/>
            <a:r>
              <a:rPr lang="en-US" dirty="0" smtClean="0"/>
              <a:t>[Consultant Name]</a:t>
            </a:r>
            <a:endParaRPr lang="en-GB" dirty="0"/>
          </a:p>
        </p:txBody>
      </p:sp>
      <p:sp>
        <p:nvSpPr>
          <p:cNvPr id="18" name="TextBox 17"/>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9" name="Rectangle 1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
        <p:nvSpPr>
          <p:cNvPr id="15" name="Picture Placeholder 3"/>
          <p:cNvSpPr>
            <a:spLocks noGrp="1"/>
          </p:cNvSpPr>
          <p:nvPr>
            <p:ph type="pic" sz="quarter" idx="30"/>
          </p:nvPr>
        </p:nvSpPr>
        <p:spPr>
          <a:xfrm>
            <a:off x="608806" y="1075218"/>
            <a:ext cx="1078992" cy="1234440"/>
          </a:xfrm>
        </p:spPr>
        <p:txBody>
          <a:bodyPr/>
          <a:lstStyle/>
          <a:p>
            <a:r>
              <a:rPr lang="en-US" smtClean="0"/>
              <a:t>Click icon to add picture</a:t>
            </a:r>
            <a:endParaRPr lang="en-US"/>
          </a:p>
        </p:txBody>
      </p:sp>
      <p:sp>
        <p:nvSpPr>
          <p:cNvPr id="20" name="Picture Placeholder 3"/>
          <p:cNvSpPr>
            <a:spLocks noGrp="1"/>
          </p:cNvSpPr>
          <p:nvPr>
            <p:ph type="pic" sz="quarter" idx="31"/>
          </p:nvPr>
        </p:nvSpPr>
        <p:spPr>
          <a:xfrm>
            <a:off x="5303830" y="1075218"/>
            <a:ext cx="1078992" cy="1234440"/>
          </a:xfrm>
        </p:spPr>
        <p:txBody>
          <a:bodyPr/>
          <a:lstStyle/>
          <a:p>
            <a:r>
              <a:rPr lang="en-US" smtClean="0"/>
              <a:t>Click icon to add picture</a:t>
            </a:r>
            <a:endParaRPr lang="en-US"/>
          </a:p>
        </p:txBody>
      </p:sp>
    </p:spTree>
    <p:extLst>
      <p:ext uri="{BB962C8B-B14F-4D97-AF65-F5344CB8AC3E}">
        <p14:creationId xmlns:p14="http://schemas.microsoft.com/office/powerpoint/2010/main" val="65044883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2488450" y="2562226"/>
            <a:ext cx="1509924"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4219241" y="2562226"/>
            <a:ext cx="1509924"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950032" y="2562226"/>
            <a:ext cx="1509924"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2" hasCustomPrompt="1"/>
          </p:nvPr>
        </p:nvSpPr>
        <p:spPr>
          <a:xfrm>
            <a:off x="2562713"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4" name="Text Placeholder 12"/>
          <p:cNvSpPr>
            <a:spLocks noGrp="1"/>
          </p:cNvSpPr>
          <p:nvPr>
            <p:ph type="body" sz="quarter" idx="53" hasCustomPrompt="1"/>
          </p:nvPr>
        </p:nvSpPr>
        <p:spPr>
          <a:xfrm>
            <a:off x="2562713"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5" name="Text Placeholder 10"/>
          <p:cNvSpPr>
            <a:spLocks noGrp="1"/>
          </p:cNvSpPr>
          <p:nvPr>
            <p:ph type="body" sz="quarter" idx="56" hasCustomPrompt="1"/>
          </p:nvPr>
        </p:nvSpPr>
        <p:spPr>
          <a:xfrm>
            <a:off x="429350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6" name="Text Placeholder 12"/>
          <p:cNvSpPr>
            <a:spLocks noGrp="1"/>
          </p:cNvSpPr>
          <p:nvPr>
            <p:ph type="body" sz="quarter" idx="57" hasCustomPrompt="1"/>
          </p:nvPr>
        </p:nvSpPr>
        <p:spPr>
          <a:xfrm>
            <a:off x="429350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7" name="Text Placeholder 10"/>
          <p:cNvSpPr>
            <a:spLocks noGrp="1"/>
          </p:cNvSpPr>
          <p:nvPr>
            <p:ph type="body" sz="quarter" idx="60" hasCustomPrompt="1"/>
          </p:nvPr>
        </p:nvSpPr>
        <p:spPr>
          <a:xfrm>
            <a:off x="602429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8" name="Text Placeholder 12"/>
          <p:cNvSpPr>
            <a:spLocks noGrp="1"/>
          </p:cNvSpPr>
          <p:nvPr>
            <p:ph type="body" sz="quarter" idx="61" hasCustomPrompt="1"/>
          </p:nvPr>
        </p:nvSpPr>
        <p:spPr>
          <a:xfrm>
            <a:off x="602429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9" name="TextBox 1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21" name="Rectangle 2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379745129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 name="Group 3"/>
          <p:cNvGrpSpPr/>
          <p:nvPr userDrawn="1"/>
        </p:nvGrpSpPr>
        <p:grpSpPr>
          <a:xfrm>
            <a:off x="1612116" y="2570163"/>
            <a:ext cx="1509924"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3342906" y="2570163"/>
            <a:ext cx="1509924"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5073697" y="2570163"/>
            <a:ext cx="1509924"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6804488" y="2570163"/>
            <a:ext cx="1509924"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6" name="Text Placeholder 10"/>
          <p:cNvSpPr>
            <a:spLocks noGrp="1"/>
          </p:cNvSpPr>
          <p:nvPr>
            <p:ph type="body" sz="quarter" idx="74" hasCustomPrompt="1"/>
          </p:nvPr>
        </p:nvSpPr>
        <p:spPr>
          <a:xfrm>
            <a:off x="1686378"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17" name="Text Placeholder 12"/>
          <p:cNvSpPr>
            <a:spLocks noGrp="1"/>
          </p:cNvSpPr>
          <p:nvPr>
            <p:ph type="body" sz="quarter" idx="75" hasCustomPrompt="1"/>
          </p:nvPr>
        </p:nvSpPr>
        <p:spPr>
          <a:xfrm>
            <a:off x="1686378"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8" name="Text Placeholder 10"/>
          <p:cNvSpPr>
            <a:spLocks noGrp="1"/>
          </p:cNvSpPr>
          <p:nvPr>
            <p:ph type="body" sz="quarter" idx="76" hasCustomPrompt="1"/>
          </p:nvPr>
        </p:nvSpPr>
        <p:spPr>
          <a:xfrm>
            <a:off x="3417169"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19" name="Text Placeholder 12"/>
          <p:cNvSpPr>
            <a:spLocks noGrp="1"/>
          </p:cNvSpPr>
          <p:nvPr>
            <p:ph type="body" sz="quarter" idx="77" hasCustomPrompt="1"/>
          </p:nvPr>
        </p:nvSpPr>
        <p:spPr>
          <a:xfrm>
            <a:off x="3417169"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0" name="Text Placeholder 10"/>
          <p:cNvSpPr>
            <a:spLocks noGrp="1"/>
          </p:cNvSpPr>
          <p:nvPr>
            <p:ph type="body" sz="quarter" idx="78" hasCustomPrompt="1"/>
          </p:nvPr>
        </p:nvSpPr>
        <p:spPr>
          <a:xfrm>
            <a:off x="5147960"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21" name="Text Placeholder 12"/>
          <p:cNvSpPr>
            <a:spLocks noGrp="1"/>
          </p:cNvSpPr>
          <p:nvPr>
            <p:ph type="body" sz="quarter" idx="79" hasCustomPrompt="1"/>
          </p:nvPr>
        </p:nvSpPr>
        <p:spPr>
          <a:xfrm>
            <a:off x="5147960"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2" name="Text Placeholder 10"/>
          <p:cNvSpPr>
            <a:spLocks noGrp="1"/>
          </p:cNvSpPr>
          <p:nvPr>
            <p:ph type="body" sz="quarter" idx="80" hasCustomPrompt="1"/>
          </p:nvPr>
        </p:nvSpPr>
        <p:spPr>
          <a:xfrm>
            <a:off x="6878750"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23" name="Text Placeholder 12"/>
          <p:cNvSpPr>
            <a:spLocks noGrp="1"/>
          </p:cNvSpPr>
          <p:nvPr>
            <p:ph type="body" sz="quarter" idx="81" hasCustomPrompt="1"/>
          </p:nvPr>
        </p:nvSpPr>
        <p:spPr>
          <a:xfrm>
            <a:off x="6878750"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4" name="TextBox 2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26" name="Rectangle 2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4143172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TextBox 2"/>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5" name="Rectangle 4"/>
          <p:cNvSpPr/>
          <p:nvPr userDrawn="1"/>
        </p:nvSpPr>
        <p:spPr>
          <a:xfrm>
            <a:off x="8145838" y="6530147"/>
            <a:ext cx="994824"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2020 Egon Zehnder</a:t>
            </a:r>
            <a:endParaRPr lang="de-DE" sz="700" dirty="0">
              <a:solidFill>
                <a:prstClr val="black"/>
              </a:solidFill>
              <a:latin typeface="Georgia"/>
            </a:endParaRPr>
          </a:p>
        </p:txBody>
      </p:sp>
    </p:spTree>
    <p:extLst>
      <p:ext uri="{BB962C8B-B14F-4D97-AF65-F5344CB8AC3E}">
        <p14:creationId xmlns:p14="http://schemas.microsoft.com/office/powerpoint/2010/main" val="222522963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 name="Group 3"/>
          <p:cNvGrpSpPr/>
          <p:nvPr userDrawn="1"/>
        </p:nvGrpSpPr>
        <p:grpSpPr>
          <a:xfrm>
            <a:off x="757660" y="2562226"/>
            <a:ext cx="1509924"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2488450" y="2562226"/>
            <a:ext cx="1509924"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4219241" y="2562226"/>
            <a:ext cx="1509924"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5950032" y="2562226"/>
            <a:ext cx="1509924"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6" name="Group 15"/>
          <p:cNvGrpSpPr/>
          <p:nvPr userDrawn="1"/>
        </p:nvGrpSpPr>
        <p:grpSpPr>
          <a:xfrm>
            <a:off x="7680821" y="2562226"/>
            <a:ext cx="1509924" cy="2073041"/>
            <a:chOff x="7834146" y="1542485"/>
            <a:chExt cx="1539345" cy="2119595"/>
          </a:xfrm>
        </p:grpSpPr>
        <p:sp>
          <p:nvSpPr>
            <p:cNvPr id="1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8" name="Straight Connector 1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9" name="Text Placeholder 10"/>
          <p:cNvSpPr>
            <a:spLocks noGrp="1"/>
          </p:cNvSpPr>
          <p:nvPr>
            <p:ph type="body" sz="quarter" idx="48" hasCustomPrompt="1"/>
          </p:nvPr>
        </p:nvSpPr>
        <p:spPr>
          <a:xfrm>
            <a:off x="831922"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0" name="Text Placeholder 12"/>
          <p:cNvSpPr>
            <a:spLocks noGrp="1"/>
          </p:cNvSpPr>
          <p:nvPr>
            <p:ph type="body" sz="quarter" idx="49" hasCustomPrompt="1"/>
          </p:nvPr>
        </p:nvSpPr>
        <p:spPr>
          <a:xfrm>
            <a:off x="831922"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1" name="Text Placeholder 10"/>
          <p:cNvSpPr>
            <a:spLocks noGrp="1"/>
          </p:cNvSpPr>
          <p:nvPr>
            <p:ph type="body" sz="quarter" idx="52" hasCustomPrompt="1"/>
          </p:nvPr>
        </p:nvSpPr>
        <p:spPr>
          <a:xfrm>
            <a:off x="2562713"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2" name="Text Placeholder 12"/>
          <p:cNvSpPr>
            <a:spLocks noGrp="1"/>
          </p:cNvSpPr>
          <p:nvPr>
            <p:ph type="body" sz="quarter" idx="53" hasCustomPrompt="1"/>
          </p:nvPr>
        </p:nvSpPr>
        <p:spPr>
          <a:xfrm>
            <a:off x="2562713"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3" name="Text Placeholder 10"/>
          <p:cNvSpPr>
            <a:spLocks noGrp="1"/>
          </p:cNvSpPr>
          <p:nvPr>
            <p:ph type="body" sz="quarter" idx="56" hasCustomPrompt="1"/>
          </p:nvPr>
        </p:nvSpPr>
        <p:spPr>
          <a:xfrm>
            <a:off x="429350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4" name="Text Placeholder 12"/>
          <p:cNvSpPr>
            <a:spLocks noGrp="1"/>
          </p:cNvSpPr>
          <p:nvPr>
            <p:ph type="body" sz="quarter" idx="57" hasCustomPrompt="1"/>
          </p:nvPr>
        </p:nvSpPr>
        <p:spPr>
          <a:xfrm>
            <a:off x="429350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5" name="Text Placeholder 10"/>
          <p:cNvSpPr>
            <a:spLocks noGrp="1"/>
          </p:cNvSpPr>
          <p:nvPr>
            <p:ph type="body" sz="quarter" idx="60" hasCustomPrompt="1"/>
          </p:nvPr>
        </p:nvSpPr>
        <p:spPr>
          <a:xfrm>
            <a:off x="602429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6" name="Text Placeholder 12"/>
          <p:cNvSpPr>
            <a:spLocks noGrp="1"/>
          </p:cNvSpPr>
          <p:nvPr>
            <p:ph type="body" sz="quarter" idx="61" hasCustomPrompt="1"/>
          </p:nvPr>
        </p:nvSpPr>
        <p:spPr>
          <a:xfrm>
            <a:off x="602429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7" name="Text Placeholder 10"/>
          <p:cNvSpPr>
            <a:spLocks noGrp="1"/>
          </p:cNvSpPr>
          <p:nvPr>
            <p:ph type="body" sz="quarter" idx="64" hasCustomPrompt="1"/>
          </p:nvPr>
        </p:nvSpPr>
        <p:spPr>
          <a:xfrm>
            <a:off x="775508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8" name="Text Placeholder 12"/>
          <p:cNvSpPr>
            <a:spLocks noGrp="1"/>
          </p:cNvSpPr>
          <p:nvPr>
            <p:ph type="body" sz="quarter" idx="65" hasCustomPrompt="1"/>
          </p:nvPr>
        </p:nvSpPr>
        <p:spPr>
          <a:xfrm>
            <a:off x="775508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9" name="TextBox 2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31" name="Rectangle 3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152160671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2488450" y="3764038"/>
            <a:ext cx="1509924"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4219241" y="3764038"/>
            <a:ext cx="1509924"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950032" y="3764038"/>
            <a:ext cx="1509924"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4"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5"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6"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7"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8"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39" name="Group 38"/>
          <p:cNvGrpSpPr/>
          <p:nvPr userDrawn="1"/>
        </p:nvGrpSpPr>
        <p:grpSpPr>
          <a:xfrm>
            <a:off x="2488450" y="1455738"/>
            <a:ext cx="1509924" cy="2073041"/>
            <a:chOff x="2411632" y="1542485"/>
            <a:chExt cx="1539345" cy="2119595"/>
          </a:xfrm>
        </p:grpSpPr>
        <p:sp>
          <p:nvSpPr>
            <p:cNvPr id="40"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1" name="Straight Connector 40"/>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2" name="Group 41"/>
          <p:cNvGrpSpPr/>
          <p:nvPr userDrawn="1"/>
        </p:nvGrpSpPr>
        <p:grpSpPr>
          <a:xfrm>
            <a:off x="4219241" y="1455738"/>
            <a:ext cx="1509924" cy="2073041"/>
            <a:chOff x="4219137" y="1542485"/>
            <a:chExt cx="1539345" cy="2119595"/>
          </a:xfrm>
        </p:grpSpPr>
        <p:sp>
          <p:nvSpPr>
            <p:cNvPr id="4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4" name="Straight Connector 4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5" name="Group 44"/>
          <p:cNvGrpSpPr/>
          <p:nvPr userDrawn="1"/>
        </p:nvGrpSpPr>
        <p:grpSpPr>
          <a:xfrm>
            <a:off x="5950032" y="1455738"/>
            <a:ext cx="1509924" cy="2073041"/>
            <a:chOff x="6026642" y="1542485"/>
            <a:chExt cx="1539345" cy="2119595"/>
          </a:xfrm>
        </p:grpSpPr>
        <p:sp>
          <p:nvSpPr>
            <p:cNvPr id="4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47" name="Straight Connector 4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48" name="Text Placeholder 10"/>
          <p:cNvSpPr>
            <a:spLocks noGrp="1"/>
          </p:cNvSpPr>
          <p:nvPr>
            <p:ph type="body" sz="quarter" idx="64" hasCustomPrompt="1"/>
          </p:nvPr>
        </p:nvSpPr>
        <p:spPr>
          <a:xfrm>
            <a:off x="2562713"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49" name="Text Placeholder 12"/>
          <p:cNvSpPr>
            <a:spLocks noGrp="1"/>
          </p:cNvSpPr>
          <p:nvPr>
            <p:ph type="body" sz="quarter" idx="65" hasCustomPrompt="1"/>
          </p:nvPr>
        </p:nvSpPr>
        <p:spPr>
          <a:xfrm>
            <a:off x="2562713" y="28962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0" name="Text Placeholder 10"/>
          <p:cNvSpPr>
            <a:spLocks noGrp="1"/>
          </p:cNvSpPr>
          <p:nvPr>
            <p:ph type="body" sz="quarter" idx="66" hasCustomPrompt="1"/>
          </p:nvPr>
        </p:nvSpPr>
        <p:spPr>
          <a:xfrm>
            <a:off x="4293504"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51" name="Text Placeholder 12"/>
          <p:cNvSpPr>
            <a:spLocks noGrp="1"/>
          </p:cNvSpPr>
          <p:nvPr>
            <p:ph type="body" sz="quarter" idx="67" hasCustomPrompt="1"/>
          </p:nvPr>
        </p:nvSpPr>
        <p:spPr>
          <a:xfrm>
            <a:off x="4293504" y="28907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2" name="Text Placeholder 10"/>
          <p:cNvSpPr>
            <a:spLocks noGrp="1"/>
          </p:cNvSpPr>
          <p:nvPr>
            <p:ph type="body" sz="quarter" idx="68" hasCustomPrompt="1"/>
          </p:nvPr>
        </p:nvSpPr>
        <p:spPr>
          <a:xfrm>
            <a:off x="6024294"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53" name="Text Placeholder 12"/>
          <p:cNvSpPr>
            <a:spLocks noGrp="1"/>
          </p:cNvSpPr>
          <p:nvPr>
            <p:ph type="body" sz="quarter" idx="69" hasCustomPrompt="1"/>
          </p:nvPr>
        </p:nvSpPr>
        <p:spPr>
          <a:xfrm>
            <a:off x="6024294" y="28962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4" name="TextBox 5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56" name="Rectangle 5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42816048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1612116" y="1455738"/>
            <a:ext cx="1509924" cy="2073041"/>
            <a:chOff x="604127" y="1542485"/>
            <a:chExt cx="1539345" cy="2119595"/>
          </a:xfrm>
        </p:grpSpPr>
        <p:sp>
          <p:nvSpPr>
            <p:cNvPr id="2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6" name="Straight Connector 2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3342906" y="1455738"/>
            <a:ext cx="1509924" cy="2073041"/>
            <a:chOff x="2411632" y="1542485"/>
            <a:chExt cx="1539345" cy="2119595"/>
          </a:xfrm>
        </p:grpSpPr>
        <p:sp>
          <p:nvSpPr>
            <p:cNvPr id="2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9" name="Straight Connector 2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073697" y="1455738"/>
            <a:ext cx="1509924" cy="2073041"/>
            <a:chOff x="4219137" y="1542485"/>
            <a:chExt cx="1539345" cy="2119595"/>
          </a:xfrm>
        </p:grpSpPr>
        <p:sp>
          <p:nvSpPr>
            <p:cNvPr id="3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32" name="Straight Connector 3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3" name="Group 32"/>
          <p:cNvGrpSpPr/>
          <p:nvPr userDrawn="1"/>
        </p:nvGrpSpPr>
        <p:grpSpPr>
          <a:xfrm>
            <a:off x="6804488" y="1455738"/>
            <a:ext cx="1509924" cy="2073041"/>
            <a:chOff x="6026642" y="1542485"/>
            <a:chExt cx="1539345" cy="2119595"/>
          </a:xfrm>
        </p:grpSpPr>
        <p:sp>
          <p:nvSpPr>
            <p:cNvPr id="3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5" name="Straight Connector 3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6" name="Text Placeholder 10"/>
          <p:cNvSpPr>
            <a:spLocks noGrp="1"/>
          </p:cNvSpPr>
          <p:nvPr>
            <p:ph type="body" sz="quarter" idx="74" hasCustomPrompt="1"/>
          </p:nvPr>
        </p:nvSpPr>
        <p:spPr>
          <a:xfrm>
            <a:off x="1686378"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37" name="Text Placeholder 12"/>
          <p:cNvSpPr>
            <a:spLocks noGrp="1"/>
          </p:cNvSpPr>
          <p:nvPr>
            <p:ph type="body" sz="quarter" idx="75" hasCustomPrompt="1"/>
          </p:nvPr>
        </p:nvSpPr>
        <p:spPr>
          <a:xfrm>
            <a:off x="1686378"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8" name="Text Placeholder 10"/>
          <p:cNvSpPr>
            <a:spLocks noGrp="1"/>
          </p:cNvSpPr>
          <p:nvPr>
            <p:ph type="body" sz="quarter" idx="76" hasCustomPrompt="1"/>
          </p:nvPr>
        </p:nvSpPr>
        <p:spPr>
          <a:xfrm>
            <a:off x="3417169"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39" name="Text Placeholder 12"/>
          <p:cNvSpPr>
            <a:spLocks noGrp="1"/>
          </p:cNvSpPr>
          <p:nvPr>
            <p:ph type="body" sz="quarter" idx="77" hasCustomPrompt="1"/>
          </p:nvPr>
        </p:nvSpPr>
        <p:spPr>
          <a:xfrm>
            <a:off x="3417169"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0" name="Text Placeholder 10"/>
          <p:cNvSpPr>
            <a:spLocks noGrp="1"/>
          </p:cNvSpPr>
          <p:nvPr>
            <p:ph type="body" sz="quarter" idx="78" hasCustomPrompt="1"/>
          </p:nvPr>
        </p:nvSpPr>
        <p:spPr>
          <a:xfrm>
            <a:off x="514796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41" name="Text Placeholder 12"/>
          <p:cNvSpPr>
            <a:spLocks noGrp="1"/>
          </p:cNvSpPr>
          <p:nvPr>
            <p:ph type="body" sz="quarter" idx="79" hasCustomPrompt="1"/>
          </p:nvPr>
        </p:nvSpPr>
        <p:spPr>
          <a:xfrm>
            <a:off x="514796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2" name="Text Placeholder 10"/>
          <p:cNvSpPr>
            <a:spLocks noGrp="1"/>
          </p:cNvSpPr>
          <p:nvPr>
            <p:ph type="body" sz="quarter" idx="80" hasCustomPrompt="1"/>
          </p:nvPr>
        </p:nvSpPr>
        <p:spPr>
          <a:xfrm>
            <a:off x="687875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43" name="Text Placeholder 12"/>
          <p:cNvSpPr>
            <a:spLocks noGrp="1"/>
          </p:cNvSpPr>
          <p:nvPr>
            <p:ph type="body" sz="quarter" idx="81" hasCustomPrompt="1"/>
          </p:nvPr>
        </p:nvSpPr>
        <p:spPr>
          <a:xfrm>
            <a:off x="687875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44" name="Group 43"/>
          <p:cNvGrpSpPr/>
          <p:nvPr userDrawn="1"/>
        </p:nvGrpSpPr>
        <p:grpSpPr>
          <a:xfrm>
            <a:off x="2488450" y="3764038"/>
            <a:ext cx="1509924" cy="2073041"/>
            <a:chOff x="2411632" y="1542485"/>
            <a:chExt cx="1539345" cy="2119595"/>
          </a:xfrm>
        </p:grpSpPr>
        <p:sp>
          <p:nvSpPr>
            <p:cNvPr id="4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4219241" y="3764038"/>
            <a:ext cx="1509924" cy="2073041"/>
            <a:chOff x="4219137" y="1542485"/>
            <a:chExt cx="1539345" cy="2119595"/>
          </a:xfrm>
        </p:grpSpPr>
        <p:sp>
          <p:nvSpPr>
            <p:cNvPr id="4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5950032" y="3764038"/>
            <a:ext cx="1509924" cy="2073041"/>
            <a:chOff x="6026642" y="1542485"/>
            <a:chExt cx="1539345" cy="2119595"/>
          </a:xfrm>
        </p:grpSpPr>
        <p:sp>
          <p:nvSpPr>
            <p:cNvPr id="5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2" name="Straight Connector 5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3"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4"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5"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6"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7"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8"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9" name="TextBox 5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61" name="Rectangle 6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269236942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8 x Credentials">
    <p:spTree>
      <p:nvGrpSpPr>
        <p:cNvPr id="1" name=""/>
        <p:cNvGrpSpPr/>
        <p:nvPr/>
      </p:nvGrpSpPr>
      <p:grpSpPr>
        <a:xfrm>
          <a:off x="0" y="0"/>
          <a:ext cx="0" cy="0"/>
          <a:chOff x="0" y="0"/>
          <a:chExt cx="0" cy="0"/>
        </a:xfrm>
      </p:grpSpPr>
      <p:sp>
        <p:nvSpPr>
          <p:cNvPr id="38" name="Rectangle 37"/>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Title 3"/>
          <p:cNvSpPr>
            <a:spLocks noGrp="1"/>
          </p:cNvSpPr>
          <p:nvPr userDrawn="1">
            <p:ph type="title" hasCustomPrompt="1"/>
          </p:nvPr>
        </p:nvSpPr>
        <p:spPr>
          <a:xfrm>
            <a:off x="595241" y="451869"/>
            <a:ext cx="8742358" cy="410519"/>
          </a:xfrm>
        </p:spPr>
        <p:txBody>
          <a:bodyPr/>
          <a:lstStyle>
            <a:lvl1pPr>
              <a:defRPr/>
            </a:lvl1pPr>
          </a:lstStyle>
          <a:p>
            <a:r>
              <a:rPr lang="en-US" dirty="0" smtClean="0"/>
              <a:t>Click to add title</a:t>
            </a:r>
            <a:endParaRPr lang="en-US" dirty="0"/>
          </a:p>
        </p:txBody>
      </p:sp>
      <p:grpSp>
        <p:nvGrpSpPr>
          <p:cNvPr id="50" name="Group 49"/>
          <p:cNvGrpSpPr/>
          <p:nvPr userDrawn="1"/>
        </p:nvGrpSpPr>
        <p:grpSpPr>
          <a:xfrm>
            <a:off x="1612116" y="3762376"/>
            <a:ext cx="1509924" cy="2073041"/>
            <a:chOff x="604127" y="1542485"/>
            <a:chExt cx="1539345" cy="2119595"/>
          </a:xfrm>
        </p:grpSpPr>
        <p:sp>
          <p:nvSpPr>
            <p:cNvPr id="51"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3342906" y="3762376"/>
            <a:ext cx="1509924" cy="2073041"/>
            <a:chOff x="2411632" y="1542485"/>
            <a:chExt cx="1539345" cy="2119595"/>
          </a:xfrm>
        </p:grpSpPr>
        <p:sp>
          <p:nvSpPr>
            <p:cNvPr id="66"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67" name="Straight Connector 66"/>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2" name="Group 81"/>
          <p:cNvGrpSpPr/>
          <p:nvPr userDrawn="1"/>
        </p:nvGrpSpPr>
        <p:grpSpPr>
          <a:xfrm>
            <a:off x="5073697" y="3762376"/>
            <a:ext cx="1509924" cy="2073041"/>
            <a:chOff x="4219137" y="1542485"/>
            <a:chExt cx="1539345" cy="2119595"/>
          </a:xfrm>
        </p:grpSpPr>
        <p:sp>
          <p:nvSpPr>
            <p:cNvPr id="8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84" name="Straight Connector 8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5" name="Group 84"/>
          <p:cNvGrpSpPr/>
          <p:nvPr userDrawn="1"/>
        </p:nvGrpSpPr>
        <p:grpSpPr>
          <a:xfrm>
            <a:off x="6804488" y="3762376"/>
            <a:ext cx="1509924" cy="2073041"/>
            <a:chOff x="6026642" y="1542485"/>
            <a:chExt cx="1539345" cy="2119595"/>
          </a:xfrm>
        </p:grpSpPr>
        <p:sp>
          <p:nvSpPr>
            <p:cNvPr id="8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87" name="Straight Connector 8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8" name="Text Placeholder 10"/>
          <p:cNvSpPr>
            <a:spLocks noGrp="1"/>
          </p:cNvSpPr>
          <p:nvPr>
            <p:ph type="body" sz="quarter" idx="66" hasCustomPrompt="1"/>
          </p:nvPr>
        </p:nvSpPr>
        <p:spPr>
          <a:xfrm>
            <a:off x="1686378"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9" name="Text Placeholder 12"/>
          <p:cNvSpPr>
            <a:spLocks noGrp="1"/>
          </p:cNvSpPr>
          <p:nvPr>
            <p:ph type="body" sz="quarter" idx="67" hasCustomPrompt="1"/>
          </p:nvPr>
        </p:nvSpPr>
        <p:spPr>
          <a:xfrm>
            <a:off x="1686378"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0" name="Text Placeholder 10"/>
          <p:cNvSpPr>
            <a:spLocks noGrp="1"/>
          </p:cNvSpPr>
          <p:nvPr>
            <p:ph type="body" sz="quarter" idx="68" hasCustomPrompt="1"/>
          </p:nvPr>
        </p:nvSpPr>
        <p:spPr>
          <a:xfrm>
            <a:off x="3417169"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1" name="Text Placeholder 12"/>
          <p:cNvSpPr>
            <a:spLocks noGrp="1"/>
          </p:cNvSpPr>
          <p:nvPr>
            <p:ph type="body" sz="quarter" idx="69" hasCustomPrompt="1"/>
          </p:nvPr>
        </p:nvSpPr>
        <p:spPr>
          <a:xfrm>
            <a:off x="3417169"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3" name="Text Placeholder 10"/>
          <p:cNvSpPr>
            <a:spLocks noGrp="1"/>
          </p:cNvSpPr>
          <p:nvPr>
            <p:ph type="body" sz="quarter" idx="70" hasCustomPrompt="1"/>
          </p:nvPr>
        </p:nvSpPr>
        <p:spPr>
          <a:xfrm>
            <a:off x="514796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4" name="Text Placeholder 12"/>
          <p:cNvSpPr>
            <a:spLocks noGrp="1"/>
          </p:cNvSpPr>
          <p:nvPr>
            <p:ph type="body" sz="quarter" idx="71" hasCustomPrompt="1"/>
          </p:nvPr>
        </p:nvSpPr>
        <p:spPr>
          <a:xfrm>
            <a:off x="514796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5" name="Text Placeholder 10"/>
          <p:cNvSpPr>
            <a:spLocks noGrp="1"/>
          </p:cNvSpPr>
          <p:nvPr>
            <p:ph type="body" sz="quarter" idx="72" hasCustomPrompt="1"/>
          </p:nvPr>
        </p:nvSpPr>
        <p:spPr>
          <a:xfrm>
            <a:off x="687875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6" name="Text Placeholder 12"/>
          <p:cNvSpPr>
            <a:spLocks noGrp="1"/>
          </p:cNvSpPr>
          <p:nvPr>
            <p:ph type="body" sz="quarter" idx="73" hasCustomPrompt="1"/>
          </p:nvPr>
        </p:nvSpPr>
        <p:spPr>
          <a:xfrm>
            <a:off x="687875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104" name="Group 103"/>
          <p:cNvGrpSpPr/>
          <p:nvPr userDrawn="1"/>
        </p:nvGrpSpPr>
        <p:grpSpPr>
          <a:xfrm>
            <a:off x="1612116" y="1455738"/>
            <a:ext cx="1509924" cy="2073041"/>
            <a:chOff x="604127" y="1542485"/>
            <a:chExt cx="1539345" cy="2119595"/>
          </a:xfrm>
        </p:grpSpPr>
        <p:sp>
          <p:nvSpPr>
            <p:cNvPr id="10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06" name="Straight Connector 10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7" name="Group 106"/>
          <p:cNvGrpSpPr/>
          <p:nvPr userDrawn="1"/>
        </p:nvGrpSpPr>
        <p:grpSpPr>
          <a:xfrm>
            <a:off x="3342906" y="1455738"/>
            <a:ext cx="1509924" cy="2073041"/>
            <a:chOff x="2411632" y="1542485"/>
            <a:chExt cx="1539345" cy="2119595"/>
          </a:xfrm>
        </p:grpSpPr>
        <p:sp>
          <p:nvSpPr>
            <p:cNvPr id="10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109" name="Straight Connector 10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0" name="Group 109"/>
          <p:cNvGrpSpPr/>
          <p:nvPr userDrawn="1"/>
        </p:nvGrpSpPr>
        <p:grpSpPr>
          <a:xfrm>
            <a:off x="5073697" y="1455738"/>
            <a:ext cx="1509924" cy="2073041"/>
            <a:chOff x="4219137" y="1542485"/>
            <a:chExt cx="1539345" cy="2119595"/>
          </a:xfrm>
        </p:grpSpPr>
        <p:sp>
          <p:nvSpPr>
            <p:cNvPr id="1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12" name="Straight Connector 1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3" name="Group 112"/>
          <p:cNvGrpSpPr/>
          <p:nvPr userDrawn="1"/>
        </p:nvGrpSpPr>
        <p:grpSpPr>
          <a:xfrm>
            <a:off x="6804488" y="1455738"/>
            <a:ext cx="1509924" cy="2073041"/>
            <a:chOff x="6026642" y="1542485"/>
            <a:chExt cx="1539345" cy="2119595"/>
          </a:xfrm>
        </p:grpSpPr>
        <p:sp>
          <p:nvSpPr>
            <p:cNvPr id="1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15" name="Straight Connector 1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16" name="Text Placeholder 10"/>
          <p:cNvSpPr>
            <a:spLocks noGrp="1"/>
          </p:cNvSpPr>
          <p:nvPr>
            <p:ph type="body" sz="quarter" idx="74" hasCustomPrompt="1"/>
          </p:nvPr>
        </p:nvSpPr>
        <p:spPr>
          <a:xfrm>
            <a:off x="1686378"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17" name="Text Placeholder 12"/>
          <p:cNvSpPr>
            <a:spLocks noGrp="1"/>
          </p:cNvSpPr>
          <p:nvPr>
            <p:ph type="body" sz="quarter" idx="75" hasCustomPrompt="1"/>
          </p:nvPr>
        </p:nvSpPr>
        <p:spPr>
          <a:xfrm>
            <a:off x="1686378"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18" name="Text Placeholder 10"/>
          <p:cNvSpPr>
            <a:spLocks noGrp="1"/>
          </p:cNvSpPr>
          <p:nvPr>
            <p:ph type="body" sz="quarter" idx="76" hasCustomPrompt="1"/>
          </p:nvPr>
        </p:nvSpPr>
        <p:spPr>
          <a:xfrm>
            <a:off x="3417169"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19" name="Text Placeholder 12"/>
          <p:cNvSpPr>
            <a:spLocks noGrp="1"/>
          </p:cNvSpPr>
          <p:nvPr>
            <p:ph type="body" sz="quarter" idx="77" hasCustomPrompt="1"/>
          </p:nvPr>
        </p:nvSpPr>
        <p:spPr>
          <a:xfrm>
            <a:off x="3417169"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20" name="Text Placeholder 10"/>
          <p:cNvSpPr>
            <a:spLocks noGrp="1"/>
          </p:cNvSpPr>
          <p:nvPr>
            <p:ph type="body" sz="quarter" idx="78" hasCustomPrompt="1"/>
          </p:nvPr>
        </p:nvSpPr>
        <p:spPr>
          <a:xfrm>
            <a:off x="514796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21" name="Text Placeholder 12"/>
          <p:cNvSpPr>
            <a:spLocks noGrp="1"/>
          </p:cNvSpPr>
          <p:nvPr>
            <p:ph type="body" sz="quarter" idx="79" hasCustomPrompt="1"/>
          </p:nvPr>
        </p:nvSpPr>
        <p:spPr>
          <a:xfrm>
            <a:off x="514796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22" name="Text Placeholder 10"/>
          <p:cNvSpPr>
            <a:spLocks noGrp="1"/>
          </p:cNvSpPr>
          <p:nvPr>
            <p:ph type="body" sz="quarter" idx="80" hasCustomPrompt="1"/>
          </p:nvPr>
        </p:nvSpPr>
        <p:spPr>
          <a:xfrm>
            <a:off x="687875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23" name="Text Placeholder 12"/>
          <p:cNvSpPr>
            <a:spLocks noGrp="1"/>
          </p:cNvSpPr>
          <p:nvPr>
            <p:ph type="body" sz="quarter" idx="81" hasCustomPrompt="1"/>
          </p:nvPr>
        </p:nvSpPr>
        <p:spPr>
          <a:xfrm>
            <a:off x="687875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4" name="TextBox 4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46" name="Rectangle 4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65404593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9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6"/>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9"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0"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1" name="Text Placeholder 10"/>
          <p:cNvSpPr>
            <a:spLocks noGrp="1"/>
          </p:cNvSpPr>
          <p:nvPr>
            <p:ph type="body" sz="quarter" idx="52" hasCustomPrompt="1"/>
          </p:nvPr>
        </p:nvSpPr>
        <p:spPr>
          <a:xfrm>
            <a:off x="256271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2" name="Text Placeholder 12"/>
          <p:cNvSpPr>
            <a:spLocks noGrp="1"/>
          </p:cNvSpPr>
          <p:nvPr>
            <p:ph type="body" sz="quarter" idx="53" hasCustomPrompt="1"/>
          </p:nvPr>
        </p:nvSpPr>
        <p:spPr>
          <a:xfrm>
            <a:off x="256271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3" name="Text Placeholder 10"/>
          <p:cNvSpPr>
            <a:spLocks noGrp="1"/>
          </p:cNvSpPr>
          <p:nvPr>
            <p:ph type="body" sz="quarter" idx="56" hasCustomPrompt="1"/>
          </p:nvPr>
        </p:nvSpPr>
        <p:spPr>
          <a:xfrm>
            <a:off x="429350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4" name="Text Placeholder 12"/>
          <p:cNvSpPr>
            <a:spLocks noGrp="1"/>
          </p:cNvSpPr>
          <p:nvPr>
            <p:ph type="body" sz="quarter" idx="57" hasCustomPrompt="1"/>
          </p:nvPr>
        </p:nvSpPr>
        <p:spPr>
          <a:xfrm>
            <a:off x="429350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5" name="Text Placeholder 10"/>
          <p:cNvSpPr>
            <a:spLocks noGrp="1"/>
          </p:cNvSpPr>
          <p:nvPr>
            <p:ph type="body" sz="quarter" idx="60" hasCustomPrompt="1"/>
          </p:nvPr>
        </p:nvSpPr>
        <p:spPr>
          <a:xfrm>
            <a:off x="602429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6"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7"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8"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69" name="Group 68"/>
          <p:cNvGrpSpPr/>
          <p:nvPr userDrawn="1"/>
        </p:nvGrpSpPr>
        <p:grpSpPr>
          <a:xfrm>
            <a:off x="1612116" y="3762376"/>
            <a:ext cx="1509924" cy="2073041"/>
            <a:chOff x="604127" y="1542485"/>
            <a:chExt cx="1539345" cy="2119595"/>
          </a:xfrm>
        </p:grpSpPr>
        <p:sp>
          <p:nvSpPr>
            <p:cNvPr id="7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71" name="Straight Connector 7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2" name="Group 71"/>
          <p:cNvGrpSpPr/>
          <p:nvPr userDrawn="1"/>
        </p:nvGrpSpPr>
        <p:grpSpPr>
          <a:xfrm>
            <a:off x="3342906" y="3762376"/>
            <a:ext cx="1509924" cy="2073041"/>
            <a:chOff x="2411632" y="1542485"/>
            <a:chExt cx="1539345" cy="2119595"/>
          </a:xfrm>
        </p:grpSpPr>
        <p:sp>
          <p:nvSpPr>
            <p:cNvPr id="7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74" name="Straight Connector 7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5" name="Group 74"/>
          <p:cNvGrpSpPr/>
          <p:nvPr userDrawn="1"/>
        </p:nvGrpSpPr>
        <p:grpSpPr>
          <a:xfrm>
            <a:off x="5073697" y="3762376"/>
            <a:ext cx="1509924" cy="2073041"/>
            <a:chOff x="4219137" y="1542485"/>
            <a:chExt cx="1539345" cy="2119595"/>
          </a:xfrm>
        </p:grpSpPr>
        <p:sp>
          <p:nvSpPr>
            <p:cNvPr id="7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77" name="Straight Connector 7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8" name="Group 77"/>
          <p:cNvGrpSpPr/>
          <p:nvPr userDrawn="1"/>
        </p:nvGrpSpPr>
        <p:grpSpPr>
          <a:xfrm>
            <a:off x="6804488" y="3762376"/>
            <a:ext cx="1509924" cy="2073041"/>
            <a:chOff x="6026642" y="1542485"/>
            <a:chExt cx="1539345" cy="2119595"/>
          </a:xfrm>
        </p:grpSpPr>
        <p:sp>
          <p:nvSpPr>
            <p:cNvPr id="7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80" name="Straight Connector 7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1" name="Text Placeholder 10"/>
          <p:cNvSpPr>
            <a:spLocks noGrp="1"/>
          </p:cNvSpPr>
          <p:nvPr>
            <p:ph type="body" sz="quarter" idx="66" hasCustomPrompt="1"/>
          </p:nvPr>
        </p:nvSpPr>
        <p:spPr>
          <a:xfrm>
            <a:off x="1686378"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2" name="Text Placeholder 12"/>
          <p:cNvSpPr>
            <a:spLocks noGrp="1"/>
          </p:cNvSpPr>
          <p:nvPr>
            <p:ph type="body" sz="quarter" idx="67" hasCustomPrompt="1"/>
          </p:nvPr>
        </p:nvSpPr>
        <p:spPr>
          <a:xfrm>
            <a:off x="1686378"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3" name="Text Placeholder 10"/>
          <p:cNvSpPr>
            <a:spLocks noGrp="1"/>
          </p:cNvSpPr>
          <p:nvPr>
            <p:ph type="body" sz="quarter" idx="68" hasCustomPrompt="1"/>
          </p:nvPr>
        </p:nvSpPr>
        <p:spPr>
          <a:xfrm>
            <a:off x="3417169"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4" name="Text Placeholder 12"/>
          <p:cNvSpPr>
            <a:spLocks noGrp="1"/>
          </p:cNvSpPr>
          <p:nvPr>
            <p:ph type="body" sz="quarter" idx="69" hasCustomPrompt="1"/>
          </p:nvPr>
        </p:nvSpPr>
        <p:spPr>
          <a:xfrm>
            <a:off x="3417169"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5" name="Text Placeholder 10"/>
          <p:cNvSpPr>
            <a:spLocks noGrp="1"/>
          </p:cNvSpPr>
          <p:nvPr>
            <p:ph type="body" sz="quarter" idx="70" hasCustomPrompt="1"/>
          </p:nvPr>
        </p:nvSpPr>
        <p:spPr>
          <a:xfrm>
            <a:off x="514796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6" name="Text Placeholder 12"/>
          <p:cNvSpPr>
            <a:spLocks noGrp="1"/>
          </p:cNvSpPr>
          <p:nvPr>
            <p:ph type="body" sz="quarter" idx="71" hasCustomPrompt="1"/>
          </p:nvPr>
        </p:nvSpPr>
        <p:spPr>
          <a:xfrm>
            <a:off x="514796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7" name="Text Placeholder 10"/>
          <p:cNvSpPr>
            <a:spLocks noGrp="1"/>
          </p:cNvSpPr>
          <p:nvPr>
            <p:ph type="body" sz="quarter" idx="72" hasCustomPrompt="1"/>
          </p:nvPr>
        </p:nvSpPr>
        <p:spPr>
          <a:xfrm>
            <a:off x="687875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8" name="Text Placeholder 12"/>
          <p:cNvSpPr>
            <a:spLocks noGrp="1"/>
          </p:cNvSpPr>
          <p:nvPr>
            <p:ph type="body" sz="quarter" idx="73" hasCustomPrompt="1"/>
          </p:nvPr>
        </p:nvSpPr>
        <p:spPr>
          <a:xfrm>
            <a:off x="687875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9" name="TextBox 8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91" name="Rectangle 9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1624181212"/>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 x Credentials">
    <p:spTree>
      <p:nvGrpSpPr>
        <p:cNvPr id="1" name=""/>
        <p:cNvGrpSpPr/>
        <p:nvPr/>
      </p:nvGrpSpPr>
      <p:grpSpPr>
        <a:xfrm>
          <a:off x="0" y="0"/>
          <a:ext cx="0" cy="0"/>
          <a:chOff x="0" y="0"/>
          <a:chExt cx="0" cy="0"/>
        </a:xfrm>
      </p:grpSpPr>
      <p:sp>
        <p:nvSpPr>
          <p:cNvPr id="38" name="Rectangle 37"/>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Title 3"/>
          <p:cNvSpPr>
            <a:spLocks noGrp="1"/>
          </p:cNvSpPr>
          <p:nvPr userDrawn="1">
            <p:ph type="title" hasCustomPrompt="1"/>
          </p:nvPr>
        </p:nvSpPr>
        <p:spPr>
          <a:xfrm>
            <a:off x="595241" y="451869"/>
            <a:ext cx="8742358" cy="410519"/>
          </a:xfrm>
        </p:spPr>
        <p:txBody>
          <a:bodyPr/>
          <a:lstStyle>
            <a:lvl1pPr>
              <a:defRPr/>
            </a:lvl1pPr>
          </a:lstStyle>
          <a:p>
            <a:r>
              <a:rPr lang="en-US" dirty="0" smtClean="0"/>
              <a:t>Click to add title</a:t>
            </a:r>
            <a:endParaRPr lang="en-US" dirty="0"/>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6"/>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9" name="Group 58"/>
          <p:cNvGrpSpPr/>
          <p:nvPr userDrawn="1"/>
        </p:nvGrpSpPr>
        <p:grpSpPr>
          <a:xfrm>
            <a:off x="757660" y="3764038"/>
            <a:ext cx="1509924" cy="2073041"/>
            <a:chOff x="604127" y="1542485"/>
            <a:chExt cx="1539345" cy="2119595"/>
          </a:xfrm>
        </p:grpSpPr>
        <p:sp>
          <p:nvSpPr>
            <p:cNvPr id="6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1" name="Straight Connector 6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2" name="Group 61"/>
          <p:cNvGrpSpPr/>
          <p:nvPr userDrawn="1"/>
        </p:nvGrpSpPr>
        <p:grpSpPr>
          <a:xfrm>
            <a:off x="2488450" y="3764038"/>
            <a:ext cx="1509924" cy="2073041"/>
            <a:chOff x="2411632" y="1542485"/>
            <a:chExt cx="1539345" cy="2119595"/>
          </a:xfrm>
        </p:grpSpPr>
        <p:sp>
          <p:nvSpPr>
            <p:cNvPr id="6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4" name="Straight Connector 6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4219241" y="3764038"/>
            <a:ext cx="1509924" cy="2073041"/>
            <a:chOff x="4219137" y="1542485"/>
            <a:chExt cx="1539345" cy="2119595"/>
          </a:xfrm>
        </p:grpSpPr>
        <p:sp>
          <p:nvSpPr>
            <p:cNvPr id="6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67" name="Straight Connector 6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950032" y="3764038"/>
            <a:ext cx="1509924" cy="2073041"/>
            <a:chOff x="6026642" y="1542485"/>
            <a:chExt cx="1539345" cy="2119595"/>
          </a:xfrm>
        </p:grpSpPr>
        <p:sp>
          <p:nvSpPr>
            <p:cNvPr id="6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0" name="Straight Connector 6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userDrawn="1"/>
        </p:nvGrpSpPr>
        <p:grpSpPr>
          <a:xfrm>
            <a:off x="7680821" y="3764038"/>
            <a:ext cx="1509924" cy="2073041"/>
            <a:chOff x="7834146" y="1542485"/>
            <a:chExt cx="1539345" cy="2119595"/>
          </a:xfrm>
        </p:grpSpPr>
        <p:sp>
          <p:nvSpPr>
            <p:cNvPr id="72"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3" name="Straight Connector 72"/>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74"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5"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6" name="Text Placeholder 10"/>
          <p:cNvSpPr>
            <a:spLocks noGrp="1"/>
          </p:cNvSpPr>
          <p:nvPr>
            <p:ph type="body" sz="quarter" idx="50" hasCustomPrompt="1"/>
          </p:nvPr>
        </p:nvSpPr>
        <p:spPr>
          <a:xfrm>
            <a:off x="831922"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77" name="Text Placeholder 12"/>
          <p:cNvSpPr>
            <a:spLocks noGrp="1"/>
          </p:cNvSpPr>
          <p:nvPr>
            <p:ph type="body" sz="quarter" idx="51" hasCustomPrompt="1"/>
          </p:nvPr>
        </p:nvSpPr>
        <p:spPr>
          <a:xfrm>
            <a:off x="831922"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8" name="Text Placeholder 10"/>
          <p:cNvSpPr>
            <a:spLocks noGrp="1"/>
          </p:cNvSpPr>
          <p:nvPr>
            <p:ph type="body" sz="quarter" idx="52" hasCustomPrompt="1"/>
          </p:nvPr>
        </p:nvSpPr>
        <p:spPr>
          <a:xfrm>
            <a:off x="256271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9" name="Text Placeholder 12"/>
          <p:cNvSpPr>
            <a:spLocks noGrp="1"/>
          </p:cNvSpPr>
          <p:nvPr>
            <p:ph type="body" sz="quarter" idx="53" hasCustomPrompt="1"/>
          </p:nvPr>
        </p:nvSpPr>
        <p:spPr>
          <a:xfrm>
            <a:off x="256271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0"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1"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2" name="Text Placeholder 10"/>
          <p:cNvSpPr>
            <a:spLocks noGrp="1"/>
          </p:cNvSpPr>
          <p:nvPr>
            <p:ph type="body" sz="quarter" idx="56" hasCustomPrompt="1"/>
          </p:nvPr>
        </p:nvSpPr>
        <p:spPr>
          <a:xfrm>
            <a:off x="429350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83" name="Text Placeholder 12"/>
          <p:cNvSpPr>
            <a:spLocks noGrp="1"/>
          </p:cNvSpPr>
          <p:nvPr>
            <p:ph type="body" sz="quarter" idx="57" hasCustomPrompt="1"/>
          </p:nvPr>
        </p:nvSpPr>
        <p:spPr>
          <a:xfrm>
            <a:off x="429350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4"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5"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2" name="Text Placeholder 10"/>
          <p:cNvSpPr>
            <a:spLocks noGrp="1"/>
          </p:cNvSpPr>
          <p:nvPr>
            <p:ph type="body" sz="quarter" idx="60" hasCustomPrompt="1"/>
          </p:nvPr>
        </p:nvSpPr>
        <p:spPr>
          <a:xfrm>
            <a:off x="602429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97"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8"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99"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0"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101"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2" name="Text Placeholder 10"/>
          <p:cNvSpPr>
            <a:spLocks noGrp="1"/>
          </p:cNvSpPr>
          <p:nvPr>
            <p:ph type="body" sz="quarter" idx="66" hasCustomPrompt="1"/>
          </p:nvPr>
        </p:nvSpPr>
        <p:spPr>
          <a:xfrm>
            <a:off x="775508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103" name="Text Placeholder 12"/>
          <p:cNvSpPr>
            <a:spLocks noGrp="1"/>
          </p:cNvSpPr>
          <p:nvPr>
            <p:ph type="body" sz="quarter" idx="67" hasCustomPrompt="1"/>
          </p:nvPr>
        </p:nvSpPr>
        <p:spPr>
          <a:xfrm>
            <a:off x="775508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6" name="TextBox 85"/>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88" name="Rectangle 87"/>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a:t>
            </a:r>
            <a:r>
              <a:rPr lang="de-DE" sz="700" baseline="0" dirty="0" smtClean="0">
                <a:solidFill>
                  <a:prstClr val="black"/>
                </a:solidFill>
              </a:rPr>
              <a:t> </a:t>
            </a:r>
            <a:r>
              <a:rPr lang="de-DE" sz="700" dirty="0" smtClean="0">
                <a:solidFill>
                  <a:prstClr val="black"/>
                </a:solidFill>
              </a:rPr>
              <a:t>Egon Zehnder</a:t>
            </a:r>
            <a:endParaRPr lang="de-DE" sz="700" dirty="0">
              <a:solidFill>
                <a:prstClr val="black"/>
              </a:solidFill>
            </a:endParaRPr>
          </a:p>
        </p:txBody>
      </p:sp>
    </p:spTree>
    <p:extLst>
      <p:ext uri="{BB962C8B-B14F-4D97-AF65-F5344CB8AC3E}">
        <p14:creationId xmlns:p14="http://schemas.microsoft.com/office/powerpoint/2010/main" val="29213338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Divider Whit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p:spPr>
        <p:txBody>
          <a:bodyPr vert="horz" lIns="0" tIns="0" rIns="0" bIns="0" rtlCol="0">
            <a:noAutofit/>
          </a:bodyPr>
          <a:lstStyle>
            <a:lvl1pPr>
              <a:defRPr lang="en-US" sz="4000" baseline="0">
                <a:solidFill>
                  <a:schemeClr val="accent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9220529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Divider Glass">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a:solidFill>
            <a:schemeClr val="accent1"/>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369056861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Divider Warm Gra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a:solidFill>
            <a:schemeClr val="bg2"/>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4278627087"/>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Slide Plain">
    <p:spTree>
      <p:nvGrpSpPr>
        <p:cNvPr id="1" name=""/>
        <p:cNvGrpSpPr/>
        <p:nvPr/>
      </p:nvGrpSpPr>
      <p:grpSpPr>
        <a:xfrm>
          <a:off x="0" y="0"/>
          <a:ext cx="0" cy="0"/>
          <a:chOff x="0" y="0"/>
          <a:chExt cx="0" cy="0"/>
        </a:xfrm>
      </p:grpSpPr>
      <p:sp>
        <p:nvSpPr>
          <p:cNvPr id="14" name="Text Placeholder 13"/>
          <p:cNvSpPr>
            <a:spLocks noGrp="1"/>
          </p:cNvSpPr>
          <p:nvPr>
            <p:ph type="body" sz="quarter" idx="13" hasCustomPrompt="1"/>
          </p:nvPr>
        </p:nvSpPr>
        <p:spPr>
          <a:xfrm>
            <a:off x="595049" y="3200401"/>
            <a:ext cx="8739981" cy="962025"/>
          </a:xfrm>
        </p:spPr>
        <p:txBody>
          <a:bodyPr/>
          <a:lstStyle>
            <a:lvl1pPr>
              <a:defRPr sz="2000" b="0"/>
            </a:lvl1pPr>
          </a:lstStyle>
          <a:p>
            <a:pPr lvl="0"/>
            <a:r>
              <a:rPr lang="en-US" dirty="0" smtClean="0"/>
              <a:t>Sub-title</a:t>
            </a:r>
            <a:endParaRPr lang="en-GB" dirty="0"/>
          </a:p>
        </p:txBody>
      </p:sp>
      <p:cxnSp>
        <p:nvCxnSpPr>
          <p:cNvPr id="3" name="Straight Connector 2"/>
          <p:cNvCxnSpPr/>
          <p:nvPr userDrawn="1"/>
        </p:nvCxnSpPr>
        <p:spPr>
          <a:xfrm>
            <a:off x="589672" y="5483009"/>
            <a:ext cx="874583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tle 1"/>
          <p:cNvSpPr>
            <a:spLocks noGrp="1"/>
          </p:cNvSpPr>
          <p:nvPr>
            <p:ph type="title" hasCustomPrompt="1"/>
          </p:nvPr>
        </p:nvSpPr>
        <p:spPr>
          <a:xfrm>
            <a:off x="608592" y="469574"/>
            <a:ext cx="8742358" cy="1510131"/>
          </a:xfrm>
        </p:spPr>
        <p:txBody>
          <a:bodyPr vert="horz" lIns="0" tIns="0" rIns="0" bIns="0" rtlCol="0">
            <a:noAutofit/>
          </a:bodyPr>
          <a:lstStyle>
            <a:lvl1pPr>
              <a:defRPr lang="en-US" sz="4500" baseline="0">
                <a:solidFill>
                  <a:schemeClr val="tx2"/>
                </a:solidFill>
                <a:ea typeface="+mn-ea"/>
              </a:defRPr>
            </a:lvl1pPr>
          </a:lstStyle>
          <a:p>
            <a:pPr marL="0" lvl="0" indent="0">
              <a:spcBef>
                <a:spcPts val="0"/>
              </a:spcBef>
              <a:buFontTx/>
            </a:pPr>
            <a:r>
              <a:rPr lang="en-US" dirty="0" smtClean="0"/>
              <a:t>title</a:t>
            </a:r>
            <a:endParaRPr lang="en-US" dirty="0"/>
          </a:p>
        </p:txBody>
      </p:sp>
      <p:sp>
        <p:nvSpPr>
          <p:cNvPr id="4" name="Text Placeholder 3"/>
          <p:cNvSpPr>
            <a:spLocks noGrp="1"/>
          </p:cNvSpPr>
          <p:nvPr>
            <p:ph type="body" sz="quarter" idx="12" hasCustomPrompt="1"/>
          </p:nvPr>
        </p:nvSpPr>
        <p:spPr>
          <a:xfrm>
            <a:off x="605367" y="5048250"/>
            <a:ext cx="8739981" cy="409575"/>
          </a:xfrm>
        </p:spPr>
        <p:txBody>
          <a:bodyPr anchor="b"/>
          <a:lstStyle>
            <a:lvl1pPr>
              <a:defRPr b="0">
                <a:solidFill>
                  <a:schemeClr val="tx1"/>
                </a:solidFill>
              </a:defRPr>
            </a:lvl1pPr>
          </a:lstStyle>
          <a:p>
            <a:pPr lvl="0"/>
            <a:r>
              <a:rPr lang="en-US" dirty="0" smtClean="0"/>
              <a:t>date</a:t>
            </a:r>
            <a:endParaRPr lang="en-GB" dirty="0"/>
          </a:p>
        </p:txBody>
      </p:sp>
      <p:pic>
        <p:nvPicPr>
          <p:cNvPr id="15" name="Picture 14" descr="EgonZegner_logo_Black.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7207" y="5635244"/>
            <a:ext cx="3229162" cy="515331"/>
          </a:xfrm>
          <a:prstGeom prst="rect">
            <a:avLst/>
          </a:prstGeom>
        </p:spPr>
      </p:pic>
    </p:spTree>
    <p:extLst>
      <p:ext uri="{BB962C8B-B14F-4D97-AF65-F5344CB8AC3E}">
        <p14:creationId xmlns:p14="http://schemas.microsoft.com/office/powerpoint/2010/main" val="32900483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ofi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3880" y="444520"/>
            <a:ext cx="8742358" cy="410519"/>
          </a:xfrm>
        </p:spPr>
        <p:txBody>
          <a:bodyPr/>
          <a:lstStyle>
            <a:lvl1pPr>
              <a:defRPr b="0" baseline="0">
                <a:solidFill>
                  <a:schemeClr val="tx1"/>
                </a:solidFill>
              </a:defRPr>
            </a:lvl1pPr>
          </a:lstStyle>
          <a:p>
            <a:r>
              <a:rPr lang="en-US" dirty="0" smtClean="0"/>
              <a:t>Click to enter Candidate name</a:t>
            </a:r>
            <a:endParaRPr lang="en-US" dirty="0"/>
          </a:p>
        </p:txBody>
      </p:sp>
      <p:sp>
        <p:nvSpPr>
          <p:cNvPr id="3" name="Content Placeholder 2"/>
          <p:cNvSpPr>
            <a:spLocks noGrp="1"/>
          </p:cNvSpPr>
          <p:nvPr>
            <p:ph idx="1" hasCustomPrompt="1"/>
          </p:nvPr>
        </p:nvSpPr>
        <p:spPr>
          <a:xfrm>
            <a:off x="594361"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6" name="Content Placeholder 2"/>
          <p:cNvSpPr>
            <a:spLocks noGrp="1"/>
          </p:cNvSpPr>
          <p:nvPr>
            <p:ph idx="10" hasCustomPrompt="1"/>
          </p:nvPr>
        </p:nvSpPr>
        <p:spPr>
          <a:xfrm>
            <a:off x="5048249"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5" name="TextBox 4"/>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8" name="Rectangle 7"/>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2018 Egon Zehnder</a:t>
            </a:r>
            <a:endParaRPr lang="de-DE" sz="700" dirty="0">
              <a:solidFill>
                <a:prstClr val="black"/>
              </a:solidFill>
              <a:latin typeface="Georgia"/>
            </a:endParaRPr>
          </a:p>
        </p:txBody>
      </p:sp>
    </p:spTree>
    <p:extLst>
      <p:ext uri="{BB962C8B-B14F-4D97-AF65-F5344CB8AC3E}">
        <p14:creationId xmlns:p14="http://schemas.microsoft.com/office/powerpoint/2010/main" val="17947409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5" name="Content Placeholder 4"/>
          <p:cNvSpPr>
            <a:spLocks noGrp="1"/>
          </p:cNvSpPr>
          <p:nvPr>
            <p:ph sz="quarter" idx="10"/>
          </p:nvPr>
        </p:nvSpPr>
        <p:spPr>
          <a:xfrm>
            <a:off x="594361" y="1147350"/>
            <a:ext cx="8724817" cy="4924425"/>
          </a:xfrm>
        </p:spPr>
        <p:txBody>
          <a:bodyPr/>
          <a:lstStyle>
            <a:lvl1pPr marL="0" marR="0" indent="0" algn="l" defTabSz="457200" rtl="0" eaLnBrk="1" fontAlgn="auto" latinLnBrk="0" hangingPunct="1">
              <a:lnSpc>
                <a:spcPct val="100000"/>
              </a:lnSpc>
              <a:spcBef>
                <a:spcPts val="432"/>
              </a:spcBef>
              <a:spcAft>
                <a:spcPts val="0"/>
              </a:spcAft>
              <a:buClrTx/>
              <a:buSzTx/>
              <a:buFontTx/>
              <a:buNone/>
              <a:tabLst/>
              <a:defRPr/>
            </a:lvl1pPr>
            <a:lvl2pPr marL="0" marR="0" indent="0" algn="l" defTabSz="457200" rtl="0" eaLnBrk="1" fontAlgn="auto" latinLnBrk="0" hangingPunct="1">
              <a:lnSpc>
                <a:spcPct val="100000"/>
              </a:lnSpc>
              <a:spcBef>
                <a:spcPts val="432"/>
              </a:spcBef>
              <a:spcAft>
                <a:spcPts val="0"/>
              </a:spcAft>
              <a:buClrTx/>
              <a:buSzTx/>
              <a:buFont typeface="Arial"/>
              <a:buNone/>
              <a:tabLst/>
              <a:defRPr/>
            </a:lvl2pPr>
            <a:lvl3pPr marL="168275" marR="0" indent="-168275" algn="l" defTabSz="457200" rtl="0" eaLnBrk="1" fontAlgn="auto" latinLnBrk="0" hangingPunct="1">
              <a:lnSpc>
                <a:spcPct val="100000"/>
              </a:lnSpc>
              <a:spcBef>
                <a:spcPts val="432"/>
              </a:spcBef>
              <a:spcAft>
                <a:spcPts val="0"/>
              </a:spcAft>
              <a:buClrTx/>
              <a:buSzTx/>
              <a:buFont typeface="Arial" pitchFamily="34" charset="0"/>
              <a:buChar char="•"/>
              <a:tabLst/>
              <a:defRPr/>
            </a:lvl3pPr>
            <a:lvl4pPr marL="336550" marR="0" indent="-173038" algn="l" defTabSz="457200" rtl="0" eaLnBrk="1" fontAlgn="auto" latinLnBrk="0" hangingPunct="1">
              <a:lnSpc>
                <a:spcPct val="100000"/>
              </a:lnSpc>
              <a:spcBef>
                <a:spcPts val="432"/>
              </a:spcBef>
              <a:spcAft>
                <a:spcPts val="0"/>
              </a:spcAft>
              <a:buClrTx/>
              <a:buSzTx/>
              <a:buFont typeface="Lucida Grande"/>
              <a:buChar char="-"/>
              <a:tabLst/>
              <a:defRPr/>
            </a:lvl4pPr>
            <a:lvl5pPr marL="514350" marR="0" indent="-177800" algn="l" defTabSz="457200" rtl="0" eaLnBrk="1" fontAlgn="auto" latinLnBrk="0" hangingPunct="1">
              <a:lnSpc>
                <a:spcPct val="100000"/>
              </a:lnSpc>
              <a:spcBef>
                <a:spcPts val="432"/>
              </a:spcBef>
              <a:spcAft>
                <a:spcPts val="0"/>
              </a:spcAft>
              <a:buClrTx/>
              <a:buSzTx/>
              <a:buFont typeface="Lucida Grande"/>
              <a:buChar char="-"/>
              <a:tabLst/>
              <a:defRPr lang="en-US" sz="1600" b="0" kern="1200" noProof="0" dirty="0">
                <a:solidFill>
                  <a:schemeClr val="tx1"/>
                </a:solidFill>
                <a:latin typeface="+mn-lt"/>
                <a:ea typeface="+mn-ea"/>
                <a:cs typeface="+mn-cs"/>
              </a:defRPr>
            </a:lvl5pPr>
          </a:lstStyle>
          <a:p>
            <a:pPr marL="0" marR="0" lvl="0"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Click to edit Master text styles</a:t>
            </a:r>
          </a:p>
          <a:p>
            <a:pPr marL="0" marR="0" lvl="1"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Second level</a:t>
            </a:r>
          </a:p>
          <a:p>
            <a:pPr marL="0" marR="0" lvl="2"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Third level</a:t>
            </a:r>
          </a:p>
          <a:p>
            <a:pPr marL="0" marR="0" lvl="3"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Fourth level</a:t>
            </a:r>
          </a:p>
          <a:p>
            <a:pPr marL="0" marR="0" lvl="4"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Fifth level</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TextBox 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6" name="Rectangle 5"/>
          <p:cNvSpPr/>
          <p:nvPr userDrawn="1"/>
        </p:nvSpPr>
        <p:spPr>
          <a:xfrm>
            <a:off x="8145838" y="6530147"/>
            <a:ext cx="994824" cy="200055"/>
          </a:xfrm>
          <a:prstGeom prst="rect">
            <a:avLst/>
          </a:prstGeom>
          <a:noFill/>
        </p:spPr>
        <p:txBody>
          <a:bodyPr wrap="none" rIns="0" rtlCol="0">
            <a:spAutoFit/>
          </a:bodyPr>
          <a:lstStyle/>
          <a:p>
            <a:pPr algn="r" defTabSz="457200"/>
            <a:r>
              <a:rPr lang="de-DE" sz="700" dirty="0" smtClean="0">
                <a:solidFill>
                  <a:prstClr val="black"/>
                </a:solidFill>
              </a:rPr>
              <a:t>© 2020 Egon Zehnder</a:t>
            </a:r>
            <a:endParaRPr lang="de-DE" sz="700" dirty="0">
              <a:solidFill>
                <a:prstClr val="black"/>
              </a:solidFill>
            </a:endParaRPr>
          </a:p>
        </p:txBody>
      </p:sp>
    </p:spTree>
    <p:extLst>
      <p:ext uri="{BB962C8B-B14F-4D97-AF65-F5344CB8AC3E}">
        <p14:creationId xmlns:p14="http://schemas.microsoft.com/office/powerpoint/2010/main" val="298894849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TextBox 2"/>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5" name="Rectangle 4"/>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243452437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rofi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3880" y="444520"/>
            <a:ext cx="8742358" cy="410519"/>
          </a:xfrm>
        </p:spPr>
        <p:txBody>
          <a:bodyPr/>
          <a:lstStyle>
            <a:lvl1pPr>
              <a:defRPr b="0" baseline="0">
                <a:solidFill>
                  <a:schemeClr val="tx1"/>
                </a:solidFill>
              </a:defRPr>
            </a:lvl1pPr>
          </a:lstStyle>
          <a:p>
            <a:r>
              <a:rPr lang="en-US" dirty="0" smtClean="0"/>
              <a:t>Click to enter Candidate name</a:t>
            </a:r>
            <a:endParaRPr lang="en-US" dirty="0"/>
          </a:p>
        </p:txBody>
      </p:sp>
      <p:sp>
        <p:nvSpPr>
          <p:cNvPr id="3" name="Content Placeholder 2"/>
          <p:cNvSpPr>
            <a:spLocks noGrp="1"/>
          </p:cNvSpPr>
          <p:nvPr>
            <p:ph idx="1" hasCustomPrompt="1"/>
          </p:nvPr>
        </p:nvSpPr>
        <p:spPr>
          <a:xfrm>
            <a:off x="594361"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6" name="Content Placeholder 2"/>
          <p:cNvSpPr>
            <a:spLocks noGrp="1"/>
          </p:cNvSpPr>
          <p:nvPr>
            <p:ph idx="10" hasCustomPrompt="1"/>
          </p:nvPr>
        </p:nvSpPr>
        <p:spPr>
          <a:xfrm>
            <a:off x="5048249"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5" name="TextBox 4"/>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8" name="Rectangle 7"/>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234541015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6" name="Content Placeholder 5"/>
          <p:cNvSpPr>
            <a:spLocks noGrp="1"/>
          </p:cNvSpPr>
          <p:nvPr>
            <p:ph sz="quarter" idx="10"/>
          </p:nvPr>
        </p:nvSpPr>
        <p:spPr>
          <a:xfrm>
            <a:off x="598488" y="1151516"/>
            <a:ext cx="416361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1"/>
          </p:nvPr>
        </p:nvSpPr>
        <p:spPr>
          <a:xfrm>
            <a:off x="5181733" y="1151516"/>
            <a:ext cx="416189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9" name="Rectangle 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250846627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Consultant Profile">
    <p:spTree>
      <p:nvGrpSpPr>
        <p:cNvPr id="1" name=""/>
        <p:cNvGrpSpPr/>
        <p:nvPr/>
      </p:nvGrpSpPr>
      <p:grpSpPr>
        <a:xfrm>
          <a:off x="0" y="0"/>
          <a:ext cx="0" cy="0"/>
          <a:chOff x="0" y="0"/>
          <a:chExt cx="0" cy="0"/>
        </a:xfrm>
      </p:grpSpPr>
      <p:sp>
        <p:nvSpPr>
          <p:cNvPr id="2" name="Title 1"/>
          <p:cNvSpPr>
            <a:spLocks noGrp="1"/>
          </p:cNvSpPr>
          <p:nvPr>
            <p:ph type="title"/>
          </p:nvPr>
        </p:nvSpPr>
        <p:spPr>
          <a:xfrm>
            <a:off x="594361" y="451868"/>
            <a:ext cx="8742358" cy="410519"/>
          </a:xfrm>
        </p:spPr>
        <p:txBody>
          <a:bodyPr/>
          <a:lstStyle/>
          <a:p>
            <a:r>
              <a:rPr lang="en-US" smtClean="0"/>
              <a:t>Click to edit Master title style</a:t>
            </a:r>
            <a:endParaRPr lang="en-US" dirty="0"/>
          </a:p>
        </p:txBody>
      </p:sp>
      <p:sp>
        <p:nvSpPr>
          <p:cNvPr id="4" name="Text Placeholder 6"/>
          <p:cNvSpPr>
            <a:spLocks noGrp="1"/>
          </p:cNvSpPr>
          <p:nvPr>
            <p:ph type="body" sz="quarter" idx="13" hasCustomPrompt="1"/>
          </p:nvPr>
        </p:nvSpPr>
        <p:spPr>
          <a:xfrm>
            <a:off x="2932246" y="1152169"/>
            <a:ext cx="5556646" cy="287101"/>
          </a:xfrm>
        </p:spPr>
        <p:txBody>
          <a:bodyPr/>
          <a:lstStyle>
            <a:lvl1pPr>
              <a:defRPr baseline="0"/>
            </a:lvl1pPr>
          </a:lstStyle>
          <a:p>
            <a:pPr lvl="0"/>
            <a:r>
              <a:rPr lang="en-US" dirty="0" smtClean="0"/>
              <a:t>[Name goes here]</a:t>
            </a:r>
          </a:p>
        </p:txBody>
      </p:sp>
      <p:sp>
        <p:nvSpPr>
          <p:cNvPr id="5" name="Text Placeholder 6"/>
          <p:cNvSpPr>
            <a:spLocks noGrp="1"/>
          </p:cNvSpPr>
          <p:nvPr>
            <p:ph type="body" sz="quarter" idx="14" hasCustomPrompt="1"/>
          </p:nvPr>
        </p:nvSpPr>
        <p:spPr>
          <a:xfrm>
            <a:off x="2932246" y="1439743"/>
            <a:ext cx="5556646" cy="230115"/>
          </a:xfrm>
        </p:spPr>
        <p:txBody>
          <a:bodyPr anchor="ctr"/>
          <a:lstStyle>
            <a:lvl1pPr>
              <a:spcBef>
                <a:spcPts val="1200"/>
              </a:spcBef>
              <a:defRPr sz="1200" baseline="0"/>
            </a:lvl1pPr>
          </a:lstStyle>
          <a:p>
            <a:pPr lvl="0"/>
            <a:r>
              <a:rPr lang="en-US" dirty="0" smtClean="0"/>
              <a:t>[Location]</a:t>
            </a:r>
          </a:p>
        </p:txBody>
      </p:sp>
      <p:sp>
        <p:nvSpPr>
          <p:cNvPr id="6" name="Text Placeholder 6"/>
          <p:cNvSpPr>
            <a:spLocks noGrp="1"/>
          </p:cNvSpPr>
          <p:nvPr>
            <p:ph type="body" sz="quarter" idx="15" hasCustomPrompt="1"/>
          </p:nvPr>
        </p:nvSpPr>
        <p:spPr>
          <a:xfrm>
            <a:off x="2932246" y="1860689"/>
            <a:ext cx="5556646" cy="445273"/>
          </a:xfrm>
        </p:spPr>
        <p:txBody>
          <a:bodyPr anchor="t"/>
          <a:lstStyle>
            <a:lvl1pPr>
              <a:spcBef>
                <a:spcPts val="1200"/>
              </a:spcBef>
              <a:defRPr sz="1000" b="0" baseline="0">
                <a:solidFill>
                  <a:schemeClr val="tx1"/>
                </a:solidFill>
              </a:defRPr>
            </a:lvl1pPr>
          </a:lstStyle>
          <a:p>
            <a:pPr lvl="0"/>
            <a:r>
              <a:rPr lang="en-US" dirty="0" smtClean="0"/>
              <a:t>Click to add text</a:t>
            </a:r>
          </a:p>
        </p:txBody>
      </p:sp>
      <p:sp>
        <p:nvSpPr>
          <p:cNvPr id="7" name="Text Placeholder 6"/>
          <p:cNvSpPr>
            <a:spLocks noGrp="1"/>
          </p:cNvSpPr>
          <p:nvPr>
            <p:ph type="body" sz="quarter" idx="16" hasCustomPrompt="1"/>
          </p:nvPr>
        </p:nvSpPr>
        <p:spPr>
          <a:xfrm>
            <a:off x="2932246" y="2560403"/>
            <a:ext cx="5556646" cy="882594"/>
          </a:xfrm>
        </p:spPr>
        <p:txBody>
          <a:bodyPr anchor="t"/>
          <a:lstStyle>
            <a:lvl1pPr>
              <a:spcBef>
                <a:spcPts val="1200"/>
              </a:spcBef>
              <a:defRPr sz="1000" b="0" baseline="0">
                <a:solidFill>
                  <a:schemeClr val="tx1"/>
                </a:solidFill>
              </a:defRPr>
            </a:lvl1pPr>
          </a:lstStyle>
          <a:p>
            <a:pPr lvl="0"/>
            <a:r>
              <a:rPr lang="en-US" dirty="0" smtClean="0"/>
              <a:t>Click to add text</a:t>
            </a:r>
          </a:p>
        </p:txBody>
      </p:sp>
      <p:sp>
        <p:nvSpPr>
          <p:cNvPr id="8" name="Text Placeholder 11"/>
          <p:cNvSpPr>
            <a:spLocks noGrp="1"/>
          </p:cNvSpPr>
          <p:nvPr>
            <p:ph type="body" sz="quarter" idx="17" hasCustomPrompt="1"/>
          </p:nvPr>
        </p:nvSpPr>
        <p:spPr>
          <a:xfrm>
            <a:off x="612247" y="3762376"/>
            <a:ext cx="7885245" cy="2316163"/>
          </a:xfrm>
        </p:spPr>
        <p:txBody>
          <a:bodyPr/>
          <a:lstStyle>
            <a:lvl1pPr>
              <a:defRPr sz="1000" b="0">
                <a:solidFill>
                  <a:schemeClr val="tx1"/>
                </a:solidFill>
              </a:defRPr>
            </a:lvl1pPr>
          </a:lstStyle>
          <a:p>
            <a:pPr lvl="0"/>
            <a:r>
              <a:rPr lang="en-US" dirty="0" smtClean="0"/>
              <a:t>Click to add text</a:t>
            </a:r>
          </a:p>
        </p:txBody>
      </p:sp>
      <p:sp>
        <p:nvSpPr>
          <p:cNvPr id="9" name="TextBox 8"/>
          <p:cNvSpPr txBox="1"/>
          <p:nvPr userDrawn="1"/>
        </p:nvSpPr>
        <p:spPr>
          <a:xfrm>
            <a:off x="2932246" y="1669857"/>
            <a:ext cx="5120640" cy="199350"/>
          </a:xfrm>
          <a:prstGeom prst="rect">
            <a:avLst/>
          </a:prstGeom>
          <a:noFill/>
        </p:spPr>
        <p:txBody>
          <a:bodyPr wrap="square" lIns="0" tIns="0" rIns="0" bIns="0" rtlCol="0" anchor="b">
            <a:noAutofit/>
          </a:bodyPr>
          <a:lstStyle/>
          <a:p>
            <a:r>
              <a:rPr lang="en-GB" sz="1000" b="1" dirty="0" smtClean="0">
                <a:solidFill>
                  <a:prstClr val="black"/>
                </a:solidFill>
              </a:rPr>
              <a:t>Education</a:t>
            </a:r>
          </a:p>
        </p:txBody>
      </p:sp>
      <p:sp>
        <p:nvSpPr>
          <p:cNvPr id="10" name="TextBox 9"/>
          <p:cNvSpPr txBox="1"/>
          <p:nvPr userDrawn="1"/>
        </p:nvSpPr>
        <p:spPr>
          <a:xfrm>
            <a:off x="2932246" y="2362945"/>
            <a:ext cx="5120640" cy="199350"/>
          </a:xfrm>
          <a:prstGeom prst="rect">
            <a:avLst/>
          </a:prstGeom>
          <a:noFill/>
        </p:spPr>
        <p:txBody>
          <a:bodyPr wrap="square" lIns="0" tIns="0" rIns="0" bIns="0" rtlCol="0" anchor="b">
            <a:noAutofit/>
          </a:bodyPr>
          <a:lstStyle/>
          <a:p>
            <a:r>
              <a:rPr lang="en-GB" sz="1000" b="1" dirty="0" smtClean="0">
                <a:solidFill>
                  <a:prstClr val="black"/>
                </a:solidFill>
              </a:rPr>
              <a:t>Previous Experience</a:t>
            </a:r>
          </a:p>
        </p:txBody>
      </p:sp>
      <p:sp>
        <p:nvSpPr>
          <p:cNvPr id="11" name="TextBox 10"/>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2" name="Rectangle 11"/>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
        <p:nvSpPr>
          <p:cNvPr id="13" name="Picture Placeholder 12"/>
          <p:cNvSpPr>
            <a:spLocks noGrp="1"/>
          </p:cNvSpPr>
          <p:nvPr>
            <p:ph type="pic" sz="quarter" idx="18"/>
          </p:nvPr>
        </p:nvSpPr>
        <p:spPr>
          <a:xfrm>
            <a:off x="594361" y="1152169"/>
            <a:ext cx="1984248" cy="2286000"/>
          </a:xfrm>
        </p:spPr>
        <p:txBody>
          <a:bodyPr/>
          <a:lstStyle/>
          <a:p>
            <a:r>
              <a:rPr lang="en-US" smtClean="0"/>
              <a:t>Click icon to add picture</a:t>
            </a:r>
            <a:endParaRPr lang="en-US"/>
          </a:p>
        </p:txBody>
      </p:sp>
    </p:spTree>
    <p:extLst>
      <p:ext uri="{BB962C8B-B14F-4D97-AF65-F5344CB8AC3E}">
        <p14:creationId xmlns:p14="http://schemas.microsoft.com/office/powerpoint/2010/main" val="508301089"/>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3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6" y="2390776"/>
            <a:ext cx="2643320" cy="619125"/>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6" y="2998119"/>
            <a:ext cx="2655237" cy="230115"/>
          </a:xfrm>
        </p:spPr>
        <p:txBody>
          <a:bodyPr/>
          <a:lstStyle>
            <a:lvl1pPr>
              <a:defRPr sz="1200"/>
            </a:lvl1pPr>
          </a:lstStyle>
          <a:p>
            <a:r>
              <a:rPr lang="en-GB" dirty="0" smtClean="0"/>
              <a:t>[Office]</a:t>
            </a:r>
            <a:endParaRPr lang="en-GB" dirty="0"/>
          </a:p>
        </p:txBody>
      </p:sp>
      <p:sp>
        <p:nvSpPr>
          <p:cNvPr id="10" name="Text Placeholder 17"/>
          <p:cNvSpPr>
            <a:spLocks noGrp="1"/>
          </p:cNvSpPr>
          <p:nvPr>
            <p:ph type="body" sz="quarter" idx="20" hasCustomPrompt="1"/>
          </p:nvPr>
        </p:nvSpPr>
        <p:spPr>
          <a:xfrm>
            <a:off x="3624741" y="2998119"/>
            <a:ext cx="2644313"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6694482" y="2998119"/>
            <a:ext cx="2643191"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430474"/>
            <a:ext cx="2647328"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4144457"/>
            <a:ext cx="2642888" cy="2027743"/>
          </a:xfrm>
        </p:spPr>
        <p:txBody>
          <a:bodyPr/>
          <a:lstStyle>
            <a:lvl1pPr>
              <a:defRPr sz="1000" b="0">
                <a:solidFill>
                  <a:schemeClr val="tx1"/>
                </a:solidFill>
              </a:defRPr>
            </a:lvl1pPr>
          </a:lstStyle>
          <a:p>
            <a:pPr lvl="0"/>
            <a:r>
              <a:rPr lang="en-US" smtClean="0"/>
              <a:t>Click to edit Master text styles</a:t>
            </a:r>
          </a:p>
        </p:txBody>
      </p:sp>
      <p:sp>
        <p:nvSpPr>
          <p:cNvPr id="14" name="Text Placeholder 20"/>
          <p:cNvSpPr>
            <a:spLocks noGrp="1"/>
          </p:cNvSpPr>
          <p:nvPr>
            <p:ph type="body" sz="quarter" idx="23"/>
          </p:nvPr>
        </p:nvSpPr>
        <p:spPr>
          <a:xfrm>
            <a:off x="3624742" y="3419348"/>
            <a:ext cx="2647328" cy="571500"/>
          </a:xfrm>
        </p:spPr>
        <p:txBody>
          <a:bodyPr/>
          <a:lstStyle>
            <a:lvl1pPr>
              <a:defRPr sz="1000" b="0">
                <a:solidFill>
                  <a:schemeClr val="tx1"/>
                </a:solidFill>
              </a:defRPr>
            </a:lvl1pPr>
          </a:lstStyle>
          <a:p>
            <a:pPr lvl="0"/>
            <a:r>
              <a:rPr lang="en-US" smtClean="0"/>
              <a:t>Click to edit Master text styles</a:t>
            </a:r>
          </a:p>
        </p:txBody>
      </p:sp>
      <p:sp>
        <p:nvSpPr>
          <p:cNvPr id="15" name="Text Placeholder 21"/>
          <p:cNvSpPr>
            <a:spLocks noGrp="1"/>
          </p:cNvSpPr>
          <p:nvPr>
            <p:ph type="body" sz="quarter" idx="24"/>
          </p:nvPr>
        </p:nvSpPr>
        <p:spPr>
          <a:xfrm>
            <a:off x="3624742" y="4133331"/>
            <a:ext cx="2642888" cy="2027743"/>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6694481" y="3429000"/>
            <a:ext cx="2647328"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6694482" y="4136505"/>
            <a:ext cx="2642888" cy="2027743"/>
          </a:xfrm>
        </p:spPr>
        <p:txBody>
          <a:bodyPr/>
          <a:lstStyle>
            <a:lvl1pPr>
              <a:defRPr sz="1000" b="0">
                <a:solidFill>
                  <a:schemeClr val="tx1"/>
                </a:solidFill>
              </a:defRPr>
            </a:lvl1pPr>
          </a:lstStyle>
          <a:p>
            <a:pPr lvl="0"/>
            <a:r>
              <a:rPr lang="en-US" smtClean="0"/>
              <a:t>Click to edit Master text styles</a:t>
            </a:r>
          </a:p>
        </p:txBody>
      </p:sp>
      <p:sp>
        <p:nvSpPr>
          <p:cNvPr id="26" name="Text Placeholder 24"/>
          <p:cNvSpPr>
            <a:spLocks noGrp="1"/>
          </p:cNvSpPr>
          <p:nvPr>
            <p:ph type="body" sz="quarter" idx="28" hasCustomPrompt="1"/>
          </p:nvPr>
        </p:nvSpPr>
        <p:spPr>
          <a:xfrm>
            <a:off x="3624741" y="2390776"/>
            <a:ext cx="2643320" cy="619125"/>
          </a:xfrm>
        </p:spPr>
        <p:txBody>
          <a:bodyPr/>
          <a:lstStyle>
            <a:lvl1pPr>
              <a:defRPr b="0"/>
            </a:lvl1pPr>
          </a:lstStyle>
          <a:p>
            <a:pPr lvl="0"/>
            <a:r>
              <a:rPr lang="en-US" dirty="0" smtClean="0"/>
              <a:t>[Consultant Name]</a:t>
            </a:r>
            <a:endParaRPr lang="en-GB" dirty="0"/>
          </a:p>
        </p:txBody>
      </p:sp>
      <p:sp>
        <p:nvSpPr>
          <p:cNvPr id="27" name="Text Placeholder 24"/>
          <p:cNvSpPr>
            <a:spLocks noGrp="1"/>
          </p:cNvSpPr>
          <p:nvPr>
            <p:ph type="body" sz="quarter" idx="29" hasCustomPrompt="1"/>
          </p:nvPr>
        </p:nvSpPr>
        <p:spPr>
          <a:xfrm>
            <a:off x="6694481" y="2390776"/>
            <a:ext cx="2643320" cy="619125"/>
          </a:xfrm>
        </p:spPr>
        <p:txBody>
          <a:bodyPr/>
          <a:lstStyle>
            <a:lvl1pPr>
              <a:defRPr b="0"/>
            </a:lvl1pPr>
          </a:lstStyle>
          <a:p>
            <a:pPr lvl="0"/>
            <a:r>
              <a:rPr lang="en-US" dirty="0" smtClean="0"/>
              <a:t>[Consultant Name]</a:t>
            </a:r>
            <a:endParaRPr lang="en-GB" dirty="0"/>
          </a:p>
        </p:txBody>
      </p:sp>
      <p:sp>
        <p:nvSpPr>
          <p:cNvPr id="18" name="TextBox 17"/>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9" name="Rectangle 1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
        <p:nvSpPr>
          <p:cNvPr id="4" name="Picture Placeholder 3"/>
          <p:cNvSpPr>
            <a:spLocks noGrp="1"/>
          </p:cNvSpPr>
          <p:nvPr>
            <p:ph type="pic" sz="quarter" idx="30"/>
          </p:nvPr>
        </p:nvSpPr>
        <p:spPr>
          <a:xfrm>
            <a:off x="608806" y="1075218"/>
            <a:ext cx="1078992" cy="1234440"/>
          </a:xfrm>
        </p:spPr>
        <p:txBody>
          <a:bodyPr/>
          <a:lstStyle/>
          <a:p>
            <a:r>
              <a:rPr lang="en-US" smtClean="0"/>
              <a:t>Click icon to add picture</a:t>
            </a:r>
            <a:endParaRPr lang="en-US"/>
          </a:p>
        </p:txBody>
      </p:sp>
      <p:sp>
        <p:nvSpPr>
          <p:cNvPr id="20" name="Picture Placeholder 3"/>
          <p:cNvSpPr>
            <a:spLocks noGrp="1"/>
          </p:cNvSpPr>
          <p:nvPr>
            <p:ph type="pic" sz="quarter" idx="31"/>
          </p:nvPr>
        </p:nvSpPr>
        <p:spPr>
          <a:xfrm>
            <a:off x="3624741" y="1075218"/>
            <a:ext cx="1078992" cy="1234440"/>
          </a:xfrm>
        </p:spPr>
        <p:txBody>
          <a:bodyPr/>
          <a:lstStyle/>
          <a:p>
            <a:r>
              <a:rPr lang="en-US" smtClean="0"/>
              <a:t>Click icon to add picture</a:t>
            </a:r>
            <a:endParaRPr lang="en-US"/>
          </a:p>
        </p:txBody>
      </p:sp>
      <p:sp>
        <p:nvSpPr>
          <p:cNvPr id="21" name="Picture Placeholder 3"/>
          <p:cNvSpPr>
            <a:spLocks noGrp="1"/>
          </p:cNvSpPr>
          <p:nvPr>
            <p:ph type="pic" sz="quarter" idx="32"/>
          </p:nvPr>
        </p:nvSpPr>
        <p:spPr>
          <a:xfrm>
            <a:off x="6694481" y="1075218"/>
            <a:ext cx="1078992" cy="1234440"/>
          </a:xfrm>
        </p:spPr>
        <p:txBody>
          <a:bodyPr/>
          <a:lstStyle/>
          <a:p>
            <a:r>
              <a:rPr lang="en-US" smtClean="0"/>
              <a:t>Click icon to add picture</a:t>
            </a:r>
            <a:endParaRPr lang="en-US"/>
          </a:p>
        </p:txBody>
      </p:sp>
    </p:spTree>
    <p:extLst>
      <p:ext uri="{BB962C8B-B14F-4D97-AF65-F5344CB8AC3E}">
        <p14:creationId xmlns:p14="http://schemas.microsoft.com/office/powerpoint/2010/main" val="79667240"/>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2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5" y="2390776"/>
            <a:ext cx="3996003" cy="619125"/>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6" y="2998119"/>
            <a:ext cx="4014018"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5303832" y="2998119"/>
            <a:ext cx="3995808"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430474"/>
            <a:ext cx="4002062"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4144457"/>
            <a:ext cx="3995350" cy="2027743"/>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5303831" y="3429000"/>
            <a:ext cx="4002062"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5303832" y="4136505"/>
            <a:ext cx="3995350" cy="2027743"/>
          </a:xfrm>
        </p:spPr>
        <p:txBody>
          <a:bodyPr/>
          <a:lstStyle>
            <a:lvl1pPr>
              <a:defRPr sz="1000" b="0">
                <a:solidFill>
                  <a:schemeClr val="tx1"/>
                </a:solidFill>
              </a:defRPr>
            </a:lvl1pPr>
          </a:lstStyle>
          <a:p>
            <a:pPr lvl="0"/>
            <a:r>
              <a:rPr lang="en-US" smtClean="0"/>
              <a:t>Click to edit Master text styles</a:t>
            </a:r>
          </a:p>
        </p:txBody>
      </p:sp>
      <p:sp>
        <p:nvSpPr>
          <p:cNvPr id="27" name="Text Placeholder 24"/>
          <p:cNvSpPr>
            <a:spLocks noGrp="1"/>
          </p:cNvSpPr>
          <p:nvPr>
            <p:ph type="body" sz="quarter" idx="29" hasCustomPrompt="1"/>
          </p:nvPr>
        </p:nvSpPr>
        <p:spPr>
          <a:xfrm>
            <a:off x="5303830" y="2390776"/>
            <a:ext cx="3996003" cy="619125"/>
          </a:xfrm>
        </p:spPr>
        <p:txBody>
          <a:bodyPr/>
          <a:lstStyle>
            <a:lvl1pPr>
              <a:defRPr b="0"/>
            </a:lvl1pPr>
          </a:lstStyle>
          <a:p>
            <a:pPr lvl="0"/>
            <a:r>
              <a:rPr lang="en-US" dirty="0" smtClean="0"/>
              <a:t>[Consultant Name]</a:t>
            </a:r>
            <a:endParaRPr lang="en-GB" dirty="0"/>
          </a:p>
        </p:txBody>
      </p:sp>
      <p:sp>
        <p:nvSpPr>
          <p:cNvPr id="18" name="TextBox 17"/>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9" name="Rectangle 1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
        <p:nvSpPr>
          <p:cNvPr id="15" name="Picture Placeholder 3"/>
          <p:cNvSpPr>
            <a:spLocks noGrp="1"/>
          </p:cNvSpPr>
          <p:nvPr>
            <p:ph type="pic" sz="quarter" idx="30"/>
          </p:nvPr>
        </p:nvSpPr>
        <p:spPr>
          <a:xfrm>
            <a:off x="608806" y="1075218"/>
            <a:ext cx="1078992" cy="1234440"/>
          </a:xfrm>
        </p:spPr>
        <p:txBody>
          <a:bodyPr/>
          <a:lstStyle/>
          <a:p>
            <a:r>
              <a:rPr lang="en-US" smtClean="0"/>
              <a:t>Click icon to add picture</a:t>
            </a:r>
            <a:endParaRPr lang="en-US"/>
          </a:p>
        </p:txBody>
      </p:sp>
      <p:sp>
        <p:nvSpPr>
          <p:cNvPr id="20" name="Picture Placeholder 3"/>
          <p:cNvSpPr>
            <a:spLocks noGrp="1"/>
          </p:cNvSpPr>
          <p:nvPr>
            <p:ph type="pic" sz="quarter" idx="31"/>
          </p:nvPr>
        </p:nvSpPr>
        <p:spPr>
          <a:xfrm>
            <a:off x="5303830" y="1075218"/>
            <a:ext cx="1078992" cy="1234440"/>
          </a:xfrm>
        </p:spPr>
        <p:txBody>
          <a:bodyPr/>
          <a:lstStyle/>
          <a:p>
            <a:r>
              <a:rPr lang="en-US" smtClean="0"/>
              <a:t>Click icon to add picture</a:t>
            </a:r>
            <a:endParaRPr lang="en-US"/>
          </a:p>
        </p:txBody>
      </p:sp>
    </p:spTree>
    <p:extLst>
      <p:ext uri="{BB962C8B-B14F-4D97-AF65-F5344CB8AC3E}">
        <p14:creationId xmlns:p14="http://schemas.microsoft.com/office/powerpoint/2010/main" val="121747986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2488450" y="2562226"/>
            <a:ext cx="1509924"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4219241" y="2562226"/>
            <a:ext cx="1509924"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950032" y="2562226"/>
            <a:ext cx="1509924"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2" hasCustomPrompt="1"/>
          </p:nvPr>
        </p:nvSpPr>
        <p:spPr>
          <a:xfrm>
            <a:off x="2562713"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4" name="Text Placeholder 12"/>
          <p:cNvSpPr>
            <a:spLocks noGrp="1"/>
          </p:cNvSpPr>
          <p:nvPr>
            <p:ph type="body" sz="quarter" idx="53" hasCustomPrompt="1"/>
          </p:nvPr>
        </p:nvSpPr>
        <p:spPr>
          <a:xfrm>
            <a:off x="2562713"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5" name="Text Placeholder 10"/>
          <p:cNvSpPr>
            <a:spLocks noGrp="1"/>
          </p:cNvSpPr>
          <p:nvPr>
            <p:ph type="body" sz="quarter" idx="56" hasCustomPrompt="1"/>
          </p:nvPr>
        </p:nvSpPr>
        <p:spPr>
          <a:xfrm>
            <a:off x="429350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6" name="Text Placeholder 12"/>
          <p:cNvSpPr>
            <a:spLocks noGrp="1"/>
          </p:cNvSpPr>
          <p:nvPr>
            <p:ph type="body" sz="quarter" idx="57" hasCustomPrompt="1"/>
          </p:nvPr>
        </p:nvSpPr>
        <p:spPr>
          <a:xfrm>
            <a:off x="429350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7" name="Text Placeholder 10"/>
          <p:cNvSpPr>
            <a:spLocks noGrp="1"/>
          </p:cNvSpPr>
          <p:nvPr>
            <p:ph type="body" sz="quarter" idx="60" hasCustomPrompt="1"/>
          </p:nvPr>
        </p:nvSpPr>
        <p:spPr>
          <a:xfrm>
            <a:off x="602429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8" name="Text Placeholder 12"/>
          <p:cNvSpPr>
            <a:spLocks noGrp="1"/>
          </p:cNvSpPr>
          <p:nvPr>
            <p:ph type="body" sz="quarter" idx="61" hasCustomPrompt="1"/>
          </p:nvPr>
        </p:nvSpPr>
        <p:spPr>
          <a:xfrm>
            <a:off x="602429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9" name="TextBox 1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21" name="Rectangle 2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292675989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 name="Group 3"/>
          <p:cNvGrpSpPr/>
          <p:nvPr userDrawn="1"/>
        </p:nvGrpSpPr>
        <p:grpSpPr>
          <a:xfrm>
            <a:off x="1612116" y="2570163"/>
            <a:ext cx="1509924"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3342906" y="2570163"/>
            <a:ext cx="1509924"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5073697" y="2570163"/>
            <a:ext cx="1509924"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6804488" y="2570163"/>
            <a:ext cx="1509924"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6" name="Text Placeholder 10"/>
          <p:cNvSpPr>
            <a:spLocks noGrp="1"/>
          </p:cNvSpPr>
          <p:nvPr>
            <p:ph type="body" sz="quarter" idx="74" hasCustomPrompt="1"/>
          </p:nvPr>
        </p:nvSpPr>
        <p:spPr>
          <a:xfrm>
            <a:off x="1686378"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17" name="Text Placeholder 12"/>
          <p:cNvSpPr>
            <a:spLocks noGrp="1"/>
          </p:cNvSpPr>
          <p:nvPr>
            <p:ph type="body" sz="quarter" idx="75" hasCustomPrompt="1"/>
          </p:nvPr>
        </p:nvSpPr>
        <p:spPr>
          <a:xfrm>
            <a:off x="1686378"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8" name="Text Placeholder 10"/>
          <p:cNvSpPr>
            <a:spLocks noGrp="1"/>
          </p:cNvSpPr>
          <p:nvPr>
            <p:ph type="body" sz="quarter" idx="76" hasCustomPrompt="1"/>
          </p:nvPr>
        </p:nvSpPr>
        <p:spPr>
          <a:xfrm>
            <a:off x="3417169"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19" name="Text Placeholder 12"/>
          <p:cNvSpPr>
            <a:spLocks noGrp="1"/>
          </p:cNvSpPr>
          <p:nvPr>
            <p:ph type="body" sz="quarter" idx="77" hasCustomPrompt="1"/>
          </p:nvPr>
        </p:nvSpPr>
        <p:spPr>
          <a:xfrm>
            <a:off x="3417169"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0" name="Text Placeholder 10"/>
          <p:cNvSpPr>
            <a:spLocks noGrp="1"/>
          </p:cNvSpPr>
          <p:nvPr>
            <p:ph type="body" sz="quarter" idx="78" hasCustomPrompt="1"/>
          </p:nvPr>
        </p:nvSpPr>
        <p:spPr>
          <a:xfrm>
            <a:off x="5147960"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21" name="Text Placeholder 12"/>
          <p:cNvSpPr>
            <a:spLocks noGrp="1"/>
          </p:cNvSpPr>
          <p:nvPr>
            <p:ph type="body" sz="quarter" idx="79" hasCustomPrompt="1"/>
          </p:nvPr>
        </p:nvSpPr>
        <p:spPr>
          <a:xfrm>
            <a:off x="5147960"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2" name="Text Placeholder 10"/>
          <p:cNvSpPr>
            <a:spLocks noGrp="1"/>
          </p:cNvSpPr>
          <p:nvPr>
            <p:ph type="body" sz="quarter" idx="80" hasCustomPrompt="1"/>
          </p:nvPr>
        </p:nvSpPr>
        <p:spPr>
          <a:xfrm>
            <a:off x="6878750"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23" name="Text Placeholder 12"/>
          <p:cNvSpPr>
            <a:spLocks noGrp="1"/>
          </p:cNvSpPr>
          <p:nvPr>
            <p:ph type="body" sz="quarter" idx="81" hasCustomPrompt="1"/>
          </p:nvPr>
        </p:nvSpPr>
        <p:spPr>
          <a:xfrm>
            <a:off x="6878750"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4" name="TextBox 2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26" name="Rectangle 2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298648376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 name="Group 3"/>
          <p:cNvGrpSpPr/>
          <p:nvPr userDrawn="1"/>
        </p:nvGrpSpPr>
        <p:grpSpPr>
          <a:xfrm>
            <a:off x="757660" y="2562226"/>
            <a:ext cx="1509924"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2488450" y="2562226"/>
            <a:ext cx="1509924"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4219241" y="2562226"/>
            <a:ext cx="1509924"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5950032" y="2562226"/>
            <a:ext cx="1509924"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6" name="Group 15"/>
          <p:cNvGrpSpPr/>
          <p:nvPr userDrawn="1"/>
        </p:nvGrpSpPr>
        <p:grpSpPr>
          <a:xfrm>
            <a:off x="7680821" y="2562226"/>
            <a:ext cx="1509924" cy="2073041"/>
            <a:chOff x="7834146" y="1542485"/>
            <a:chExt cx="1539345" cy="2119595"/>
          </a:xfrm>
        </p:grpSpPr>
        <p:sp>
          <p:nvSpPr>
            <p:cNvPr id="1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8" name="Straight Connector 1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9" name="Text Placeholder 10"/>
          <p:cNvSpPr>
            <a:spLocks noGrp="1"/>
          </p:cNvSpPr>
          <p:nvPr>
            <p:ph type="body" sz="quarter" idx="48" hasCustomPrompt="1"/>
          </p:nvPr>
        </p:nvSpPr>
        <p:spPr>
          <a:xfrm>
            <a:off x="831922"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0" name="Text Placeholder 12"/>
          <p:cNvSpPr>
            <a:spLocks noGrp="1"/>
          </p:cNvSpPr>
          <p:nvPr>
            <p:ph type="body" sz="quarter" idx="49" hasCustomPrompt="1"/>
          </p:nvPr>
        </p:nvSpPr>
        <p:spPr>
          <a:xfrm>
            <a:off x="831922"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1" name="Text Placeholder 10"/>
          <p:cNvSpPr>
            <a:spLocks noGrp="1"/>
          </p:cNvSpPr>
          <p:nvPr>
            <p:ph type="body" sz="quarter" idx="52" hasCustomPrompt="1"/>
          </p:nvPr>
        </p:nvSpPr>
        <p:spPr>
          <a:xfrm>
            <a:off x="2562713"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2" name="Text Placeholder 12"/>
          <p:cNvSpPr>
            <a:spLocks noGrp="1"/>
          </p:cNvSpPr>
          <p:nvPr>
            <p:ph type="body" sz="quarter" idx="53" hasCustomPrompt="1"/>
          </p:nvPr>
        </p:nvSpPr>
        <p:spPr>
          <a:xfrm>
            <a:off x="2562713"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3" name="Text Placeholder 10"/>
          <p:cNvSpPr>
            <a:spLocks noGrp="1"/>
          </p:cNvSpPr>
          <p:nvPr>
            <p:ph type="body" sz="quarter" idx="56" hasCustomPrompt="1"/>
          </p:nvPr>
        </p:nvSpPr>
        <p:spPr>
          <a:xfrm>
            <a:off x="429350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4" name="Text Placeholder 12"/>
          <p:cNvSpPr>
            <a:spLocks noGrp="1"/>
          </p:cNvSpPr>
          <p:nvPr>
            <p:ph type="body" sz="quarter" idx="57" hasCustomPrompt="1"/>
          </p:nvPr>
        </p:nvSpPr>
        <p:spPr>
          <a:xfrm>
            <a:off x="429350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5" name="Text Placeholder 10"/>
          <p:cNvSpPr>
            <a:spLocks noGrp="1"/>
          </p:cNvSpPr>
          <p:nvPr>
            <p:ph type="body" sz="quarter" idx="60" hasCustomPrompt="1"/>
          </p:nvPr>
        </p:nvSpPr>
        <p:spPr>
          <a:xfrm>
            <a:off x="602429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6" name="Text Placeholder 12"/>
          <p:cNvSpPr>
            <a:spLocks noGrp="1"/>
          </p:cNvSpPr>
          <p:nvPr>
            <p:ph type="body" sz="quarter" idx="61" hasCustomPrompt="1"/>
          </p:nvPr>
        </p:nvSpPr>
        <p:spPr>
          <a:xfrm>
            <a:off x="602429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7" name="Text Placeholder 10"/>
          <p:cNvSpPr>
            <a:spLocks noGrp="1"/>
          </p:cNvSpPr>
          <p:nvPr>
            <p:ph type="body" sz="quarter" idx="64" hasCustomPrompt="1"/>
          </p:nvPr>
        </p:nvSpPr>
        <p:spPr>
          <a:xfrm>
            <a:off x="775508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8" name="Text Placeholder 12"/>
          <p:cNvSpPr>
            <a:spLocks noGrp="1"/>
          </p:cNvSpPr>
          <p:nvPr>
            <p:ph type="body" sz="quarter" idx="65" hasCustomPrompt="1"/>
          </p:nvPr>
        </p:nvSpPr>
        <p:spPr>
          <a:xfrm>
            <a:off x="775508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9" name="TextBox 2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31" name="Rectangle 3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29606437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6" name="Content Placeholder 5"/>
          <p:cNvSpPr>
            <a:spLocks noGrp="1"/>
          </p:cNvSpPr>
          <p:nvPr>
            <p:ph sz="quarter" idx="10"/>
          </p:nvPr>
        </p:nvSpPr>
        <p:spPr>
          <a:xfrm>
            <a:off x="598488" y="1151516"/>
            <a:ext cx="416361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1"/>
          </p:nvPr>
        </p:nvSpPr>
        <p:spPr>
          <a:xfrm>
            <a:off x="5181733" y="1151516"/>
            <a:ext cx="416189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9" name="Rectangle 8"/>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2018 Egon Zehnder</a:t>
            </a:r>
            <a:endParaRPr lang="de-DE" sz="700" dirty="0">
              <a:solidFill>
                <a:prstClr val="black"/>
              </a:solidFill>
              <a:latin typeface="Georgia"/>
            </a:endParaRPr>
          </a:p>
        </p:txBody>
      </p:sp>
    </p:spTree>
    <p:extLst>
      <p:ext uri="{BB962C8B-B14F-4D97-AF65-F5344CB8AC3E}">
        <p14:creationId xmlns:p14="http://schemas.microsoft.com/office/powerpoint/2010/main" val="2106003059"/>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2488450" y="3764038"/>
            <a:ext cx="1509924"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4219241" y="3764038"/>
            <a:ext cx="1509924"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950032" y="3764038"/>
            <a:ext cx="1509924"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4"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5"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6"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7"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8"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39" name="Group 38"/>
          <p:cNvGrpSpPr/>
          <p:nvPr userDrawn="1"/>
        </p:nvGrpSpPr>
        <p:grpSpPr>
          <a:xfrm>
            <a:off x="2488450" y="1455738"/>
            <a:ext cx="1509924" cy="2073041"/>
            <a:chOff x="2411632" y="1542485"/>
            <a:chExt cx="1539345" cy="2119595"/>
          </a:xfrm>
        </p:grpSpPr>
        <p:sp>
          <p:nvSpPr>
            <p:cNvPr id="40"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1" name="Straight Connector 40"/>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2" name="Group 41"/>
          <p:cNvGrpSpPr/>
          <p:nvPr userDrawn="1"/>
        </p:nvGrpSpPr>
        <p:grpSpPr>
          <a:xfrm>
            <a:off x="4219241" y="1455738"/>
            <a:ext cx="1509924" cy="2073041"/>
            <a:chOff x="4219137" y="1542485"/>
            <a:chExt cx="1539345" cy="2119595"/>
          </a:xfrm>
        </p:grpSpPr>
        <p:sp>
          <p:nvSpPr>
            <p:cNvPr id="4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4" name="Straight Connector 4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5" name="Group 44"/>
          <p:cNvGrpSpPr/>
          <p:nvPr userDrawn="1"/>
        </p:nvGrpSpPr>
        <p:grpSpPr>
          <a:xfrm>
            <a:off x="5950032" y="1455738"/>
            <a:ext cx="1509924" cy="2073041"/>
            <a:chOff x="6026642" y="1542485"/>
            <a:chExt cx="1539345" cy="2119595"/>
          </a:xfrm>
        </p:grpSpPr>
        <p:sp>
          <p:nvSpPr>
            <p:cNvPr id="4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47" name="Straight Connector 4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48" name="Text Placeholder 10"/>
          <p:cNvSpPr>
            <a:spLocks noGrp="1"/>
          </p:cNvSpPr>
          <p:nvPr>
            <p:ph type="body" sz="quarter" idx="64" hasCustomPrompt="1"/>
          </p:nvPr>
        </p:nvSpPr>
        <p:spPr>
          <a:xfrm>
            <a:off x="2562713"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49" name="Text Placeholder 12"/>
          <p:cNvSpPr>
            <a:spLocks noGrp="1"/>
          </p:cNvSpPr>
          <p:nvPr>
            <p:ph type="body" sz="quarter" idx="65" hasCustomPrompt="1"/>
          </p:nvPr>
        </p:nvSpPr>
        <p:spPr>
          <a:xfrm>
            <a:off x="2562713" y="28962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0" name="Text Placeholder 10"/>
          <p:cNvSpPr>
            <a:spLocks noGrp="1"/>
          </p:cNvSpPr>
          <p:nvPr>
            <p:ph type="body" sz="quarter" idx="66" hasCustomPrompt="1"/>
          </p:nvPr>
        </p:nvSpPr>
        <p:spPr>
          <a:xfrm>
            <a:off x="4293504"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51" name="Text Placeholder 12"/>
          <p:cNvSpPr>
            <a:spLocks noGrp="1"/>
          </p:cNvSpPr>
          <p:nvPr>
            <p:ph type="body" sz="quarter" idx="67" hasCustomPrompt="1"/>
          </p:nvPr>
        </p:nvSpPr>
        <p:spPr>
          <a:xfrm>
            <a:off x="4293504" y="28907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2" name="Text Placeholder 10"/>
          <p:cNvSpPr>
            <a:spLocks noGrp="1"/>
          </p:cNvSpPr>
          <p:nvPr>
            <p:ph type="body" sz="quarter" idx="68" hasCustomPrompt="1"/>
          </p:nvPr>
        </p:nvSpPr>
        <p:spPr>
          <a:xfrm>
            <a:off x="6024294"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53" name="Text Placeholder 12"/>
          <p:cNvSpPr>
            <a:spLocks noGrp="1"/>
          </p:cNvSpPr>
          <p:nvPr>
            <p:ph type="body" sz="quarter" idx="69" hasCustomPrompt="1"/>
          </p:nvPr>
        </p:nvSpPr>
        <p:spPr>
          <a:xfrm>
            <a:off x="6024294" y="28962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4" name="TextBox 5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56" name="Rectangle 5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130660139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1612116" y="1455738"/>
            <a:ext cx="1509924" cy="2073041"/>
            <a:chOff x="604127" y="1542485"/>
            <a:chExt cx="1539345" cy="2119595"/>
          </a:xfrm>
        </p:grpSpPr>
        <p:sp>
          <p:nvSpPr>
            <p:cNvPr id="2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6" name="Straight Connector 2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3342906" y="1455738"/>
            <a:ext cx="1509924" cy="2073041"/>
            <a:chOff x="2411632" y="1542485"/>
            <a:chExt cx="1539345" cy="2119595"/>
          </a:xfrm>
        </p:grpSpPr>
        <p:sp>
          <p:nvSpPr>
            <p:cNvPr id="2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9" name="Straight Connector 2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073697" y="1455738"/>
            <a:ext cx="1509924" cy="2073041"/>
            <a:chOff x="4219137" y="1542485"/>
            <a:chExt cx="1539345" cy="2119595"/>
          </a:xfrm>
        </p:grpSpPr>
        <p:sp>
          <p:nvSpPr>
            <p:cNvPr id="3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32" name="Straight Connector 3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3" name="Group 32"/>
          <p:cNvGrpSpPr/>
          <p:nvPr userDrawn="1"/>
        </p:nvGrpSpPr>
        <p:grpSpPr>
          <a:xfrm>
            <a:off x="6804488" y="1455738"/>
            <a:ext cx="1509924" cy="2073041"/>
            <a:chOff x="6026642" y="1542485"/>
            <a:chExt cx="1539345" cy="2119595"/>
          </a:xfrm>
        </p:grpSpPr>
        <p:sp>
          <p:nvSpPr>
            <p:cNvPr id="3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5" name="Straight Connector 3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6" name="Text Placeholder 10"/>
          <p:cNvSpPr>
            <a:spLocks noGrp="1"/>
          </p:cNvSpPr>
          <p:nvPr>
            <p:ph type="body" sz="quarter" idx="74" hasCustomPrompt="1"/>
          </p:nvPr>
        </p:nvSpPr>
        <p:spPr>
          <a:xfrm>
            <a:off x="1686378"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37" name="Text Placeholder 12"/>
          <p:cNvSpPr>
            <a:spLocks noGrp="1"/>
          </p:cNvSpPr>
          <p:nvPr>
            <p:ph type="body" sz="quarter" idx="75" hasCustomPrompt="1"/>
          </p:nvPr>
        </p:nvSpPr>
        <p:spPr>
          <a:xfrm>
            <a:off x="1686378"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8" name="Text Placeholder 10"/>
          <p:cNvSpPr>
            <a:spLocks noGrp="1"/>
          </p:cNvSpPr>
          <p:nvPr>
            <p:ph type="body" sz="quarter" idx="76" hasCustomPrompt="1"/>
          </p:nvPr>
        </p:nvSpPr>
        <p:spPr>
          <a:xfrm>
            <a:off x="3417169"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39" name="Text Placeholder 12"/>
          <p:cNvSpPr>
            <a:spLocks noGrp="1"/>
          </p:cNvSpPr>
          <p:nvPr>
            <p:ph type="body" sz="quarter" idx="77" hasCustomPrompt="1"/>
          </p:nvPr>
        </p:nvSpPr>
        <p:spPr>
          <a:xfrm>
            <a:off x="3417169"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0" name="Text Placeholder 10"/>
          <p:cNvSpPr>
            <a:spLocks noGrp="1"/>
          </p:cNvSpPr>
          <p:nvPr>
            <p:ph type="body" sz="quarter" idx="78" hasCustomPrompt="1"/>
          </p:nvPr>
        </p:nvSpPr>
        <p:spPr>
          <a:xfrm>
            <a:off x="514796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41" name="Text Placeholder 12"/>
          <p:cNvSpPr>
            <a:spLocks noGrp="1"/>
          </p:cNvSpPr>
          <p:nvPr>
            <p:ph type="body" sz="quarter" idx="79" hasCustomPrompt="1"/>
          </p:nvPr>
        </p:nvSpPr>
        <p:spPr>
          <a:xfrm>
            <a:off x="514796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2" name="Text Placeholder 10"/>
          <p:cNvSpPr>
            <a:spLocks noGrp="1"/>
          </p:cNvSpPr>
          <p:nvPr>
            <p:ph type="body" sz="quarter" idx="80" hasCustomPrompt="1"/>
          </p:nvPr>
        </p:nvSpPr>
        <p:spPr>
          <a:xfrm>
            <a:off x="687875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43" name="Text Placeholder 12"/>
          <p:cNvSpPr>
            <a:spLocks noGrp="1"/>
          </p:cNvSpPr>
          <p:nvPr>
            <p:ph type="body" sz="quarter" idx="81" hasCustomPrompt="1"/>
          </p:nvPr>
        </p:nvSpPr>
        <p:spPr>
          <a:xfrm>
            <a:off x="687875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44" name="Group 43"/>
          <p:cNvGrpSpPr/>
          <p:nvPr userDrawn="1"/>
        </p:nvGrpSpPr>
        <p:grpSpPr>
          <a:xfrm>
            <a:off x="2488450" y="3764038"/>
            <a:ext cx="1509924" cy="2073041"/>
            <a:chOff x="2411632" y="1542485"/>
            <a:chExt cx="1539345" cy="2119595"/>
          </a:xfrm>
        </p:grpSpPr>
        <p:sp>
          <p:nvSpPr>
            <p:cNvPr id="4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4219241" y="3764038"/>
            <a:ext cx="1509924" cy="2073041"/>
            <a:chOff x="4219137" y="1542485"/>
            <a:chExt cx="1539345" cy="2119595"/>
          </a:xfrm>
        </p:grpSpPr>
        <p:sp>
          <p:nvSpPr>
            <p:cNvPr id="4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5950032" y="3764038"/>
            <a:ext cx="1509924" cy="2073041"/>
            <a:chOff x="6026642" y="1542485"/>
            <a:chExt cx="1539345" cy="2119595"/>
          </a:xfrm>
        </p:grpSpPr>
        <p:sp>
          <p:nvSpPr>
            <p:cNvPr id="5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2" name="Straight Connector 5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3"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4"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5"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6"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7"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8"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9" name="TextBox 5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61" name="Rectangle 6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48689812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8 x Credentials">
    <p:spTree>
      <p:nvGrpSpPr>
        <p:cNvPr id="1" name=""/>
        <p:cNvGrpSpPr/>
        <p:nvPr/>
      </p:nvGrpSpPr>
      <p:grpSpPr>
        <a:xfrm>
          <a:off x="0" y="0"/>
          <a:ext cx="0" cy="0"/>
          <a:chOff x="0" y="0"/>
          <a:chExt cx="0" cy="0"/>
        </a:xfrm>
      </p:grpSpPr>
      <p:sp>
        <p:nvSpPr>
          <p:cNvPr id="38" name="Rectangle 37"/>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Title 3"/>
          <p:cNvSpPr>
            <a:spLocks noGrp="1"/>
          </p:cNvSpPr>
          <p:nvPr userDrawn="1">
            <p:ph type="title" hasCustomPrompt="1"/>
          </p:nvPr>
        </p:nvSpPr>
        <p:spPr>
          <a:xfrm>
            <a:off x="595241" y="451869"/>
            <a:ext cx="8742358" cy="410519"/>
          </a:xfrm>
        </p:spPr>
        <p:txBody>
          <a:bodyPr/>
          <a:lstStyle>
            <a:lvl1pPr>
              <a:defRPr/>
            </a:lvl1pPr>
          </a:lstStyle>
          <a:p>
            <a:r>
              <a:rPr lang="en-US" dirty="0" smtClean="0"/>
              <a:t>Click to add title</a:t>
            </a:r>
            <a:endParaRPr lang="en-US" dirty="0"/>
          </a:p>
        </p:txBody>
      </p:sp>
      <p:grpSp>
        <p:nvGrpSpPr>
          <p:cNvPr id="50" name="Group 49"/>
          <p:cNvGrpSpPr/>
          <p:nvPr userDrawn="1"/>
        </p:nvGrpSpPr>
        <p:grpSpPr>
          <a:xfrm>
            <a:off x="1612116" y="3762376"/>
            <a:ext cx="1509924" cy="2073041"/>
            <a:chOff x="604127" y="1542485"/>
            <a:chExt cx="1539345" cy="2119595"/>
          </a:xfrm>
        </p:grpSpPr>
        <p:sp>
          <p:nvSpPr>
            <p:cNvPr id="51"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3342906" y="3762376"/>
            <a:ext cx="1509924" cy="2073041"/>
            <a:chOff x="2411632" y="1542485"/>
            <a:chExt cx="1539345" cy="2119595"/>
          </a:xfrm>
        </p:grpSpPr>
        <p:sp>
          <p:nvSpPr>
            <p:cNvPr id="66"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67" name="Straight Connector 66"/>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2" name="Group 81"/>
          <p:cNvGrpSpPr/>
          <p:nvPr userDrawn="1"/>
        </p:nvGrpSpPr>
        <p:grpSpPr>
          <a:xfrm>
            <a:off x="5073697" y="3762376"/>
            <a:ext cx="1509924" cy="2073041"/>
            <a:chOff x="4219137" y="1542485"/>
            <a:chExt cx="1539345" cy="2119595"/>
          </a:xfrm>
        </p:grpSpPr>
        <p:sp>
          <p:nvSpPr>
            <p:cNvPr id="8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84" name="Straight Connector 8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5" name="Group 84"/>
          <p:cNvGrpSpPr/>
          <p:nvPr userDrawn="1"/>
        </p:nvGrpSpPr>
        <p:grpSpPr>
          <a:xfrm>
            <a:off x="6804488" y="3762376"/>
            <a:ext cx="1509924" cy="2073041"/>
            <a:chOff x="6026642" y="1542485"/>
            <a:chExt cx="1539345" cy="2119595"/>
          </a:xfrm>
        </p:grpSpPr>
        <p:sp>
          <p:nvSpPr>
            <p:cNvPr id="8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87" name="Straight Connector 8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8" name="Text Placeholder 10"/>
          <p:cNvSpPr>
            <a:spLocks noGrp="1"/>
          </p:cNvSpPr>
          <p:nvPr>
            <p:ph type="body" sz="quarter" idx="66" hasCustomPrompt="1"/>
          </p:nvPr>
        </p:nvSpPr>
        <p:spPr>
          <a:xfrm>
            <a:off x="1686378"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9" name="Text Placeholder 12"/>
          <p:cNvSpPr>
            <a:spLocks noGrp="1"/>
          </p:cNvSpPr>
          <p:nvPr>
            <p:ph type="body" sz="quarter" idx="67" hasCustomPrompt="1"/>
          </p:nvPr>
        </p:nvSpPr>
        <p:spPr>
          <a:xfrm>
            <a:off x="1686378"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0" name="Text Placeholder 10"/>
          <p:cNvSpPr>
            <a:spLocks noGrp="1"/>
          </p:cNvSpPr>
          <p:nvPr>
            <p:ph type="body" sz="quarter" idx="68" hasCustomPrompt="1"/>
          </p:nvPr>
        </p:nvSpPr>
        <p:spPr>
          <a:xfrm>
            <a:off x="3417169"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1" name="Text Placeholder 12"/>
          <p:cNvSpPr>
            <a:spLocks noGrp="1"/>
          </p:cNvSpPr>
          <p:nvPr>
            <p:ph type="body" sz="quarter" idx="69" hasCustomPrompt="1"/>
          </p:nvPr>
        </p:nvSpPr>
        <p:spPr>
          <a:xfrm>
            <a:off x="3417169"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3" name="Text Placeholder 10"/>
          <p:cNvSpPr>
            <a:spLocks noGrp="1"/>
          </p:cNvSpPr>
          <p:nvPr>
            <p:ph type="body" sz="quarter" idx="70" hasCustomPrompt="1"/>
          </p:nvPr>
        </p:nvSpPr>
        <p:spPr>
          <a:xfrm>
            <a:off x="514796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4" name="Text Placeholder 12"/>
          <p:cNvSpPr>
            <a:spLocks noGrp="1"/>
          </p:cNvSpPr>
          <p:nvPr>
            <p:ph type="body" sz="quarter" idx="71" hasCustomPrompt="1"/>
          </p:nvPr>
        </p:nvSpPr>
        <p:spPr>
          <a:xfrm>
            <a:off x="514796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5" name="Text Placeholder 10"/>
          <p:cNvSpPr>
            <a:spLocks noGrp="1"/>
          </p:cNvSpPr>
          <p:nvPr>
            <p:ph type="body" sz="quarter" idx="72" hasCustomPrompt="1"/>
          </p:nvPr>
        </p:nvSpPr>
        <p:spPr>
          <a:xfrm>
            <a:off x="687875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6" name="Text Placeholder 12"/>
          <p:cNvSpPr>
            <a:spLocks noGrp="1"/>
          </p:cNvSpPr>
          <p:nvPr>
            <p:ph type="body" sz="quarter" idx="73" hasCustomPrompt="1"/>
          </p:nvPr>
        </p:nvSpPr>
        <p:spPr>
          <a:xfrm>
            <a:off x="687875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104" name="Group 103"/>
          <p:cNvGrpSpPr/>
          <p:nvPr userDrawn="1"/>
        </p:nvGrpSpPr>
        <p:grpSpPr>
          <a:xfrm>
            <a:off x="1612116" y="1455738"/>
            <a:ext cx="1509924" cy="2073041"/>
            <a:chOff x="604127" y="1542485"/>
            <a:chExt cx="1539345" cy="2119595"/>
          </a:xfrm>
        </p:grpSpPr>
        <p:sp>
          <p:nvSpPr>
            <p:cNvPr id="10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06" name="Straight Connector 10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7" name="Group 106"/>
          <p:cNvGrpSpPr/>
          <p:nvPr userDrawn="1"/>
        </p:nvGrpSpPr>
        <p:grpSpPr>
          <a:xfrm>
            <a:off x="3342906" y="1455738"/>
            <a:ext cx="1509924" cy="2073041"/>
            <a:chOff x="2411632" y="1542485"/>
            <a:chExt cx="1539345" cy="2119595"/>
          </a:xfrm>
        </p:grpSpPr>
        <p:sp>
          <p:nvSpPr>
            <p:cNvPr id="10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109" name="Straight Connector 10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0" name="Group 109"/>
          <p:cNvGrpSpPr/>
          <p:nvPr userDrawn="1"/>
        </p:nvGrpSpPr>
        <p:grpSpPr>
          <a:xfrm>
            <a:off x="5073697" y="1455738"/>
            <a:ext cx="1509924" cy="2073041"/>
            <a:chOff x="4219137" y="1542485"/>
            <a:chExt cx="1539345" cy="2119595"/>
          </a:xfrm>
        </p:grpSpPr>
        <p:sp>
          <p:nvSpPr>
            <p:cNvPr id="1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12" name="Straight Connector 1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3" name="Group 112"/>
          <p:cNvGrpSpPr/>
          <p:nvPr userDrawn="1"/>
        </p:nvGrpSpPr>
        <p:grpSpPr>
          <a:xfrm>
            <a:off x="6804488" y="1455738"/>
            <a:ext cx="1509924" cy="2073041"/>
            <a:chOff x="6026642" y="1542485"/>
            <a:chExt cx="1539345" cy="2119595"/>
          </a:xfrm>
        </p:grpSpPr>
        <p:sp>
          <p:nvSpPr>
            <p:cNvPr id="1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15" name="Straight Connector 1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16" name="Text Placeholder 10"/>
          <p:cNvSpPr>
            <a:spLocks noGrp="1"/>
          </p:cNvSpPr>
          <p:nvPr>
            <p:ph type="body" sz="quarter" idx="74" hasCustomPrompt="1"/>
          </p:nvPr>
        </p:nvSpPr>
        <p:spPr>
          <a:xfrm>
            <a:off x="1686378"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17" name="Text Placeholder 12"/>
          <p:cNvSpPr>
            <a:spLocks noGrp="1"/>
          </p:cNvSpPr>
          <p:nvPr>
            <p:ph type="body" sz="quarter" idx="75" hasCustomPrompt="1"/>
          </p:nvPr>
        </p:nvSpPr>
        <p:spPr>
          <a:xfrm>
            <a:off x="1686378"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18" name="Text Placeholder 10"/>
          <p:cNvSpPr>
            <a:spLocks noGrp="1"/>
          </p:cNvSpPr>
          <p:nvPr>
            <p:ph type="body" sz="quarter" idx="76" hasCustomPrompt="1"/>
          </p:nvPr>
        </p:nvSpPr>
        <p:spPr>
          <a:xfrm>
            <a:off x="3417169"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19" name="Text Placeholder 12"/>
          <p:cNvSpPr>
            <a:spLocks noGrp="1"/>
          </p:cNvSpPr>
          <p:nvPr>
            <p:ph type="body" sz="quarter" idx="77" hasCustomPrompt="1"/>
          </p:nvPr>
        </p:nvSpPr>
        <p:spPr>
          <a:xfrm>
            <a:off x="3417169"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20" name="Text Placeholder 10"/>
          <p:cNvSpPr>
            <a:spLocks noGrp="1"/>
          </p:cNvSpPr>
          <p:nvPr>
            <p:ph type="body" sz="quarter" idx="78" hasCustomPrompt="1"/>
          </p:nvPr>
        </p:nvSpPr>
        <p:spPr>
          <a:xfrm>
            <a:off x="514796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21" name="Text Placeholder 12"/>
          <p:cNvSpPr>
            <a:spLocks noGrp="1"/>
          </p:cNvSpPr>
          <p:nvPr>
            <p:ph type="body" sz="quarter" idx="79" hasCustomPrompt="1"/>
          </p:nvPr>
        </p:nvSpPr>
        <p:spPr>
          <a:xfrm>
            <a:off x="514796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22" name="Text Placeholder 10"/>
          <p:cNvSpPr>
            <a:spLocks noGrp="1"/>
          </p:cNvSpPr>
          <p:nvPr>
            <p:ph type="body" sz="quarter" idx="80" hasCustomPrompt="1"/>
          </p:nvPr>
        </p:nvSpPr>
        <p:spPr>
          <a:xfrm>
            <a:off x="687875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23" name="Text Placeholder 12"/>
          <p:cNvSpPr>
            <a:spLocks noGrp="1"/>
          </p:cNvSpPr>
          <p:nvPr>
            <p:ph type="body" sz="quarter" idx="81" hasCustomPrompt="1"/>
          </p:nvPr>
        </p:nvSpPr>
        <p:spPr>
          <a:xfrm>
            <a:off x="687875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4" name="TextBox 4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46" name="Rectangle 4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67949340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9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6"/>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9"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0"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1" name="Text Placeholder 10"/>
          <p:cNvSpPr>
            <a:spLocks noGrp="1"/>
          </p:cNvSpPr>
          <p:nvPr>
            <p:ph type="body" sz="quarter" idx="52" hasCustomPrompt="1"/>
          </p:nvPr>
        </p:nvSpPr>
        <p:spPr>
          <a:xfrm>
            <a:off x="256271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2" name="Text Placeholder 12"/>
          <p:cNvSpPr>
            <a:spLocks noGrp="1"/>
          </p:cNvSpPr>
          <p:nvPr>
            <p:ph type="body" sz="quarter" idx="53" hasCustomPrompt="1"/>
          </p:nvPr>
        </p:nvSpPr>
        <p:spPr>
          <a:xfrm>
            <a:off x="256271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3" name="Text Placeholder 10"/>
          <p:cNvSpPr>
            <a:spLocks noGrp="1"/>
          </p:cNvSpPr>
          <p:nvPr>
            <p:ph type="body" sz="quarter" idx="56" hasCustomPrompt="1"/>
          </p:nvPr>
        </p:nvSpPr>
        <p:spPr>
          <a:xfrm>
            <a:off x="429350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4" name="Text Placeholder 12"/>
          <p:cNvSpPr>
            <a:spLocks noGrp="1"/>
          </p:cNvSpPr>
          <p:nvPr>
            <p:ph type="body" sz="quarter" idx="57" hasCustomPrompt="1"/>
          </p:nvPr>
        </p:nvSpPr>
        <p:spPr>
          <a:xfrm>
            <a:off x="429350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5" name="Text Placeholder 10"/>
          <p:cNvSpPr>
            <a:spLocks noGrp="1"/>
          </p:cNvSpPr>
          <p:nvPr>
            <p:ph type="body" sz="quarter" idx="60" hasCustomPrompt="1"/>
          </p:nvPr>
        </p:nvSpPr>
        <p:spPr>
          <a:xfrm>
            <a:off x="602429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6"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7"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8"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69" name="Group 68"/>
          <p:cNvGrpSpPr/>
          <p:nvPr userDrawn="1"/>
        </p:nvGrpSpPr>
        <p:grpSpPr>
          <a:xfrm>
            <a:off x="1612116" y="3762376"/>
            <a:ext cx="1509924" cy="2073041"/>
            <a:chOff x="604127" y="1542485"/>
            <a:chExt cx="1539345" cy="2119595"/>
          </a:xfrm>
        </p:grpSpPr>
        <p:sp>
          <p:nvSpPr>
            <p:cNvPr id="7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71" name="Straight Connector 7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2" name="Group 71"/>
          <p:cNvGrpSpPr/>
          <p:nvPr userDrawn="1"/>
        </p:nvGrpSpPr>
        <p:grpSpPr>
          <a:xfrm>
            <a:off x="3342906" y="3762376"/>
            <a:ext cx="1509924" cy="2073041"/>
            <a:chOff x="2411632" y="1542485"/>
            <a:chExt cx="1539345" cy="2119595"/>
          </a:xfrm>
        </p:grpSpPr>
        <p:sp>
          <p:nvSpPr>
            <p:cNvPr id="7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74" name="Straight Connector 7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5" name="Group 74"/>
          <p:cNvGrpSpPr/>
          <p:nvPr userDrawn="1"/>
        </p:nvGrpSpPr>
        <p:grpSpPr>
          <a:xfrm>
            <a:off x="5073697" y="3762376"/>
            <a:ext cx="1509924" cy="2073041"/>
            <a:chOff x="4219137" y="1542485"/>
            <a:chExt cx="1539345" cy="2119595"/>
          </a:xfrm>
        </p:grpSpPr>
        <p:sp>
          <p:nvSpPr>
            <p:cNvPr id="7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77" name="Straight Connector 7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8" name="Group 77"/>
          <p:cNvGrpSpPr/>
          <p:nvPr userDrawn="1"/>
        </p:nvGrpSpPr>
        <p:grpSpPr>
          <a:xfrm>
            <a:off x="6804488" y="3762376"/>
            <a:ext cx="1509924" cy="2073041"/>
            <a:chOff x="6026642" y="1542485"/>
            <a:chExt cx="1539345" cy="2119595"/>
          </a:xfrm>
        </p:grpSpPr>
        <p:sp>
          <p:nvSpPr>
            <p:cNvPr id="7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80" name="Straight Connector 7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1" name="Text Placeholder 10"/>
          <p:cNvSpPr>
            <a:spLocks noGrp="1"/>
          </p:cNvSpPr>
          <p:nvPr>
            <p:ph type="body" sz="quarter" idx="66" hasCustomPrompt="1"/>
          </p:nvPr>
        </p:nvSpPr>
        <p:spPr>
          <a:xfrm>
            <a:off x="1686378"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2" name="Text Placeholder 12"/>
          <p:cNvSpPr>
            <a:spLocks noGrp="1"/>
          </p:cNvSpPr>
          <p:nvPr>
            <p:ph type="body" sz="quarter" idx="67" hasCustomPrompt="1"/>
          </p:nvPr>
        </p:nvSpPr>
        <p:spPr>
          <a:xfrm>
            <a:off x="1686378"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3" name="Text Placeholder 10"/>
          <p:cNvSpPr>
            <a:spLocks noGrp="1"/>
          </p:cNvSpPr>
          <p:nvPr>
            <p:ph type="body" sz="quarter" idx="68" hasCustomPrompt="1"/>
          </p:nvPr>
        </p:nvSpPr>
        <p:spPr>
          <a:xfrm>
            <a:off x="3417169"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4" name="Text Placeholder 12"/>
          <p:cNvSpPr>
            <a:spLocks noGrp="1"/>
          </p:cNvSpPr>
          <p:nvPr>
            <p:ph type="body" sz="quarter" idx="69" hasCustomPrompt="1"/>
          </p:nvPr>
        </p:nvSpPr>
        <p:spPr>
          <a:xfrm>
            <a:off x="3417169"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5" name="Text Placeholder 10"/>
          <p:cNvSpPr>
            <a:spLocks noGrp="1"/>
          </p:cNvSpPr>
          <p:nvPr>
            <p:ph type="body" sz="quarter" idx="70" hasCustomPrompt="1"/>
          </p:nvPr>
        </p:nvSpPr>
        <p:spPr>
          <a:xfrm>
            <a:off x="514796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6" name="Text Placeholder 12"/>
          <p:cNvSpPr>
            <a:spLocks noGrp="1"/>
          </p:cNvSpPr>
          <p:nvPr>
            <p:ph type="body" sz="quarter" idx="71" hasCustomPrompt="1"/>
          </p:nvPr>
        </p:nvSpPr>
        <p:spPr>
          <a:xfrm>
            <a:off x="514796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7" name="Text Placeholder 10"/>
          <p:cNvSpPr>
            <a:spLocks noGrp="1"/>
          </p:cNvSpPr>
          <p:nvPr>
            <p:ph type="body" sz="quarter" idx="72" hasCustomPrompt="1"/>
          </p:nvPr>
        </p:nvSpPr>
        <p:spPr>
          <a:xfrm>
            <a:off x="687875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8" name="Text Placeholder 12"/>
          <p:cNvSpPr>
            <a:spLocks noGrp="1"/>
          </p:cNvSpPr>
          <p:nvPr>
            <p:ph type="body" sz="quarter" idx="73" hasCustomPrompt="1"/>
          </p:nvPr>
        </p:nvSpPr>
        <p:spPr>
          <a:xfrm>
            <a:off x="687875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9" name="TextBox 8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91" name="Rectangle 9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202877682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0 x Credentials">
    <p:spTree>
      <p:nvGrpSpPr>
        <p:cNvPr id="1" name=""/>
        <p:cNvGrpSpPr/>
        <p:nvPr/>
      </p:nvGrpSpPr>
      <p:grpSpPr>
        <a:xfrm>
          <a:off x="0" y="0"/>
          <a:ext cx="0" cy="0"/>
          <a:chOff x="0" y="0"/>
          <a:chExt cx="0" cy="0"/>
        </a:xfrm>
      </p:grpSpPr>
      <p:sp>
        <p:nvSpPr>
          <p:cNvPr id="38" name="Rectangle 37"/>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Title 3"/>
          <p:cNvSpPr>
            <a:spLocks noGrp="1"/>
          </p:cNvSpPr>
          <p:nvPr userDrawn="1">
            <p:ph type="title" hasCustomPrompt="1"/>
          </p:nvPr>
        </p:nvSpPr>
        <p:spPr>
          <a:xfrm>
            <a:off x="595241" y="451869"/>
            <a:ext cx="8742358" cy="410519"/>
          </a:xfrm>
        </p:spPr>
        <p:txBody>
          <a:bodyPr/>
          <a:lstStyle>
            <a:lvl1pPr>
              <a:defRPr/>
            </a:lvl1pPr>
          </a:lstStyle>
          <a:p>
            <a:r>
              <a:rPr lang="en-US" dirty="0" smtClean="0"/>
              <a:t>Click to add title</a:t>
            </a:r>
            <a:endParaRPr lang="en-US" dirty="0"/>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6"/>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9" name="Group 58"/>
          <p:cNvGrpSpPr/>
          <p:nvPr userDrawn="1"/>
        </p:nvGrpSpPr>
        <p:grpSpPr>
          <a:xfrm>
            <a:off x="757660" y="3764038"/>
            <a:ext cx="1509924" cy="2073041"/>
            <a:chOff x="604127" y="1542485"/>
            <a:chExt cx="1539345" cy="2119595"/>
          </a:xfrm>
        </p:grpSpPr>
        <p:sp>
          <p:nvSpPr>
            <p:cNvPr id="6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1" name="Straight Connector 6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2" name="Group 61"/>
          <p:cNvGrpSpPr/>
          <p:nvPr userDrawn="1"/>
        </p:nvGrpSpPr>
        <p:grpSpPr>
          <a:xfrm>
            <a:off x="2488450" y="3764038"/>
            <a:ext cx="1509924" cy="2073041"/>
            <a:chOff x="2411632" y="1542485"/>
            <a:chExt cx="1539345" cy="2119595"/>
          </a:xfrm>
        </p:grpSpPr>
        <p:sp>
          <p:nvSpPr>
            <p:cNvPr id="6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4" name="Straight Connector 6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4219241" y="3764038"/>
            <a:ext cx="1509924" cy="2073041"/>
            <a:chOff x="4219137" y="1542485"/>
            <a:chExt cx="1539345" cy="2119595"/>
          </a:xfrm>
        </p:grpSpPr>
        <p:sp>
          <p:nvSpPr>
            <p:cNvPr id="6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67" name="Straight Connector 6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950032" y="3764038"/>
            <a:ext cx="1509924" cy="2073041"/>
            <a:chOff x="6026642" y="1542485"/>
            <a:chExt cx="1539345" cy="2119595"/>
          </a:xfrm>
        </p:grpSpPr>
        <p:sp>
          <p:nvSpPr>
            <p:cNvPr id="6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0" name="Straight Connector 6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userDrawn="1"/>
        </p:nvGrpSpPr>
        <p:grpSpPr>
          <a:xfrm>
            <a:off x="7680821" y="3764038"/>
            <a:ext cx="1509924" cy="2073041"/>
            <a:chOff x="7834146" y="1542485"/>
            <a:chExt cx="1539345" cy="2119595"/>
          </a:xfrm>
        </p:grpSpPr>
        <p:sp>
          <p:nvSpPr>
            <p:cNvPr id="72"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3" name="Straight Connector 72"/>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74"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5"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6" name="Text Placeholder 10"/>
          <p:cNvSpPr>
            <a:spLocks noGrp="1"/>
          </p:cNvSpPr>
          <p:nvPr>
            <p:ph type="body" sz="quarter" idx="50" hasCustomPrompt="1"/>
          </p:nvPr>
        </p:nvSpPr>
        <p:spPr>
          <a:xfrm>
            <a:off x="831922"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77" name="Text Placeholder 12"/>
          <p:cNvSpPr>
            <a:spLocks noGrp="1"/>
          </p:cNvSpPr>
          <p:nvPr>
            <p:ph type="body" sz="quarter" idx="51" hasCustomPrompt="1"/>
          </p:nvPr>
        </p:nvSpPr>
        <p:spPr>
          <a:xfrm>
            <a:off x="831922"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8" name="Text Placeholder 10"/>
          <p:cNvSpPr>
            <a:spLocks noGrp="1"/>
          </p:cNvSpPr>
          <p:nvPr>
            <p:ph type="body" sz="quarter" idx="52" hasCustomPrompt="1"/>
          </p:nvPr>
        </p:nvSpPr>
        <p:spPr>
          <a:xfrm>
            <a:off x="256271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9" name="Text Placeholder 12"/>
          <p:cNvSpPr>
            <a:spLocks noGrp="1"/>
          </p:cNvSpPr>
          <p:nvPr>
            <p:ph type="body" sz="quarter" idx="53" hasCustomPrompt="1"/>
          </p:nvPr>
        </p:nvSpPr>
        <p:spPr>
          <a:xfrm>
            <a:off x="256271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0"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1"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2" name="Text Placeholder 10"/>
          <p:cNvSpPr>
            <a:spLocks noGrp="1"/>
          </p:cNvSpPr>
          <p:nvPr>
            <p:ph type="body" sz="quarter" idx="56" hasCustomPrompt="1"/>
          </p:nvPr>
        </p:nvSpPr>
        <p:spPr>
          <a:xfrm>
            <a:off x="429350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83" name="Text Placeholder 12"/>
          <p:cNvSpPr>
            <a:spLocks noGrp="1"/>
          </p:cNvSpPr>
          <p:nvPr>
            <p:ph type="body" sz="quarter" idx="57" hasCustomPrompt="1"/>
          </p:nvPr>
        </p:nvSpPr>
        <p:spPr>
          <a:xfrm>
            <a:off x="429350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4"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5"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2" name="Text Placeholder 10"/>
          <p:cNvSpPr>
            <a:spLocks noGrp="1"/>
          </p:cNvSpPr>
          <p:nvPr>
            <p:ph type="body" sz="quarter" idx="60" hasCustomPrompt="1"/>
          </p:nvPr>
        </p:nvSpPr>
        <p:spPr>
          <a:xfrm>
            <a:off x="602429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97"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8"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99"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0"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101"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2" name="Text Placeholder 10"/>
          <p:cNvSpPr>
            <a:spLocks noGrp="1"/>
          </p:cNvSpPr>
          <p:nvPr>
            <p:ph type="body" sz="quarter" idx="66" hasCustomPrompt="1"/>
          </p:nvPr>
        </p:nvSpPr>
        <p:spPr>
          <a:xfrm>
            <a:off x="775508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103" name="Text Placeholder 12"/>
          <p:cNvSpPr>
            <a:spLocks noGrp="1"/>
          </p:cNvSpPr>
          <p:nvPr>
            <p:ph type="body" sz="quarter" idx="67" hasCustomPrompt="1"/>
          </p:nvPr>
        </p:nvSpPr>
        <p:spPr>
          <a:xfrm>
            <a:off x="775508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6" name="TextBox 85"/>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88" name="Rectangle 87"/>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262369520"/>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Divider Whit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p:spPr>
        <p:txBody>
          <a:bodyPr vert="horz" lIns="0" tIns="0" rIns="0" bIns="0" rtlCol="0">
            <a:noAutofit/>
          </a:bodyPr>
          <a:lstStyle>
            <a:lvl1pPr>
              <a:defRPr lang="en-US" sz="4000" baseline="0">
                <a:solidFill>
                  <a:schemeClr val="accent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42851738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Divider Glass">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a:solidFill>
            <a:schemeClr val="accent1"/>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2101822953"/>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Divider Warm Gra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a:solidFill>
            <a:schemeClr val="bg2"/>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4186836767"/>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itle Slide Plain">
    <p:spTree>
      <p:nvGrpSpPr>
        <p:cNvPr id="1" name=""/>
        <p:cNvGrpSpPr/>
        <p:nvPr/>
      </p:nvGrpSpPr>
      <p:grpSpPr>
        <a:xfrm>
          <a:off x="0" y="0"/>
          <a:ext cx="0" cy="0"/>
          <a:chOff x="0" y="0"/>
          <a:chExt cx="0" cy="0"/>
        </a:xfrm>
      </p:grpSpPr>
      <p:sp>
        <p:nvSpPr>
          <p:cNvPr id="14" name="Text Placeholder 13"/>
          <p:cNvSpPr>
            <a:spLocks noGrp="1"/>
          </p:cNvSpPr>
          <p:nvPr>
            <p:ph type="body" sz="quarter" idx="13" hasCustomPrompt="1"/>
          </p:nvPr>
        </p:nvSpPr>
        <p:spPr>
          <a:xfrm>
            <a:off x="595049" y="3200401"/>
            <a:ext cx="8739981" cy="962025"/>
          </a:xfrm>
        </p:spPr>
        <p:txBody>
          <a:bodyPr/>
          <a:lstStyle>
            <a:lvl1pPr>
              <a:defRPr sz="2000" b="0"/>
            </a:lvl1pPr>
          </a:lstStyle>
          <a:p>
            <a:pPr lvl="0"/>
            <a:r>
              <a:rPr lang="en-US" dirty="0" smtClean="0"/>
              <a:t>Sub-title</a:t>
            </a:r>
            <a:endParaRPr lang="en-GB" dirty="0"/>
          </a:p>
        </p:txBody>
      </p:sp>
      <p:cxnSp>
        <p:nvCxnSpPr>
          <p:cNvPr id="3" name="Straight Connector 2"/>
          <p:cNvCxnSpPr/>
          <p:nvPr userDrawn="1"/>
        </p:nvCxnSpPr>
        <p:spPr>
          <a:xfrm>
            <a:off x="589672" y="5483009"/>
            <a:ext cx="874583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tle 1"/>
          <p:cNvSpPr>
            <a:spLocks noGrp="1"/>
          </p:cNvSpPr>
          <p:nvPr>
            <p:ph type="title" hasCustomPrompt="1"/>
          </p:nvPr>
        </p:nvSpPr>
        <p:spPr>
          <a:xfrm>
            <a:off x="608592" y="469574"/>
            <a:ext cx="8742358" cy="1510131"/>
          </a:xfrm>
        </p:spPr>
        <p:txBody>
          <a:bodyPr vert="horz" lIns="0" tIns="0" rIns="0" bIns="0" rtlCol="0">
            <a:noAutofit/>
          </a:bodyPr>
          <a:lstStyle>
            <a:lvl1pPr>
              <a:defRPr lang="en-US" sz="4500" baseline="0">
                <a:solidFill>
                  <a:schemeClr val="tx2"/>
                </a:solidFill>
                <a:ea typeface="+mn-ea"/>
              </a:defRPr>
            </a:lvl1pPr>
          </a:lstStyle>
          <a:p>
            <a:pPr marL="0" lvl="0" indent="0">
              <a:spcBef>
                <a:spcPts val="0"/>
              </a:spcBef>
              <a:buFontTx/>
            </a:pPr>
            <a:r>
              <a:rPr lang="en-US" dirty="0" smtClean="0"/>
              <a:t>title</a:t>
            </a:r>
            <a:endParaRPr lang="en-US" dirty="0"/>
          </a:p>
        </p:txBody>
      </p:sp>
      <p:sp>
        <p:nvSpPr>
          <p:cNvPr id="4" name="Text Placeholder 3"/>
          <p:cNvSpPr>
            <a:spLocks noGrp="1"/>
          </p:cNvSpPr>
          <p:nvPr>
            <p:ph type="body" sz="quarter" idx="12" hasCustomPrompt="1"/>
          </p:nvPr>
        </p:nvSpPr>
        <p:spPr>
          <a:xfrm>
            <a:off x="605367" y="5048250"/>
            <a:ext cx="8739981" cy="409575"/>
          </a:xfrm>
        </p:spPr>
        <p:txBody>
          <a:bodyPr anchor="b"/>
          <a:lstStyle>
            <a:lvl1pPr>
              <a:defRPr b="0">
                <a:solidFill>
                  <a:schemeClr val="tx1"/>
                </a:solidFill>
              </a:defRPr>
            </a:lvl1pPr>
          </a:lstStyle>
          <a:p>
            <a:pPr lvl="0"/>
            <a:r>
              <a:rPr lang="en-US" dirty="0" smtClean="0"/>
              <a:t>date</a:t>
            </a:r>
            <a:endParaRPr lang="en-GB" dirty="0"/>
          </a:p>
        </p:txBody>
      </p:sp>
      <p:pic>
        <p:nvPicPr>
          <p:cNvPr id="15" name="Picture 14" descr="EgonZegner_logo_Black.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7207" y="5635244"/>
            <a:ext cx="3229162" cy="515331"/>
          </a:xfrm>
          <a:prstGeom prst="rect">
            <a:avLst/>
          </a:prstGeom>
        </p:spPr>
      </p:pic>
    </p:spTree>
    <p:extLst>
      <p:ext uri="{BB962C8B-B14F-4D97-AF65-F5344CB8AC3E}">
        <p14:creationId xmlns:p14="http://schemas.microsoft.com/office/powerpoint/2010/main" val="2249233770"/>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5" name="Content Placeholder 4"/>
          <p:cNvSpPr>
            <a:spLocks noGrp="1"/>
          </p:cNvSpPr>
          <p:nvPr>
            <p:ph sz="quarter" idx="10"/>
          </p:nvPr>
        </p:nvSpPr>
        <p:spPr>
          <a:xfrm>
            <a:off x="594361" y="1147350"/>
            <a:ext cx="8724817" cy="4924425"/>
          </a:xfrm>
        </p:spPr>
        <p:txBody>
          <a:bodyPr/>
          <a:lstStyle>
            <a:lvl1pPr marL="0" marR="0" indent="0" algn="l" defTabSz="457200" rtl="0" eaLnBrk="1" fontAlgn="auto" latinLnBrk="0" hangingPunct="1">
              <a:lnSpc>
                <a:spcPct val="100000"/>
              </a:lnSpc>
              <a:spcBef>
                <a:spcPts val="432"/>
              </a:spcBef>
              <a:spcAft>
                <a:spcPts val="0"/>
              </a:spcAft>
              <a:buClrTx/>
              <a:buSzTx/>
              <a:buFontTx/>
              <a:buNone/>
              <a:tabLst/>
              <a:defRPr/>
            </a:lvl1pPr>
            <a:lvl2pPr marL="0" marR="0" indent="0" algn="l" defTabSz="457200" rtl="0" eaLnBrk="1" fontAlgn="auto" latinLnBrk="0" hangingPunct="1">
              <a:lnSpc>
                <a:spcPct val="100000"/>
              </a:lnSpc>
              <a:spcBef>
                <a:spcPts val="432"/>
              </a:spcBef>
              <a:spcAft>
                <a:spcPts val="0"/>
              </a:spcAft>
              <a:buClrTx/>
              <a:buSzTx/>
              <a:buFont typeface="Arial"/>
              <a:buNone/>
              <a:tabLst/>
              <a:defRPr/>
            </a:lvl2pPr>
            <a:lvl3pPr marL="168275" marR="0" indent="-168275" algn="l" defTabSz="457200" rtl="0" eaLnBrk="1" fontAlgn="auto" latinLnBrk="0" hangingPunct="1">
              <a:lnSpc>
                <a:spcPct val="100000"/>
              </a:lnSpc>
              <a:spcBef>
                <a:spcPts val="432"/>
              </a:spcBef>
              <a:spcAft>
                <a:spcPts val="0"/>
              </a:spcAft>
              <a:buClrTx/>
              <a:buSzTx/>
              <a:buFont typeface="Arial" pitchFamily="34" charset="0"/>
              <a:buChar char="•"/>
              <a:tabLst/>
              <a:defRPr/>
            </a:lvl3pPr>
            <a:lvl4pPr marL="336550" marR="0" indent="-173038" algn="l" defTabSz="457200" rtl="0" eaLnBrk="1" fontAlgn="auto" latinLnBrk="0" hangingPunct="1">
              <a:lnSpc>
                <a:spcPct val="100000"/>
              </a:lnSpc>
              <a:spcBef>
                <a:spcPts val="432"/>
              </a:spcBef>
              <a:spcAft>
                <a:spcPts val="0"/>
              </a:spcAft>
              <a:buClrTx/>
              <a:buSzTx/>
              <a:buFont typeface="Lucida Grande"/>
              <a:buChar char="-"/>
              <a:tabLst/>
              <a:defRPr/>
            </a:lvl4pPr>
            <a:lvl5pPr marL="514350" marR="0" indent="-177800" algn="l" defTabSz="457200" rtl="0" eaLnBrk="1" fontAlgn="auto" latinLnBrk="0" hangingPunct="1">
              <a:lnSpc>
                <a:spcPct val="100000"/>
              </a:lnSpc>
              <a:spcBef>
                <a:spcPts val="432"/>
              </a:spcBef>
              <a:spcAft>
                <a:spcPts val="0"/>
              </a:spcAft>
              <a:buClrTx/>
              <a:buSzTx/>
              <a:buFont typeface="Lucida Grande"/>
              <a:buChar char="-"/>
              <a:tabLst/>
              <a:defRPr lang="en-US" sz="1600" b="0" kern="1200" noProof="0" dirty="0">
                <a:solidFill>
                  <a:schemeClr val="tx1"/>
                </a:solidFill>
                <a:latin typeface="+mn-lt"/>
                <a:ea typeface="+mn-ea"/>
                <a:cs typeface="+mn-cs"/>
              </a:defRPr>
            </a:lvl5pPr>
          </a:lstStyle>
          <a:p>
            <a:pPr marL="0" marR="0" lvl="0"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Click to edit Master text styles</a:t>
            </a:r>
          </a:p>
          <a:p>
            <a:pPr marL="0" marR="0" lvl="1"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Second level</a:t>
            </a:r>
          </a:p>
          <a:p>
            <a:pPr marL="0" marR="0" lvl="2"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Third level</a:t>
            </a:r>
          </a:p>
          <a:p>
            <a:pPr marL="0" marR="0" lvl="3"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Fourth level</a:t>
            </a:r>
          </a:p>
          <a:p>
            <a:pPr marL="0" marR="0" lvl="4"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Fifth level</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TextBox 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6" name="Rectangle 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7844675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sultant Profile">
    <p:spTree>
      <p:nvGrpSpPr>
        <p:cNvPr id="1" name=""/>
        <p:cNvGrpSpPr/>
        <p:nvPr/>
      </p:nvGrpSpPr>
      <p:grpSpPr>
        <a:xfrm>
          <a:off x="0" y="0"/>
          <a:ext cx="0" cy="0"/>
          <a:chOff x="0" y="0"/>
          <a:chExt cx="0" cy="0"/>
        </a:xfrm>
      </p:grpSpPr>
      <p:sp>
        <p:nvSpPr>
          <p:cNvPr id="2" name="Title 1"/>
          <p:cNvSpPr>
            <a:spLocks noGrp="1"/>
          </p:cNvSpPr>
          <p:nvPr>
            <p:ph type="title"/>
          </p:nvPr>
        </p:nvSpPr>
        <p:spPr>
          <a:xfrm>
            <a:off x="594361" y="451868"/>
            <a:ext cx="8742358" cy="410519"/>
          </a:xfrm>
        </p:spPr>
        <p:txBody>
          <a:bodyPr/>
          <a:lstStyle/>
          <a:p>
            <a:r>
              <a:rPr lang="en-US" smtClean="0"/>
              <a:t>Click to edit Master title style</a:t>
            </a:r>
            <a:endParaRPr lang="en-US" dirty="0"/>
          </a:p>
        </p:txBody>
      </p:sp>
      <p:sp>
        <p:nvSpPr>
          <p:cNvPr id="4" name="Text Placeholder 6"/>
          <p:cNvSpPr>
            <a:spLocks noGrp="1"/>
          </p:cNvSpPr>
          <p:nvPr>
            <p:ph type="body" sz="quarter" idx="13" hasCustomPrompt="1"/>
          </p:nvPr>
        </p:nvSpPr>
        <p:spPr>
          <a:xfrm>
            <a:off x="2932246" y="1152169"/>
            <a:ext cx="5556646" cy="287101"/>
          </a:xfrm>
        </p:spPr>
        <p:txBody>
          <a:bodyPr/>
          <a:lstStyle>
            <a:lvl1pPr>
              <a:defRPr baseline="0"/>
            </a:lvl1pPr>
          </a:lstStyle>
          <a:p>
            <a:pPr lvl="0"/>
            <a:r>
              <a:rPr lang="en-US" dirty="0" smtClean="0"/>
              <a:t>[Name goes here]</a:t>
            </a:r>
          </a:p>
        </p:txBody>
      </p:sp>
      <p:sp>
        <p:nvSpPr>
          <p:cNvPr id="5" name="Text Placeholder 6"/>
          <p:cNvSpPr>
            <a:spLocks noGrp="1"/>
          </p:cNvSpPr>
          <p:nvPr>
            <p:ph type="body" sz="quarter" idx="14" hasCustomPrompt="1"/>
          </p:nvPr>
        </p:nvSpPr>
        <p:spPr>
          <a:xfrm>
            <a:off x="2932246" y="1439743"/>
            <a:ext cx="5556646" cy="230115"/>
          </a:xfrm>
        </p:spPr>
        <p:txBody>
          <a:bodyPr anchor="ctr"/>
          <a:lstStyle>
            <a:lvl1pPr>
              <a:spcBef>
                <a:spcPts val="1200"/>
              </a:spcBef>
              <a:defRPr sz="1200" baseline="0"/>
            </a:lvl1pPr>
          </a:lstStyle>
          <a:p>
            <a:pPr lvl="0"/>
            <a:r>
              <a:rPr lang="en-US" dirty="0" smtClean="0"/>
              <a:t>[Location]</a:t>
            </a:r>
          </a:p>
        </p:txBody>
      </p:sp>
      <p:sp>
        <p:nvSpPr>
          <p:cNvPr id="6" name="Text Placeholder 6"/>
          <p:cNvSpPr>
            <a:spLocks noGrp="1"/>
          </p:cNvSpPr>
          <p:nvPr>
            <p:ph type="body" sz="quarter" idx="15" hasCustomPrompt="1"/>
          </p:nvPr>
        </p:nvSpPr>
        <p:spPr>
          <a:xfrm>
            <a:off x="2932246" y="1860689"/>
            <a:ext cx="5556646" cy="445273"/>
          </a:xfrm>
        </p:spPr>
        <p:txBody>
          <a:bodyPr anchor="t"/>
          <a:lstStyle>
            <a:lvl1pPr>
              <a:spcBef>
                <a:spcPts val="1200"/>
              </a:spcBef>
              <a:defRPr sz="1000" b="0" baseline="0">
                <a:solidFill>
                  <a:schemeClr val="tx1"/>
                </a:solidFill>
              </a:defRPr>
            </a:lvl1pPr>
          </a:lstStyle>
          <a:p>
            <a:pPr lvl="0"/>
            <a:r>
              <a:rPr lang="en-US" dirty="0" smtClean="0"/>
              <a:t>Click to add text</a:t>
            </a:r>
          </a:p>
        </p:txBody>
      </p:sp>
      <p:sp>
        <p:nvSpPr>
          <p:cNvPr id="7" name="Text Placeholder 6"/>
          <p:cNvSpPr>
            <a:spLocks noGrp="1"/>
          </p:cNvSpPr>
          <p:nvPr>
            <p:ph type="body" sz="quarter" idx="16" hasCustomPrompt="1"/>
          </p:nvPr>
        </p:nvSpPr>
        <p:spPr>
          <a:xfrm>
            <a:off x="2932246" y="2560403"/>
            <a:ext cx="5556646" cy="882594"/>
          </a:xfrm>
        </p:spPr>
        <p:txBody>
          <a:bodyPr anchor="t"/>
          <a:lstStyle>
            <a:lvl1pPr>
              <a:spcBef>
                <a:spcPts val="1200"/>
              </a:spcBef>
              <a:defRPr sz="1000" b="0" baseline="0">
                <a:solidFill>
                  <a:schemeClr val="tx1"/>
                </a:solidFill>
              </a:defRPr>
            </a:lvl1pPr>
          </a:lstStyle>
          <a:p>
            <a:pPr lvl="0"/>
            <a:r>
              <a:rPr lang="en-US" dirty="0" smtClean="0"/>
              <a:t>Click to add text</a:t>
            </a:r>
          </a:p>
        </p:txBody>
      </p:sp>
      <p:sp>
        <p:nvSpPr>
          <p:cNvPr id="8" name="Text Placeholder 11"/>
          <p:cNvSpPr>
            <a:spLocks noGrp="1"/>
          </p:cNvSpPr>
          <p:nvPr>
            <p:ph type="body" sz="quarter" idx="17" hasCustomPrompt="1"/>
          </p:nvPr>
        </p:nvSpPr>
        <p:spPr>
          <a:xfrm>
            <a:off x="612247" y="3762376"/>
            <a:ext cx="7885245" cy="2316163"/>
          </a:xfrm>
        </p:spPr>
        <p:txBody>
          <a:bodyPr/>
          <a:lstStyle>
            <a:lvl1pPr>
              <a:defRPr sz="1000" b="0">
                <a:solidFill>
                  <a:schemeClr val="tx1"/>
                </a:solidFill>
              </a:defRPr>
            </a:lvl1pPr>
          </a:lstStyle>
          <a:p>
            <a:pPr lvl="0"/>
            <a:r>
              <a:rPr lang="en-US" dirty="0" smtClean="0"/>
              <a:t>Click to add text</a:t>
            </a:r>
          </a:p>
        </p:txBody>
      </p:sp>
      <p:sp>
        <p:nvSpPr>
          <p:cNvPr id="9" name="TextBox 8"/>
          <p:cNvSpPr txBox="1"/>
          <p:nvPr userDrawn="1"/>
        </p:nvSpPr>
        <p:spPr>
          <a:xfrm>
            <a:off x="2932246" y="1669857"/>
            <a:ext cx="5120640" cy="199350"/>
          </a:xfrm>
          <a:prstGeom prst="rect">
            <a:avLst/>
          </a:prstGeom>
          <a:noFill/>
        </p:spPr>
        <p:txBody>
          <a:bodyPr wrap="square" lIns="0" tIns="0" rIns="0" bIns="0" rtlCol="0" anchor="b">
            <a:noAutofit/>
          </a:bodyPr>
          <a:lstStyle/>
          <a:p>
            <a:r>
              <a:rPr lang="en-GB" sz="1000" b="1" dirty="0" smtClean="0"/>
              <a:t>Education</a:t>
            </a:r>
          </a:p>
        </p:txBody>
      </p:sp>
      <p:sp>
        <p:nvSpPr>
          <p:cNvPr id="10" name="TextBox 9"/>
          <p:cNvSpPr txBox="1"/>
          <p:nvPr userDrawn="1"/>
        </p:nvSpPr>
        <p:spPr>
          <a:xfrm>
            <a:off x="2932246" y="2362945"/>
            <a:ext cx="5120640" cy="199350"/>
          </a:xfrm>
          <a:prstGeom prst="rect">
            <a:avLst/>
          </a:prstGeom>
          <a:noFill/>
        </p:spPr>
        <p:txBody>
          <a:bodyPr wrap="square" lIns="0" tIns="0" rIns="0" bIns="0" rtlCol="0" anchor="b">
            <a:noAutofit/>
          </a:bodyPr>
          <a:lstStyle/>
          <a:p>
            <a:r>
              <a:rPr lang="en-GB" sz="1000" b="1" dirty="0" smtClean="0"/>
              <a:t>Previous Experience</a:t>
            </a:r>
          </a:p>
        </p:txBody>
      </p:sp>
      <p:sp>
        <p:nvSpPr>
          <p:cNvPr id="11" name="TextBox 10"/>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12" name="Rectangle 11"/>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2018 Egon Zehnder</a:t>
            </a:r>
            <a:endParaRPr lang="de-DE" sz="700" dirty="0">
              <a:solidFill>
                <a:prstClr val="black"/>
              </a:solidFill>
              <a:latin typeface="Georgia"/>
            </a:endParaRPr>
          </a:p>
        </p:txBody>
      </p:sp>
      <p:sp>
        <p:nvSpPr>
          <p:cNvPr id="13" name="Picture Placeholder 12"/>
          <p:cNvSpPr>
            <a:spLocks noGrp="1"/>
          </p:cNvSpPr>
          <p:nvPr>
            <p:ph type="pic" sz="quarter" idx="18"/>
          </p:nvPr>
        </p:nvSpPr>
        <p:spPr>
          <a:xfrm>
            <a:off x="594361" y="1152169"/>
            <a:ext cx="1984248" cy="2286000"/>
          </a:xfrm>
        </p:spPr>
        <p:txBody>
          <a:bodyPr/>
          <a:lstStyle/>
          <a:p>
            <a:r>
              <a:rPr lang="en-US" smtClean="0"/>
              <a:t>Click icon to add picture</a:t>
            </a:r>
            <a:endParaRPr lang="en-US"/>
          </a:p>
        </p:txBody>
      </p:sp>
    </p:spTree>
    <p:extLst>
      <p:ext uri="{BB962C8B-B14F-4D97-AF65-F5344CB8AC3E}">
        <p14:creationId xmlns:p14="http://schemas.microsoft.com/office/powerpoint/2010/main" val="779200182"/>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TextBox 2"/>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5" name="Rectangle 4"/>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3973084082"/>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Profi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3880" y="444520"/>
            <a:ext cx="8742358" cy="410519"/>
          </a:xfrm>
        </p:spPr>
        <p:txBody>
          <a:bodyPr/>
          <a:lstStyle>
            <a:lvl1pPr>
              <a:defRPr b="0" baseline="0">
                <a:solidFill>
                  <a:schemeClr val="tx1"/>
                </a:solidFill>
              </a:defRPr>
            </a:lvl1pPr>
          </a:lstStyle>
          <a:p>
            <a:r>
              <a:rPr lang="en-US" dirty="0" smtClean="0"/>
              <a:t>Click to enter Candidate name</a:t>
            </a:r>
            <a:endParaRPr lang="en-US" dirty="0"/>
          </a:p>
        </p:txBody>
      </p:sp>
      <p:sp>
        <p:nvSpPr>
          <p:cNvPr id="3" name="Content Placeholder 2"/>
          <p:cNvSpPr>
            <a:spLocks noGrp="1"/>
          </p:cNvSpPr>
          <p:nvPr>
            <p:ph idx="1" hasCustomPrompt="1"/>
          </p:nvPr>
        </p:nvSpPr>
        <p:spPr>
          <a:xfrm>
            <a:off x="594361"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6" name="Content Placeholder 2"/>
          <p:cNvSpPr>
            <a:spLocks noGrp="1"/>
          </p:cNvSpPr>
          <p:nvPr>
            <p:ph idx="10" hasCustomPrompt="1"/>
          </p:nvPr>
        </p:nvSpPr>
        <p:spPr>
          <a:xfrm>
            <a:off x="5048249"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5" name="TextBox 4"/>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8" name="Rectangle 7"/>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1296430535"/>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6" name="Content Placeholder 5"/>
          <p:cNvSpPr>
            <a:spLocks noGrp="1"/>
          </p:cNvSpPr>
          <p:nvPr>
            <p:ph sz="quarter" idx="10"/>
          </p:nvPr>
        </p:nvSpPr>
        <p:spPr>
          <a:xfrm>
            <a:off x="598488" y="1151516"/>
            <a:ext cx="416361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1"/>
          </p:nvPr>
        </p:nvSpPr>
        <p:spPr>
          <a:xfrm>
            <a:off x="5181733" y="1151516"/>
            <a:ext cx="416189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9" name="Rectangle 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435127684"/>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Consultant Profile">
    <p:spTree>
      <p:nvGrpSpPr>
        <p:cNvPr id="1" name=""/>
        <p:cNvGrpSpPr/>
        <p:nvPr/>
      </p:nvGrpSpPr>
      <p:grpSpPr>
        <a:xfrm>
          <a:off x="0" y="0"/>
          <a:ext cx="0" cy="0"/>
          <a:chOff x="0" y="0"/>
          <a:chExt cx="0" cy="0"/>
        </a:xfrm>
      </p:grpSpPr>
      <p:sp>
        <p:nvSpPr>
          <p:cNvPr id="2" name="Title 1"/>
          <p:cNvSpPr>
            <a:spLocks noGrp="1"/>
          </p:cNvSpPr>
          <p:nvPr>
            <p:ph type="title"/>
          </p:nvPr>
        </p:nvSpPr>
        <p:spPr>
          <a:xfrm>
            <a:off x="594361" y="451868"/>
            <a:ext cx="8742358" cy="410519"/>
          </a:xfrm>
        </p:spPr>
        <p:txBody>
          <a:bodyPr/>
          <a:lstStyle/>
          <a:p>
            <a:r>
              <a:rPr lang="en-US" smtClean="0"/>
              <a:t>Click to edit Master title style</a:t>
            </a:r>
            <a:endParaRPr lang="en-US" dirty="0"/>
          </a:p>
        </p:txBody>
      </p:sp>
      <p:sp>
        <p:nvSpPr>
          <p:cNvPr id="4" name="Text Placeholder 6"/>
          <p:cNvSpPr>
            <a:spLocks noGrp="1"/>
          </p:cNvSpPr>
          <p:nvPr>
            <p:ph type="body" sz="quarter" idx="13" hasCustomPrompt="1"/>
          </p:nvPr>
        </p:nvSpPr>
        <p:spPr>
          <a:xfrm>
            <a:off x="2932246" y="1152169"/>
            <a:ext cx="5556646" cy="287101"/>
          </a:xfrm>
        </p:spPr>
        <p:txBody>
          <a:bodyPr/>
          <a:lstStyle>
            <a:lvl1pPr>
              <a:defRPr baseline="0"/>
            </a:lvl1pPr>
          </a:lstStyle>
          <a:p>
            <a:pPr lvl="0"/>
            <a:r>
              <a:rPr lang="en-US" dirty="0" smtClean="0"/>
              <a:t>[Name goes here]</a:t>
            </a:r>
          </a:p>
        </p:txBody>
      </p:sp>
      <p:sp>
        <p:nvSpPr>
          <p:cNvPr id="5" name="Text Placeholder 6"/>
          <p:cNvSpPr>
            <a:spLocks noGrp="1"/>
          </p:cNvSpPr>
          <p:nvPr>
            <p:ph type="body" sz="quarter" idx="14" hasCustomPrompt="1"/>
          </p:nvPr>
        </p:nvSpPr>
        <p:spPr>
          <a:xfrm>
            <a:off x="2932246" y="1439743"/>
            <a:ext cx="5556646" cy="230115"/>
          </a:xfrm>
        </p:spPr>
        <p:txBody>
          <a:bodyPr anchor="ctr"/>
          <a:lstStyle>
            <a:lvl1pPr>
              <a:spcBef>
                <a:spcPts val="1200"/>
              </a:spcBef>
              <a:defRPr sz="1200" baseline="0"/>
            </a:lvl1pPr>
          </a:lstStyle>
          <a:p>
            <a:pPr lvl="0"/>
            <a:r>
              <a:rPr lang="en-US" dirty="0" smtClean="0"/>
              <a:t>[Location]</a:t>
            </a:r>
          </a:p>
        </p:txBody>
      </p:sp>
      <p:sp>
        <p:nvSpPr>
          <p:cNvPr id="6" name="Text Placeholder 6"/>
          <p:cNvSpPr>
            <a:spLocks noGrp="1"/>
          </p:cNvSpPr>
          <p:nvPr>
            <p:ph type="body" sz="quarter" idx="15" hasCustomPrompt="1"/>
          </p:nvPr>
        </p:nvSpPr>
        <p:spPr>
          <a:xfrm>
            <a:off x="2932246" y="1860689"/>
            <a:ext cx="5556646" cy="445273"/>
          </a:xfrm>
        </p:spPr>
        <p:txBody>
          <a:bodyPr anchor="t"/>
          <a:lstStyle>
            <a:lvl1pPr>
              <a:spcBef>
                <a:spcPts val="1200"/>
              </a:spcBef>
              <a:defRPr sz="1000" b="0" baseline="0">
                <a:solidFill>
                  <a:schemeClr val="tx1"/>
                </a:solidFill>
              </a:defRPr>
            </a:lvl1pPr>
          </a:lstStyle>
          <a:p>
            <a:pPr lvl="0"/>
            <a:r>
              <a:rPr lang="en-US" dirty="0" smtClean="0"/>
              <a:t>Click to add text</a:t>
            </a:r>
          </a:p>
        </p:txBody>
      </p:sp>
      <p:sp>
        <p:nvSpPr>
          <p:cNvPr id="7" name="Text Placeholder 6"/>
          <p:cNvSpPr>
            <a:spLocks noGrp="1"/>
          </p:cNvSpPr>
          <p:nvPr>
            <p:ph type="body" sz="quarter" idx="16" hasCustomPrompt="1"/>
          </p:nvPr>
        </p:nvSpPr>
        <p:spPr>
          <a:xfrm>
            <a:off x="2932246" y="2560403"/>
            <a:ext cx="5556646" cy="882594"/>
          </a:xfrm>
        </p:spPr>
        <p:txBody>
          <a:bodyPr anchor="t"/>
          <a:lstStyle>
            <a:lvl1pPr>
              <a:spcBef>
                <a:spcPts val="1200"/>
              </a:spcBef>
              <a:defRPr sz="1000" b="0" baseline="0">
                <a:solidFill>
                  <a:schemeClr val="tx1"/>
                </a:solidFill>
              </a:defRPr>
            </a:lvl1pPr>
          </a:lstStyle>
          <a:p>
            <a:pPr lvl="0"/>
            <a:r>
              <a:rPr lang="en-US" dirty="0" smtClean="0"/>
              <a:t>Click to add text</a:t>
            </a:r>
          </a:p>
        </p:txBody>
      </p:sp>
      <p:sp>
        <p:nvSpPr>
          <p:cNvPr id="8" name="Text Placeholder 11"/>
          <p:cNvSpPr>
            <a:spLocks noGrp="1"/>
          </p:cNvSpPr>
          <p:nvPr>
            <p:ph type="body" sz="quarter" idx="17" hasCustomPrompt="1"/>
          </p:nvPr>
        </p:nvSpPr>
        <p:spPr>
          <a:xfrm>
            <a:off x="612247" y="3762376"/>
            <a:ext cx="7885245" cy="2316163"/>
          </a:xfrm>
        </p:spPr>
        <p:txBody>
          <a:bodyPr/>
          <a:lstStyle>
            <a:lvl1pPr>
              <a:defRPr sz="1000" b="0">
                <a:solidFill>
                  <a:schemeClr val="tx1"/>
                </a:solidFill>
              </a:defRPr>
            </a:lvl1pPr>
          </a:lstStyle>
          <a:p>
            <a:pPr lvl="0"/>
            <a:r>
              <a:rPr lang="en-US" dirty="0" smtClean="0"/>
              <a:t>Click to add text</a:t>
            </a:r>
          </a:p>
        </p:txBody>
      </p:sp>
      <p:sp>
        <p:nvSpPr>
          <p:cNvPr id="9" name="TextBox 8"/>
          <p:cNvSpPr txBox="1"/>
          <p:nvPr userDrawn="1"/>
        </p:nvSpPr>
        <p:spPr>
          <a:xfrm>
            <a:off x="2932246" y="1669857"/>
            <a:ext cx="5120640" cy="199350"/>
          </a:xfrm>
          <a:prstGeom prst="rect">
            <a:avLst/>
          </a:prstGeom>
          <a:noFill/>
        </p:spPr>
        <p:txBody>
          <a:bodyPr wrap="square" lIns="0" tIns="0" rIns="0" bIns="0" rtlCol="0" anchor="b">
            <a:noAutofit/>
          </a:bodyPr>
          <a:lstStyle/>
          <a:p>
            <a:r>
              <a:rPr lang="en-GB" sz="1000" b="1" dirty="0" smtClean="0">
                <a:solidFill>
                  <a:prstClr val="black"/>
                </a:solidFill>
              </a:rPr>
              <a:t>Education</a:t>
            </a:r>
          </a:p>
        </p:txBody>
      </p:sp>
      <p:sp>
        <p:nvSpPr>
          <p:cNvPr id="10" name="TextBox 9"/>
          <p:cNvSpPr txBox="1"/>
          <p:nvPr userDrawn="1"/>
        </p:nvSpPr>
        <p:spPr>
          <a:xfrm>
            <a:off x="2932246" y="2362945"/>
            <a:ext cx="5120640" cy="199350"/>
          </a:xfrm>
          <a:prstGeom prst="rect">
            <a:avLst/>
          </a:prstGeom>
          <a:noFill/>
        </p:spPr>
        <p:txBody>
          <a:bodyPr wrap="square" lIns="0" tIns="0" rIns="0" bIns="0" rtlCol="0" anchor="b">
            <a:noAutofit/>
          </a:bodyPr>
          <a:lstStyle/>
          <a:p>
            <a:r>
              <a:rPr lang="en-GB" sz="1000" b="1" dirty="0" smtClean="0">
                <a:solidFill>
                  <a:prstClr val="black"/>
                </a:solidFill>
              </a:rPr>
              <a:t>Previous Experience</a:t>
            </a:r>
          </a:p>
        </p:txBody>
      </p:sp>
      <p:sp>
        <p:nvSpPr>
          <p:cNvPr id="11" name="TextBox 10"/>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2" name="Rectangle 11"/>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
        <p:nvSpPr>
          <p:cNvPr id="13" name="Picture Placeholder 12"/>
          <p:cNvSpPr>
            <a:spLocks noGrp="1"/>
          </p:cNvSpPr>
          <p:nvPr>
            <p:ph type="pic" sz="quarter" idx="18"/>
          </p:nvPr>
        </p:nvSpPr>
        <p:spPr>
          <a:xfrm>
            <a:off x="594361" y="1152169"/>
            <a:ext cx="1984248" cy="2286000"/>
          </a:xfrm>
        </p:spPr>
        <p:txBody>
          <a:bodyPr/>
          <a:lstStyle/>
          <a:p>
            <a:r>
              <a:rPr lang="en-US" smtClean="0"/>
              <a:t>Click icon to add picture</a:t>
            </a:r>
            <a:endParaRPr lang="en-US"/>
          </a:p>
        </p:txBody>
      </p:sp>
    </p:spTree>
    <p:extLst>
      <p:ext uri="{BB962C8B-B14F-4D97-AF65-F5344CB8AC3E}">
        <p14:creationId xmlns:p14="http://schemas.microsoft.com/office/powerpoint/2010/main" val="229362858"/>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3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6" y="2390776"/>
            <a:ext cx="2643320" cy="619125"/>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6" y="2998119"/>
            <a:ext cx="2655237" cy="230115"/>
          </a:xfrm>
        </p:spPr>
        <p:txBody>
          <a:bodyPr/>
          <a:lstStyle>
            <a:lvl1pPr>
              <a:defRPr sz="1200"/>
            </a:lvl1pPr>
          </a:lstStyle>
          <a:p>
            <a:r>
              <a:rPr lang="en-GB" dirty="0" smtClean="0"/>
              <a:t>[Office]</a:t>
            </a:r>
            <a:endParaRPr lang="en-GB" dirty="0"/>
          </a:p>
        </p:txBody>
      </p:sp>
      <p:sp>
        <p:nvSpPr>
          <p:cNvPr id="10" name="Text Placeholder 17"/>
          <p:cNvSpPr>
            <a:spLocks noGrp="1"/>
          </p:cNvSpPr>
          <p:nvPr>
            <p:ph type="body" sz="quarter" idx="20" hasCustomPrompt="1"/>
          </p:nvPr>
        </p:nvSpPr>
        <p:spPr>
          <a:xfrm>
            <a:off x="3624741" y="2998119"/>
            <a:ext cx="2644313"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6694482" y="2998119"/>
            <a:ext cx="2643191"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430474"/>
            <a:ext cx="2647328"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4144457"/>
            <a:ext cx="2642888" cy="2027743"/>
          </a:xfrm>
        </p:spPr>
        <p:txBody>
          <a:bodyPr/>
          <a:lstStyle>
            <a:lvl1pPr>
              <a:defRPr sz="1000" b="0">
                <a:solidFill>
                  <a:schemeClr val="tx1"/>
                </a:solidFill>
              </a:defRPr>
            </a:lvl1pPr>
          </a:lstStyle>
          <a:p>
            <a:pPr lvl="0"/>
            <a:r>
              <a:rPr lang="en-US" smtClean="0"/>
              <a:t>Click to edit Master text styles</a:t>
            </a:r>
          </a:p>
        </p:txBody>
      </p:sp>
      <p:sp>
        <p:nvSpPr>
          <p:cNvPr id="14" name="Text Placeholder 20"/>
          <p:cNvSpPr>
            <a:spLocks noGrp="1"/>
          </p:cNvSpPr>
          <p:nvPr>
            <p:ph type="body" sz="quarter" idx="23"/>
          </p:nvPr>
        </p:nvSpPr>
        <p:spPr>
          <a:xfrm>
            <a:off x="3624742" y="3419348"/>
            <a:ext cx="2647328" cy="571500"/>
          </a:xfrm>
        </p:spPr>
        <p:txBody>
          <a:bodyPr/>
          <a:lstStyle>
            <a:lvl1pPr>
              <a:defRPr sz="1000" b="0">
                <a:solidFill>
                  <a:schemeClr val="tx1"/>
                </a:solidFill>
              </a:defRPr>
            </a:lvl1pPr>
          </a:lstStyle>
          <a:p>
            <a:pPr lvl="0"/>
            <a:r>
              <a:rPr lang="en-US" smtClean="0"/>
              <a:t>Click to edit Master text styles</a:t>
            </a:r>
          </a:p>
        </p:txBody>
      </p:sp>
      <p:sp>
        <p:nvSpPr>
          <p:cNvPr id="15" name="Text Placeholder 21"/>
          <p:cNvSpPr>
            <a:spLocks noGrp="1"/>
          </p:cNvSpPr>
          <p:nvPr>
            <p:ph type="body" sz="quarter" idx="24"/>
          </p:nvPr>
        </p:nvSpPr>
        <p:spPr>
          <a:xfrm>
            <a:off x="3624742" y="4133331"/>
            <a:ext cx="2642888" cy="2027743"/>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6694481" y="3429000"/>
            <a:ext cx="2647328"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6694482" y="4136505"/>
            <a:ext cx="2642888" cy="2027743"/>
          </a:xfrm>
        </p:spPr>
        <p:txBody>
          <a:bodyPr/>
          <a:lstStyle>
            <a:lvl1pPr>
              <a:defRPr sz="1000" b="0">
                <a:solidFill>
                  <a:schemeClr val="tx1"/>
                </a:solidFill>
              </a:defRPr>
            </a:lvl1pPr>
          </a:lstStyle>
          <a:p>
            <a:pPr lvl="0"/>
            <a:r>
              <a:rPr lang="en-US" smtClean="0"/>
              <a:t>Click to edit Master text styles</a:t>
            </a:r>
          </a:p>
        </p:txBody>
      </p:sp>
      <p:sp>
        <p:nvSpPr>
          <p:cNvPr id="26" name="Text Placeholder 24"/>
          <p:cNvSpPr>
            <a:spLocks noGrp="1"/>
          </p:cNvSpPr>
          <p:nvPr>
            <p:ph type="body" sz="quarter" idx="28" hasCustomPrompt="1"/>
          </p:nvPr>
        </p:nvSpPr>
        <p:spPr>
          <a:xfrm>
            <a:off x="3624741" y="2390776"/>
            <a:ext cx="2643320" cy="619125"/>
          </a:xfrm>
        </p:spPr>
        <p:txBody>
          <a:bodyPr/>
          <a:lstStyle>
            <a:lvl1pPr>
              <a:defRPr b="0"/>
            </a:lvl1pPr>
          </a:lstStyle>
          <a:p>
            <a:pPr lvl="0"/>
            <a:r>
              <a:rPr lang="en-US" dirty="0" smtClean="0"/>
              <a:t>[Consultant Name]</a:t>
            </a:r>
            <a:endParaRPr lang="en-GB" dirty="0"/>
          </a:p>
        </p:txBody>
      </p:sp>
      <p:sp>
        <p:nvSpPr>
          <p:cNvPr id="27" name="Text Placeholder 24"/>
          <p:cNvSpPr>
            <a:spLocks noGrp="1"/>
          </p:cNvSpPr>
          <p:nvPr>
            <p:ph type="body" sz="quarter" idx="29" hasCustomPrompt="1"/>
          </p:nvPr>
        </p:nvSpPr>
        <p:spPr>
          <a:xfrm>
            <a:off x="6694481" y="2390776"/>
            <a:ext cx="2643320" cy="619125"/>
          </a:xfrm>
        </p:spPr>
        <p:txBody>
          <a:bodyPr/>
          <a:lstStyle>
            <a:lvl1pPr>
              <a:defRPr b="0"/>
            </a:lvl1pPr>
          </a:lstStyle>
          <a:p>
            <a:pPr lvl="0"/>
            <a:r>
              <a:rPr lang="en-US" dirty="0" smtClean="0"/>
              <a:t>[Consultant Name]</a:t>
            </a:r>
            <a:endParaRPr lang="en-GB" dirty="0"/>
          </a:p>
        </p:txBody>
      </p:sp>
      <p:sp>
        <p:nvSpPr>
          <p:cNvPr id="18" name="TextBox 17"/>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9" name="Rectangle 1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
        <p:nvSpPr>
          <p:cNvPr id="4" name="Picture Placeholder 3"/>
          <p:cNvSpPr>
            <a:spLocks noGrp="1"/>
          </p:cNvSpPr>
          <p:nvPr>
            <p:ph type="pic" sz="quarter" idx="30"/>
          </p:nvPr>
        </p:nvSpPr>
        <p:spPr>
          <a:xfrm>
            <a:off x="608806" y="1075218"/>
            <a:ext cx="1078992" cy="1234440"/>
          </a:xfrm>
        </p:spPr>
        <p:txBody>
          <a:bodyPr/>
          <a:lstStyle/>
          <a:p>
            <a:r>
              <a:rPr lang="en-US" smtClean="0"/>
              <a:t>Click icon to add picture</a:t>
            </a:r>
            <a:endParaRPr lang="en-US"/>
          </a:p>
        </p:txBody>
      </p:sp>
      <p:sp>
        <p:nvSpPr>
          <p:cNvPr id="20" name="Picture Placeholder 3"/>
          <p:cNvSpPr>
            <a:spLocks noGrp="1"/>
          </p:cNvSpPr>
          <p:nvPr>
            <p:ph type="pic" sz="quarter" idx="31"/>
          </p:nvPr>
        </p:nvSpPr>
        <p:spPr>
          <a:xfrm>
            <a:off x="3624741" y="1075218"/>
            <a:ext cx="1078992" cy="1234440"/>
          </a:xfrm>
        </p:spPr>
        <p:txBody>
          <a:bodyPr/>
          <a:lstStyle/>
          <a:p>
            <a:r>
              <a:rPr lang="en-US" smtClean="0"/>
              <a:t>Click icon to add picture</a:t>
            </a:r>
            <a:endParaRPr lang="en-US"/>
          </a:p>
        </p:txBody>
      </p:sp>
      <p:sp>
        <p:nvSpPr>
          <p:cNvPr id="21" name="Picture Placeholder 3"/>
          <p:cNvSpPr>
            <a:spLocks noGrp="1"/>
          </p:cNvSpPr>
          <p:nvPr>
            <p:ph type="pic" sz="quarter" idx="32"/>
          </p:nvPr>
        </p:nvSpPr>
        <p:spPr>
          <a:xfrm>
            <a:off x="6694481" y="1075218"/>
            <a:ext cx="1078992" cy="1234440"/>
          </a:xfrm>
        </p:spPr>
        <p:txBody>
          <a:bodyPr/>
          <a:lstStyle/>
          <a:p>
            <a:r>
              <a:rPr lang="en-US" smtClean="0"/>
              <a:t>Click icon to add picture</a:t>
            </a:r>
            <a:endParaRPr lang="en-US"/>
          </a:p>
        </p:txBody>
      </p:sp>
    </p:spTree>
    <p:extLst>
      <p:ext uri="{BB962C8B-B14F-4D97-AF65-F5344CB8AC3E}">
        <p14:creationId xmlns:p14="http://schemas.microsoft.com/office/powerpoint/2010/main" val="2368300796"/>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2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5" y="2390776"/>
            <a:ext cx="3996003" cy="619125"/>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6" y="2998119"/>
            <a:ext cx="4014018"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5303832" y="2998119"/>
            <a:ext cx="3995808"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430474"/>
            <a:ext cx="4002062"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4144457"/>
            <a:ext cx="3995350" cy="2027743"/>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5303831" y="3429000"/>
            <a:ext cx="4002062"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5303832" y="4136505"/>
            <a:ext cx="3995350" cy="2027743"/>
          </a:xfrm>
        </p:spPr>
        <p:txBody>
          <a:bodyPr/>
          <a:lstStyle>
            <a:lvl1pPr>
              <a:defRPr sz="1000" b="0">
                <a:solidFill>
                  <a:schemeClr val="tx1"/>
                </a:solidFill>
              </a:defRPr>
            </a:lvl1pPr>
          </a:lstStyle>
          <a:p>
            <a:pPr lvl="0"/>
            <a:r>
              <a:rPr lang="en-US" smtClean="0"/>
              <a:t>Click to edit Master text styles</a:t>
            </a:r>
          </a:p>
        </p:txBody>
      </p:sp>
      <p:sp>
        <p:nvSpPr>
          <p:cNvPr id="27" name="Text Placeholder 24"/>
          <p:cNvSpPr>
            <a:spLocks noGrp="1"/>
          </p:cNvSpPr>
          <p:nvPr>
            <p:ph type="body" sz="quarter" idx="29" hasCustomPrompt="1"/>
          </p:nvPr>
        </p:nvSpPr>
        <p:spPr>
          <a:xfrm>
            <a:off x="5303830" y="2390776"/>
            <a:ext cx="3996003" cy="619125"/>
          </a:xfrm>
        </p:spPr>
        <p:txBody>
          <a:bodyPr/>
          <a:lstStyle>
            <a:lvl1pPr>
              <a:defRPr b="0"/>
            </a:lvl1pPr>
          </a:lstStyle>
          <a:p>
            <a:pPr lvl="0"/>
            <a:r>
              <a:rPr lang="en-US" dirty="0" smtClean="0"/>
              <a:t>[Consultant Name]</a:t>
            </a:r>
            <a:endParaRPr lang="en-GB" dirty="0"/>
          </a:p>
        </p:txBody>
      </p:sp>
      <p:sp>
        <p:nvSpPr>
          <p:cNvPr id="18" name="TextBox 17"/>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9" name="Rectangle 1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
        <p:nvSpPr>
          <p:cNvPr id="15" name="Picture Placeholder 3"/>
          <p:cNvSpPr>
            <a:spLocks noGrp="1"/>
          </p:cNvSpPr>
          <p:nvPr>
            <p:ph type="pic" sz="quarter" idx="30"/>
          </p:nvPr>
        </p:nvSpPr>
        <p:spPr>
          <a:xfrm>
            <a:off x="608806" y="1075218"/>
            <a:ext cx="1078992" cy="1234440"/>
          </a:xfrm>
        </p:spPr>
        <p:txBody>
          <a:bodyPr/>
          <a:lstStyle/>
          <a:p>
            <a:r>
              <a:rPr lang="en-US" smtClean="0"/>
              <a:t>Click icon to add picture</a:t>
            </a:r>
            <a:endParaRPr lang="en-US"/>
          </a:p>
        </p:txBody>
      </p:sp>
      <p:sp>
        <p:nvSpPr>
          <p:cNvPr id="20" name="Picture Placeholder 3"/>
          <p:cNvSpPr>
            <a:spLocks noGrp="1"/>
          </p:cNvSpPr>
          <p:nvPr>
            <p:ph type="pic" sz="quarter" idx="31"/>
          </p:nvPr>
        </p:nvSpPr>
        <p:spPr>
          <a:xfrm>
            <a:off x="5303830" y="1075218"/>
            <a:ext cx="1078992" cy="1234440"/>
          </a:xfrm>
        </p:spPr>
        <p:txBody>
          <a:bodyPr/>
          <a:lstStyle/>
          <a:p>
            <a:r>
              <a:rPr lang="en-US" smtClean="0"/>
              <a:t>Click icon to add picture</a:t>
            </a:r>
            <a:endParaRPr lang="en-US"/>
          </a:p>
        </p:txBody>
      </p:sp>
    </p:spTree>
    <p:extLst>
      <p:ext uri="{BB962C8B-B14F-4D97-AF65-F5344CB8AC3E}">
        <p14:creationId xmlns:p14="http://schemas.microsoft.com/office/powerpoint/2010/main" val="3898520463"/>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2488450" y="2562226"/>
            <a:ext cx="1509924"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4219241" y="2562226"/>
            <a:ext cx="1509924"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950032" y="2562226"/>
            <a:ext cx="1509924"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2" hasCustomPrompt="1"/>
          </p:nvPr>
        </p:nvSpPr>
        <p:spPr>
          <a:xfrm>
            <a:off x="2562713"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4" name="Text Placeholder 12"/>
          <p:cNvSpPr>
            <a:spLocks noGrp="1"/>
          </p:cNvSpPr>
          <p:nvPr>
            <p:ph type="body" sz="quarter" idx="53" hasCustomPrompt="1"/>
          </p:nvPr>
        </p:nvSpPr>
        <p:spPr>
          <a:xfrm>
            <a:off x="2562713"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5" name="Text Placeholder 10"/>
          <p:cNvSpPr>
            <a:spLocks noGrp="1"/>
          </p:cNvSpPr>
          <p:nvPr>
            <p:ph type="body" sz="quarter" idx="56" hasCustomPrompt="1"/>
          </p:nvPr>
        </p:nvSpPr>
        <p:spPr>
          <a:xfrm>
            <a:off x="429350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6" name="Text Placeholder 12"/>
          <p:cNvSpPr>
            <a:spLocks noGrp="1"/>
          </p:cNvSpPr>
          <p:nvPr>
            <p:ph type="body" sz="quarter" idx="57" hasCustomPrompt="1"/>
          </p:nvPr>
        </p:nvSpPr>
        <p:spPr>
          <a:xfrm>
            <a:off x="429350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7" name="Text Placeholder 10"/>
          <p:cNvSpPr>
            <a:spLocks noGrp="1"/>
          </p:cNvSpPr>
          <p:nvPr>
            <p:ph type="body" sz="quarter" idx="60" hasCustomPrompt="1"/>
          </p:nvPr>
        </p:nvSpPr>
        <p:spPr>
          <a:xfrm>
            <a:off x="602429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8" name="Text Placeholder 12"/>
          <p:cNvSpPr>
            <a:spLocks noGrp="1"/>
          </p:cNvSpPr>
          <p:nvPr>
            <p:ph type="body" sz="quarter" idx="61" hasCustomPrompt="1"/>
          </p:nvPr>
        </p:nvSpPr>
        <p:spPr>
          <a:xfrm>
            <a:off x="602429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9" name="TextBox 1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21" name="Rectangle 2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3558503121"/>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4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 name="Group 3"/>
          <p:cNvGrpSpPr/>
          <p:nvPr userDrawn="1"/>
        </p:nvGrpSpPr>
        <p:grpSpPr>
          <a:xfrm>
            <a:off x="1612116" y="2570163"/>
            <a:ext cx="1509924"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3342906" y="2570163"/>
            <a:ext cx="1509924"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5073697" y="2570163"/>
            <a:ext cx="1509924"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6804488" y="2570163"/>
            <a:ext cx="1509924"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6" name="Text Placeholder 10"/>
          <p:cNvSpPr>
            <a:spLocks noGrp="1"/>
          </p:cNvSpPr>
          <p:nvPr>
            <p:ph type="body" sz="quarter" idx="74" hasCustomPrompt="1"/>
          </p:nvPr>
        </p:nvSpPr>
        <p:spPr>
          <a:xfrm>
            <a:off x="1686378"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17" name="Text Placeholder 12"/>
          <p:cNvSpPr>
            <a:spLocks noGrp="1"/>
          </p:cNvSpPr>
          <p:nvPr>
            <p:ph type="body" sz="quarter" idx="75" hasCustomPrompt="1"/>
          </p:nvPr>
        </p:nvSpPr>
        <p:spPr>
          <a:xfrm>
            <a:off x="1686378"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8" name="Text Placeholder 10"/>
          <p:cNvSpPr>
            <a:spLocks noGrp="1"/>
          </p:cNvSpPr>
          <p:nvPr>
            <p:ph type="body" sz="quarter" idx="76" hasCustomPrompt="1"/>
          </p:nvPr>
        </p:nvSpPr>
        <p:spPr>
          <a:xfrm>
            <a:off x="3417169"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19" name="Text Placeholder 12"/>
          <p:cNvSpPr>
            <a:spLocks noGrp="1"/>
          </p:cNvSpPr>
          <p:nvPr>
            <p:ph type="body" sz="quarter" idx="77" hasCustomPrompt="1"/>
          </p:nvPr>
        </p:nvSpPr>
        <p:spPr>
          <a:xfrm>
            <a:off x="3417169"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0" name="Text Placeholder 10"/>
          <p:cNvSpPr>
            <a:spLocks noGrp="1"/>
          </p:cNvSpPr>
          <p:nvPr>
            <p:ph type="body" sz="quarter" idx="78" hasCustomPrompt="1"/>
          </p:nvPr>
        </p:nvSpPr>
        <p:spPr>
          <a:xfrm>
            <a:off x="5147960"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21" name="Text Placeholder 12"/>
          <p:cNvSpPr>
            <a:spLocks noGrp="1"/>
          </p:cNvSpPr>
          <p:nvPr>
            <p:ph type="body" sz="quarter" idx="79" hasCustomPrompt="1"/>
          </p:nvPr>
        </p:nvSpPr>
        <p:spPr>
          <a:xfrm>
            <a:off x="5147960"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2" name="Text Placeholder 10"/>
          <p:cNvSpPr>
            <a:spLocks noGrp="1"/>
          </p:cNvSpPr>
          <p:nvPr>
            <p:ph type="body" sz="quarter" idx="80" hasCustomPrompt="1"/>
          </p:nvPr>
        </p:nvSpPr>
        <p:spPr>
          <a:xfrm>
            <a:off x="6878750"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23" name="Text Placeholder 12"/>
          <p:cNvSpPr>
            <a:spLocks noGrp="1"/>
          </p:cNvSpPr>
          <p:nvPr>
            <p:ph type="body" sz="quarter" idx="81" hasCustomPrompt="1"/>
          </p:nvPr>
        </p:nvSpPr>
        <p:spPr>
          <a:xfrm>
            <a:off x="6878750"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4" name="TextBox 2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26" name="Rectangle 2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2387669804"/>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5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 name="Group 3"/>
          <p:cNvGrpSpPr/>
          <p:nvPr userDrawn="1"/>
        </p:nvGrpSpPr>
        <p:grpSpPr>
          <a:xfrm>
            <a:off x="757660" y="2562226"/>
            <a:ext cx="1509924"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2488450" y="2562226"/>
            <a:ext cx="1509924"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4219241" y="2562226"/>
            <a:ext cx="1509924"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5950032" y="2562226"/>
            <a:ext cx="1509924"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6" name="Group 15"/>
          <p:cNvGrpSpPr/>
          <p:nvPr userDrawn="1"/>
        </p:nvGrpSpPr>
        <p:grpSpPr>
          <a:xfrm>
            <a:off x="7680821" y="2562226"/>
            <a:ext cx="1509924" cy="2073041"/>
            <a:chOff x="7834146" y="1542485"/>
            <a:chExt cx="1539345" cy="2119595"/>
          </a:xfrm>
        </p:grpSpPr>
        <p:sp>
          <p:nvSpPr>
            <p:cNvPr id="1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8" name="Straight Connector 1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9" name="Text Placeholder 10"/>
          <p:cNvSpPr>
            <a:spLocks noGrp="1"/>
          </p:cNvSpPr>
          <p:nvPr>
            <p:ph type="body" sz="quarter" idx="48" hasCustomPrompt="1"/>
          </p:nvPr>
        </p:nvSpPr>
        <p:spPr>
          <a:xfrm>
            <a:off x="831922"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0" name="Text Placeholder 12"/>
          <p:cNvSpPr>
            <a:spLocks noGrp="1"/>
          </p:cNvSpPr>
          <p:nvPr>
            <p:ph type="body" sz="quarter" idx="49" hasCustomPrompt="1"/>
          </p:nvPr>
        </p:nvSpPr>
        <p:spPr>
          <a:xfrm>
            <a:off x="831922"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1" name="Text Placeholder 10"/>
          <p:cNvSpPr>
            <a:spLocks noGrp="1"/>
          </p:cNvSpPr>
          <p:nvPr>
            <p:ph type="body" sz="quarter" idx="52" hasCustomPrompt="1"/>
          </p:nvPr>
        </p:nvSpPr>
        <p:spPr>
          <a:xfrm>
            <a:off x="2562713"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2" name="Text Placeholder 12"/>
          <p:cNvSpPr>
            <a:spLocks noGrp="1"/>
          </p:cNvSpPr>
          <p:nvPr>
            <p:ph type="body" sz="quarter" idx="53" hasCustomPrompt="1"/>
          </p:nvPr>
        </p:nvSpPr>
        <p:spPr>
          <a:xfrm>
            <a:off x="2562713"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3" name="Text Placeholder 10"/>
          <p:cNvSpPr>
            <a:spLocks noGrp="1"/>
          </p:cNvSpPr>
          <p:nvPr>
            <p:ph type="body" sz="quarter" idx="56" hasCustomPrompt="1"/>
          </p:nvPr>
        </p:nvSpPr>
        <p:spPr>
          <a:xfrm>
            <a:off x="429350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4" name="Text Placeholder 12"/>
          <p:cNvSpPr>
            <a:spLocks noGrp="1"/>
          </p:cNvSpPr>
          <p:nvPr>
            <p:ph type="body" sz="quarter" idx="57" hasCustomPrompt="1"/>
          </p:nvPr>
        </p:nvSpPr>
        <p:spPr>
          <a:xfrm>
            <a:off x="429350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5" name="Text Placeholder 10"/>
          <p:cNvSpPr>
            <a:spLocks noGrp="1"/>
          </p:cNvSpPr>
          <p:nvPr>
            <p:ph type="body" sz="quarter" idx="60" hasCustomPrompt="1"/>
          </p:nvPr>
        </p:nvSpPr>
        <p:spPr>
          <a:xfrm>
            <a:off x="602429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6" name="Text Placeholder 12"/>
          <p:cNvSpPr>
            <a:spLocks noGrp="1"/>
          </p:cNvSpPr>
          <p:nvPr>
            <p:ph type="body" sz="quarter" idx="61" hasCustomPrompt="1"/>
          </p:nvPr>
        </p:nvSpPr>
        <p:spPr>
          <a:xfrm>
            <a:off x="602429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7" name="Text Placeholder 10"/>
          <p:cNvSpPr>
            <a:spLocks noGrp="1"/>
          </p:cNvSpPr>
          <p:nvPr>
            <p:ph type="body" sz="quarter" idx="64" hasCustomPrompt="1"/>
          </p:nvPr>
        </p:nvSpPr>
        <p:spPr>
          <a:xfrm>
            <a:off x="775508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8" name="Text Placeholder 12"/>
          <p:cNvSpPr>
            <a:spLocks noGrp="1"/>
          </p:cNvSpPr>
          <p:nvPr>
            <p:ph type="body" sz="quarter" idx="65" hasCustomPrompt="1"/>
          </p:nvPr>
        </p:nvSpPr>
        <p:spPr>
          <a:xfrm>
            <a:off x="775508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9" name="TextBox 2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31" name="Rectangle 3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170740914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6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2488450" y="3764038"/>
            <a:ext cx="1509924"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4219241" y="3764038"/>
            <a:ext cx="1509924"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950032" y="3764038"/>
            <a:ext cx="1509924"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4"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5"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6"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7"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8"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39" name="Group 38"/>
          <p:cNvGrpSpPr/>
          <p:nvPr userDrawn="1"/>
        </p:nvGrpSpPr>
        <p:grpSpPr>
          <a:xfrm>
            <a:off x="2488450" y="1455738"/>
            <a:ext cx="1509924" cy="2073041"/>
            <a:chOff x="2411632" y="1542485"/>
            <a:chExt cx="1539345" cy="2119595"/>
          </a:xfrm>
        </p:grpSpPr>
        <p:sp>
          <p:nvSpPr>
            <p:cNvPr id="40"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1" name="Straight Connector 40"/>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2" name="Group 41"/>
          <p:cNvGrpSpPr/>
          <p:nvPr userDrawn="1"/>
        </p:nvGrpSpPr>
        <p:grpSpPr>
          <a:xfrm>
            <a:off x="4219241" y="1455738"/>
            <a:ext cx="1509924" cy="2073041"/>
            <a:chOff x="4219137" y="1542485"/>
            <a:chExt cx="1539345" cy="2119595"/>
          </a:xfrm>
        </p:grpSpPr>
        <p:sp>
          <p:nvSpPr>
            <p:cNvPr id="4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4" name="Straight Connector 4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5" name="Group 44"/>
          <p:cNvGrpSpPr/>
          <p:nvPr userDrawn="1"/>
        </p:nvGrpSpPr>
        <p:grpSpPr>
          <a:xfrm>
            <a:off x="5950032" y="1455738"/>
            <a:ext cx="1509924" cy="2073041"/>
            <a:chOff x="6026642" y="1542485"/>
            <a:chExt cx="1539345" cy="2119595"/>
          </a:xfrm>
        </p:grpSpPr>
        <p:sp>
          <p:nvSpPr>
            <p:cNvPr id="4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47" name="Straight Connector 4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48" name="Text Placeholder 10"/>
          <p:cNvSpPr>
            <a:spLocks noGrp="1"/>
          </p:cNvSpPr>
          <p:nvPr>
            <p:ph type="body" sz="quarter" idx="64" hasCustomPrompt="1"/>
          </p:nvPr>
        </p:nvSpPr>
        <p:spPr>
          <a:xfrm>
            <a:off x="2562713"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49" name="Text Placeholder 12"/>
          <p:cNvSpPr>
            <a:spLocks noGrp="1"/>
          </p:cNvSpPr>
          <p:nvPr>
            <p:ph type="body" sz="quarter" idx="65" hasCustomPrompt="1"/>
          </p:nvPr>
        </p:nvSpPr>
        <p:spPr>
          <a:xfrm>
            <a:off x="2562713" y="28962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0" name="Text Placeholder 10"/>
          <p:cNvSpPr>
            <a:spLocks noGrp="1"/>
          </p:cNvSpPr>
          <p:nvPr>
            <p:ph type="body" sz="quarter" idx="66" hasCustomPrompt="1"/>
          </p:nvPr>
        </p:nvSpPr>
        <p:spPr>
          <a:xfrm>
            <a:off x="4293504"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51" name="Text Placeholder 12"/>
          <p:cNvSpPr>
            <a:spLocks noGrp="1"/>
          </p:cNvSpPr>
          <p:nvPr>
            <p:ph type="body" sz="quarter" idx="67" hasCustomPrompt="1"/>
          </p:nvPr>
        </p:nvSpPr>
        <p:spPr>
          <a:xfrm>
            <a:off x="4293504" y="28907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2" name="Text Placeholder 10"/>
          <p:cNvSpPr>
            <a:spLocks noGrp="1"/>
          </p:cNvSpPr>
          <p:nvPr>
            <p:ph type="body" sz="quarter" idx="68" hasCustomPrompt="1"/>
          </p:nvPr>
        </p:nvSpPr>
        <p:spPr>
          <a:xfrm>
            <a:off x="6024294"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53" name="Text Placeholder 12"/>
          <p:cNvSpPr>
            <a:spLocks noGrp="1"/>
          </p:cNvSpPr>
          <p:nvPr>
            <p:ph type="body" sz="quarter" idx="69" hasCustomPrompt="1"/>
          </p:nvPr>
        </p:nvSpPr>
        <p:spPr>
          <a:xfrm>
            <a:off x="6024294" y="28962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4" name="TextBox 5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56" name="Rectangle 5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33263017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6" y="2390776"/>
            <a:ext cx="2643320" cy="619125"/>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6" y="2998119"/>
            <a:ext cx="2655237" cy="230115"/>
          </a:xfrm>
        </p:spPr>
        <p:txBody>
          <a:bodyPr/>
          <a:lstStyle>
            <a:lvl1pPr>
              <a:defRPr sz="1200"/>
            </a:lvl1pPr>
          </a:lstStyle>
          <a:p>
            <a:r>
              <a:rPr lang="en-GB" dirty="0" smtClean="0"/>
              <a:t>[Office]</a:t>
            </a:r>
            <a:endParaRPr lang="en-GB" dirty="0"/>
          </a:p>
        </p:txBody>
      </p:sp>
      <p:sp>
        <p:nvSpPr>
          <p:cNvPr id="10" name="Text Placeholder 17"/>
          <p:cNvSpPr>
            <a:spLocks noGrp="1"/>
          </p:cNvSpPr>
          <p:nvPr>
            <p:ph type="body" sz="quarter" idx="20" hasCustomPrompt="1"/>
          </p:nvPr>
        </p:nvSpPr>
        <p:spPr>
          <a:xfrm>
            <a:off x="3624741" y="2998119"/>
            <a:ext cx="2644313"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6694482" y="2998119"/>
            <a:ext cx="2643191"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430474"/>
            <a:ext cx="2647328"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4144457"/>
            <a:ext cx="2642888" cy="2027743"/>
          </a:xfrm>
        </p:spPr>
        <p:txBody>
          <a:bodyPr/>
          <a:lstStyle>
            <a:lvl1pPr>
              <a:defRPr sz="1000" b="0">
                <a:solidFill>
                  <a:schemeClr val="tx1"/>
                </a:solidFill>
              </a:defRPr>
            </a:lvl1pPr>
          </a:lstStyle>
          <a:p>
            <a:pPr lvl="0"/>
            <a:r>
              <a:rPr lang="en-US" smtClean="0"/>
              <a:t>Click to edit Master text styles</a:t>
            </a:r>
          </a:p>
        </p:txBody>
      </p:sp>
      <p:sp>
        <p:nvSpPr>
          <p:cNvPr id="14" name="Text Placeholder 20"/>
          <p:cNvSpPr>
            <a:spLocks noGrp="1"/>
          </p:cNvSpPr>
          <p:nvPr>
            <p:ph type="body" sz="quarter" idx="23"/>
          </p:nvPr>
        </p:nvSpPr>
        <p:spPr>
          <a:xfrm>
            <a:off x="3624742" y="3419348"/>
            <a:ext cx="2647328" cy="571500"/>
          </a:xfrm>
        </p:spPr>
        <p:txBody>
          <a:bodyPr/>
          <a:lstStyle>
            <a:lvl1pPr>
              <a:defRPr sz="1000" b="0">
                <a:solidFill>
                  <a:schemeClr val="tx1"/>
                </a:solidFill>
              </a:defRPr>
            </a:lvl1pPr>
          </a:lstStyle>
          <a:p>
            <a:pPr lvl="0"/>
            <a:r>
              <a:rPr lang="en-US" smtClean="0"/>
              <a:t>Click to edit Master text styles</a:t>
            </a:r>
          </a:p>
        </p:txBody>
      </p:sp>
      <p:sp>
        <p:nvSpPr>
          <p:cNvPr id="15" name="Text Placeholder 21"/>
          <p:cNvSpPr>
            <a:spLocks noGrp="1"/>
          </p:cNvSpPr>
          <p:nvPr>
            <p:ph type="body" sz="quarter" idx="24"/>
          </p:nvPr>
        </p:nvSpPr>
        <p:spPr>
          <a:xfrm>
            <a:off x="3624742" y="4133331"/>
            <a:ext cx="2642888" cy="2027743"/>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6694481" y="3429000"/>
            <a:ext cx="2647328"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6694482" y="4136505"/>
            <a:ext cx="2642888" cy="2027743"/>
          </a:xfrm>
        </p:spPr>
        <p:txBody>
          <a:bodyPr/>
          <a:lstStyle>
            <a:lvl1pPr>
              <a:defRPr sz="1000" b="0">
                <a:solidFill>
                  <a:schemeClr val="tx1"/>
                </a:solidFill>
              </a:defRPr>
            </a:lvl1pPr>
          </a:lstStyle>
          <a:p>
            <a:pPr lvl="0"/>
            <a:r>
              <a:rPr lang="en-US" smtClean="0"/>
              <a:t>Click to edit Master text styles</a:t>
            </a:r>
          </a:p>
        </p:txBody>
      </p:sp>
      <p:sp>
        <p:nvSpPr>
          <p:cNvPr id="26" name="Text Placeholder 24"/>
          <p:cNvSpPr>
            <a:spLocks noGrp="1"/>
          </p:cNvSpPr>
          <p:nvPr>
            <p:ph type="body" sz="quarter" idx="28" hasCustomPrompt="1"/>
          </p:nvPr>
        </p:nvSpPr>
        <p:spPr>
          <a:xfrm>
            <a:off x="3624741" y="2390776"/>
            <a:ext cx="2643320" cy="619125"/>
          </a:xfrm>
        </p:spPr>
        <p:txBody>
          <a:bodyPr/>
          <a:lstStyle>
            <a:lvl1pPr>
              <a:defRPr b="0"/>
            </a:lvl1pPr>
          </a:lstStyle>
          <a:p>
            <a:pPr lvl="0"/>
            <a:r>
              <a:rPr lang="en-US" dirty="0" smtClean="0"/>
              <a:t>[Consultant Name]</a:t>
            </a:r>
            <a:endParaRPr lang="en-GB" dirty="0"/>
          </a:p>
        </p:txBody>
      </p:sp>
      <p:sp>
        <p:nvSpPr>
          <p:cNvPr id="27" name="Text Placeholder 24"/>
          <p:cNvSpPr>
            <a:spLocks noGrp="1"/>
          </p:cNvSpPr>
          <p:nvPr>
            <p:ph type="body" sz="quarter" idx="29" hasCustomPrompt="1"/>
          </p:nvPr>
        </p:nvSpPr>
        <p:spPr>
          <a:xfrm>
            <a:off x="6694481" y="2390776"/>
            <a:ext cx="2643320" cy="619125"/>
          </a:xfrm>
        </p:spPr>
        <p:txBody>
          <a:bodyPr/>
          <a:lstStyle>
            <a:lvl1pPr>
              <a:defRPr b="0"/>
            </a:lvl1pPr>
          </a:lstStyle>
          <a:p>
            <a:pPr lvl="0"/>
            <a:r>
              <a:rPr lang="en-US" dirty="0" smtClean="0"/>
              <a:t>[Consultant Name]</a:t>
            </a:r>
            <a:endParaRPr lang="en-GB" dirty="0"/>
          </a:p>
        </p:txBody>
      </p:sp>
      <p:sp>
        <p:nvSpPr>
          <p:cNvPr id="18" name="TextBox 17"/>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19" name="Rectangle 18"/>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2018 Egon Zehnder</a:t>
            </a:r>
            <a:endParaRPr lang="de-DE" sz="700" dirty="0">
              <a:solidFill>
                <a:prstClr val="black"/>
              </a:solidFill>
              <a:latin typeface="Georgia"/>
            </a:endParaRPr>
          </a:p>
        </p:txBody>
      </p:sp>
      <p:sp>
        <p:nvSpPr>
          <p:cNvPr id="4" name="Picture Placeholder 3"/>
          <p:cNvSpPr>
            <a:spLocks noGrp="1"/>
          </p:cNvSpPr>
          <p:nvPr>
            <p:ph type="pic" sz="quarter" idx="30"/>
          </p:nvPr>
        </p:nvSpPr>
        <p:spPr>
          <a:xfrm>
            <a:off x="608806" y="1075218"/>
            <a:ext cx="1078992" cy="1234440"/>
          </a:xfrm>
        </p:spPr>
        <p:txBody>
          <a:bodyPr/>
          <a:lstStyle/>
          <a:p>
            <a:r>
              <a:rPr lang="en-US" smtClean="0"/>
              <a:t>Click icon to add picture</a:t>
            </a:r>
            <a:endParaRPr lang="en-US"/>
          </a:p>
        </p:txBody>
      </p:sp>
      <p:sp>
        <p:nvSpPr>
          <p:cNvPr id="20" name="Picture Placeholder 3"/>
          <p:cNvSpPr>
            <a:spLocks noGrp="1"/>
          </p:cNvSpPr>
          <p:nvPr>
            <p:ph type="pic" sz="quarter" idx="31"/>
          </p:nvPr>
        </p:nvSpPr>
        <p:spPr>
          <a:xfrm>
            <a:off x="3624741" y="1075218"/>
            <a:ext cx="1078992" cy="1234440"/>
          </a:xfrm>
        </p:spPr>
        <p:txBody>
          <a:bodyPr/>
          <a:lstStyle/>
          <a:p>
            <a:r>
              <a:rPr lang="en-US" smtClean="0"/>
              <a:t>Click icon to add picture</a:t>
            </a:r>
            <a:endParaRPr lang="en-US"/>
          </a:p>
        </p:txBody>
      </p:sp>
      <p:sp>
        <p:nvSpPr>
          <p:cNvPr id="21" name="Picture Placeholder 3"/>
          <p:cNvSpPr>
            <a:spLocks noGrp="1"/>
          </p:cNvSpPr>
          <p:nvPr>
            <p:ph type="pic" sz="quarter" idx="32"/>
          </p:nvPr>
        </p:nvSpPr>
        <p:spPr>
          <a:xfrm>
            <a:off x="6694481" y="1075218"/>
            <a:ext cx="1078992" cy="1234440"/>
          </a:xfrm>
        </p:spPr>
        <p:txBody>
          <a:bodyPr/>
          <a:lstStyle/>
          <a:p>
            <a:r>
              <a:rPr lang="en-US" smtClean="0"/>
              <a:t>Click icon to add picture</a:t>
            </a:r>
            <a:endParaRPr lang="en-US"/>
          </a:p>
        </p:txBody>
      </p:sp>
    </p:spTree>
    <p:extLst>
      <p:ext uri="{BB962C8B-B14F-4D97-AF65-F5344CB8AC3E}">
        <p14:creationId xmlns:p14="http://schemas.microsoft.com/office/powerpoint/2010/main" val="2465082339"/>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7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1612116" y="1455738"/>
            <a:ext cx="1509924" cy="2073041"/>
            <a:chOff x="604127" y="1542485"/>
            <a:chExt cx="1539345" cy="2119595"/>
          </a:xfrm>
        </p:grpSpPr>
        <p:sp>
          <p:nvSpPr>
            <p:cNvPr id="2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6" name="Straight Connector 2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3342906" y="1455738"/>
            <a:ext cx="1509924" cy="2073041"/>
            <a:chOff x="2411632" y="1542485"/>
            <a:chExt cx="1539345" cy="2119595"/>
          </a:xfrm>
        </p:grpSpPr>
        <p:sp>
          <p:nvSpPr>
            <p:cNvPr id="2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9" name="Straight Connector 2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073697" y="1455738"/>
            <a:ext cx="1509924" cy="2073041"/>
            <a:chOff x="4219137" y="1542485"/>
            <a:chExt cx="1539345" cy="2119595"/>
          </a:xfrm>
        </p:grpSpPr>
        <p:sp>
          <p:nvSpPr>
            <p:cNvPr id="3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32" name="Straight Connector 3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3" name="Group 32"/>
          <p:cNvGrpSpPr/>
          <p:nvPr userDrawn="1"/>
        </p:nvGrpSpPr>
        <p:grpSpPr>
          <a:xfrm>
            <a:off x="6804488" y="1455738"/>
            <a:ext cx="1509924" cy="2073041"/>
            <a:chOff x="6026642" y="1542485"/>
            <a:chExt cx="1539345" cy="2119595"/>
          </a:xfrm>
        </p:grpSpPr>
        <p:sp>
          <p:nvSpPr>
            <p:cNvPr id="3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5" name="Straight Connector 3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6" name="Text Placeholder 10"/>
          <p:cNvSpPr>
            <a:spLocks noGrp="1"/>
          </p:cNvSpPr>
          <p:nvPr>
            <p:ph type="body" sz="quarter" idx="74" hasCustomPrompt="1"/>
          </p:nvPr>
        </p:nvSpPr>
        <p:spPr>
          <a:xfrm>
            <a:off x="1686378"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37" name="Text Placeholder 12"/>
          <p:cNvSpPr>
            <a:spLocks noGrp="1"/>
          </p:cNvSpPr>
          <p:nvPr>
            <p:ph type="body" sz="quarter" idx="75" hasCustomPrompt="1"/>
          </p:nvPr>
        </p:nvSpPr>
        <p:spPr>
          <a:xfrm>
            <a:off x="1686378"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8" name="Text Placeholder 10"/>
          <p:cNvSpPr>
            <a:spLocks noGrp="1"/>
          </p:cNvSpPr>
          <p:nvPr>
            <p:ph type="body" sz="quarter" idx="76" hasCustomPrompt="1"/>
          </p:nvPr>
        </p:nvSpPr>
        <p:spPr>
          <a:xfrm>
            <a:off x="3417169"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39" name="Text Placeholder 12"/>
          <p:cNvSpPr>
            <a:spLocks noGrp="1"/>
          </p:cNvSpPr>
          <p:nvPr>
            <p:ph type="body" sz="quarter" idx="77" hasCustomPrompt="1"/>
          </p:nvPr>
        </p:nvSpPr>
        <p:spPr>
          <a:xfrm>
            <a:off x="3417169"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0" name="Text Placeholder 10"/>
          <p:cNvSpPr>
            <a:spLocks noGrp="1"/>
          </p:cNvSpPr>
          <p:nvPr>
            <p:ph type="body" sz="quarter" idx="78" hasCustomPrompt="1"/>
          </p:nvPr>
        </p:nvSpPr>
        <p:spPr>
          <a:xfrm>
            <a:off x="514796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41" name="Text Placeholder 12"/>
          <p:cNvSpPr>
            <a:spLocks noGrp="1"/>
          </p:cNvSpPr>
          <p:nvPr>
            <p:ph type="body" sz="quarter" idx="79" hasCustomPrompt="1"/>
          </p:nvPr>
        </p:nvSpPr>
        <p:spPr>
          <a:xfrm>
            <a:off x="514796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2" name="Text Placeholder 10"/>
          <p:cNvSpPr>
            <a:spLocks noGrp="1"/>
          </p:cNvSpPr>
          <p:nvPr>
            <p:ph type="body" sz="quarter" idx="80" hasCustomPrompt="1"/>
          </p:nvPr>
        </p:nvSpPr>
        <p:spPr>
          <a:xfrm>
            <a:off x="687875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43" name="Text Placeholder 12"/>
          <p:cNvSpPr>
            <a:spLocks noGrp="1"/>
          </p:cNvSpPr>
          <p:nvPr>
            <p:ph type="body" sz="quarter" idx="81" hasCustomPrompt="1"/>
          </p:nvPr>
        </p:nvSpPr>
        <p:spPr>
          <a:xfrm>
            <a:off x="687875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44" name="Group 43"/>
          <p:cNvGrpSpPr/>
          <p:nvPr userDrawn="1"/>
        </p:nvGrpSpPr>
        <p:grpSpPr>
          <a:xfrm>
            <a:off x="2488450" y="3764038"/>
            <a:ext cx="1509924" cy="2073041"/>
            <a:chOff x="2411632" y="1542485"/>
            <a:chExt cx="1539345" cy="2119595"/>
          </a:xfrm>
        </p:grpSpPr>
        <p:sp>
          <p:nvSpPr>
            <p:cNvPr id="4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4219241" y="3764038"/>
            <a:ext cx="1509924" cy="2073041"/>
            <a:chOff x="4219137" y="1542485"/>
            <a:chExt cx="1539345" cy="2119595"/>
          </a:xfrm>
        </p:grpSpPr>
        <p:sp>
          <p:nvSpPr>
            <p:cNvPr id="4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5950032" y="3764038"/>
            <a:ext cx="1509924" cy="2073041"/>
            <a:chOff x="6026642" y="1542485"/>
            <a:chExt cx="1539345" cy="2119595"/>
          </a:xfrm>
        </p:grpSpPr>
        <p:sp>
          <p:nvSpPr>
            <p:cNvPr id="5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2" name="Straight Connector 5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3"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4"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5"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6"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7"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8"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9" name="TextBox 5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61" name="Rectangle 6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2916239870"/>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8 x Credentials">
    <p:spTree>
      <p:nvGrpSpPr>
        <p:cNvPr id="1" name=""/>
        <p:cNvGrpSpPr/>
        <p:nvPr/>
      </p:nvGrpSpPr>
      <p:grpSpPr>
        <a:xfrm>
          <a:off x="0" y="0"/>
          <a:ext cx="0" cy="0"/>
          <a:chOff x="0" y="0"/>
          <a:chExt cx="0" cy="0"/>
        </a:xfrm>
      </p:grpSpPr>
      <p:sp>
        <p:nvSpPr>
          <p:cNvPr id="38" name="Rectangle 37"/>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Title 3"/>
          <p:cNvSpPr>
            <a:spLocks noGrp="1"/>
          </p:cNvSpPr>
          <p:nvPr userDrawn="1">
            <p:ph type="title" hasCustomPrompt="1"/>
          </p:nvPr>
        </p:nvSpPr>
        <p:spPr>
          <a:xfrm>
            <a:off x="595241" y="451869"/>
            <a:ext cx="8742358" cy="410519"/>
          </a:xfrm>
        </p:spPr>
        <p:txBody>
          <a:bodyPr/>
          <a:lstStyle>
            <a:lvl1pPr>
              <a:defRPr/>
            </a:lvl1pPr>
          </a:lstStyle>
          <a:p>
            <a:r>
              <a:rPr lang="en-US" dirty="0" smtClean="0"/>
              <a:t>Click to add title</a:t>
            </a:r>
            <a:endParaRPr lang="en-US" dirty="0"/>
          </a:p>
        </p:txBody>
      </p:sp>
      <p:grpSp>
        <p:nvGrpSpPr>
          <p:cNvPr id="50" name="Group 49"/>
          <p:cNvGrpSpPr/>
          <p:nvPr userDrawn="1"/>
        </p:nvGrpSpPr>
        <p:grpSpPr>
          <a:xfrm>
            <a:off x="1612116" y="3762376"/>
            <a:ext cx="1509924" cy="2073041"/>
            <a:chOff x="604127" y="1542485"/>
            <a:chExt cx="1539345" cy="2119595"/>
          </a:xfrm>
        </p:grpSpPr>
        <p:sp>
          <p:nvSpPr>
            <p:cNvPr id="51"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3342906" y="3762376"/>
            <a:ext cx="1509924" cy="2073041"/>
            <a:chOff x="2411632" y="1542485"/>
            <a:chExt cx="1539345" cy="2119595"/>
          </a:xfrm>
        </p:grpSpPr>
        <p:sp>
          <p:nvSpPr>
            <p:cNvPr id="66"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67" name="Straight Connector 66"/>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2" name="Group 81"/>
          <p:cNvGrpSpPr/>
          <p:nvPr userDrawn="1"/>
        </p:nvGrpSpPr>
        <p:grpSpPr>
          <a:xfrm>
            <a:off x="5073697" y="3762376"/>
            <a:ext cx="1509924" cy="2073041"/>
            <a:chOff x="4219137" y="1542485"/>
            <a:chExt cx="1539345" cy="2119595"/>
          </a:xfrm>
        </p:grpSpPr>
        <p:sp>
          <p:nvSpPr>
            <p:cNvPr id="8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84" name="Straight Connector 8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5" name="Group 84"/>
          <p:cNvGrpSpPr/>
          <p:nvPr userDrawn="1"/>
        </p:nvGrpSpPr>
        <p:grpSpPr>
          <a:xfrm>
            <a:off x="6804488" y="3762376"/>
            <a:ext cx="1509924" cy="2073041"/>
            <a:chOff x="6026642" y="1542485"/>
            <a:chExt cx="1539345" cy="2119595"/>
          </a:xfrm>
        </p:grpSpPr>
        <p:sp>
          <p:nvSpPr>
            <p:cNvPr id="8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87" name="Straight Connector 8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8" name="Text Placeholder 10"/>
          <p:cNvSpPr>
            <a:spLocks noGrp="1"/>
          </p:cNvSpPr>
          <p:nvPr>
            <p:ph type="body" sz="quarter" idx="66" hasCustomPrompt="1"/>
          </p:nvPr>
        </p:nvSpPr>
        <p:spPr>
          <a:xfrm>
            <a:off x="1686378"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9" name="Text Placeholder 12"/>
          <p:cNvSpPr>
            <a:spLocks noGrp="1"/>
          </p:cNvSpPr>
          <p:nvPr>
            <p:ph type="body" sz="quarter" idx="67" hasCustomPrompt="1"/>
          </p:nvPr>
        </p:nvSpPr>
        <p:spPr>
          <a:xfrm>
            <a:off x="1686378"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0" name="Text Placeholder 10"/>
          <p:cNvSpPr>
            <a:spLocks noGrp="1"/>
          </p:cNvSpPr>
          <p:nvPr>
            <p:ph type="body" sz="quarter" idx="68" hasCustomPrompt="1"/>
          </p:nvPr>
        </p:nvSpPr>
        <p:spPr>
          <a:xfrm>
            <a:off x="3417169"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1" name="Text Placeholder 12"/>
          <p:cNvSpPr>
            <a:spLocks noGrp="1"/>
          </p:cNvSpPr>
          <p:nvPr>
            <p:ph type="body" sz="quarter" idx="69" hasCustomPrompt="1"/>
          </p:nvPr>
        </p:nvSpPr>
        <p:spPr>
          <a:xfrm>
            <a:off x="3417169"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3" name="Text Placeholder 10"/>
          <p:cNvSpPr>
            <a:spLocks noGrp="1"/>
          </p:cNvSpPr>
          <p:nvPr>
            <p:ph type="body" sz="quarter" idx="70" hasCustomPrompt="1"/>
          </p:nvPr>
        </p:nvSpPr>
        <p:spPr>
          <a:xfrm>
            <a:off x="514796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4" name="Text Placeholder 12"/>
          <p:cNvSpPr>
            <a:spLocks noGrp="1"/>
          </p:cNvSpPr>
          <p:nvPr>
            <p:ph type="body" sz="quarter" idx="71" hasCustomPrompt="1"/>
          </p:nvPr>
        </p:nvSpPr>
        <p:spPr>
          <a:xfrm>
            <a:off x="514796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5" name="Text Placeholder 10"/>
          <p:cNvSpPr>
            <a:spLocks noGrp="1"/>
          </p:cNvSpPr>
          <p:nvPr>
            <p:ph type="body" sz="quarter" idx="72" hasCustomPrompt="1"/>
          </p:nvPr>
        </p:nvSpPr>
        <p:spPr>
          <a:xfrm>
            <a:off x="687875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6" name="Text Placeholder 12"/>
          <p:cNvSpPr>
            <a:spLocks noGrp="1"/>
          </p:cNvSpPr>
          <p:nvPr>
            <p:ph type="body" sz="quarter" idx="73" hasCustomPrompt="1"/>
          </p:nvPr>
        </p:nvSpPr>
        <p:spPr>
          <a:xfrm>
            <a:off x="687875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104" name="Group 103"/>
          <p:cNvGrpSpPr/>
          <p:nvPr userDrawn="1"/>
        </p:nvGrpSpPr>
        <p:grpSpPr>
          <a:xfrm>
            <a:off x="1612116" y="1455738"/>
            <a:ext cx="1509924" cy="2073041"/>
            <a:chOff x="604127" y="1542485"/>
            <a:chExt cx="1539345" cy="2119595"/>
          </a:xfrm>
        </p:grpSpPr>
        <p:sp>
          <p:nvSpPr>
            <p:cNvPr id="10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06" name="Straight Connector 10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7" name="Group 106"/>
          <p:cNvGrpSpPr/>
          <p:nvPr userDrawn="1"/>
        </p:nvGrpSpPr>
        <p:grpSpPr>
          <a:xfrm>
            <a:off x="3342906" y="1455738"/>
            <a:ext cx="1509924" cy="2073041"/>
            <a:chOff x="2411632" y="1542485"/>
            <a:chExt cx="1539345" cy="2119595"/>
          </a:xfrm>
        </p:grpSpPr>
        <p:sp>
          <p:nvSpPr>
            <p:cNvPr id="10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109" name="Straight Connector 10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0" name="Group 109"/>
          <p:cNvGrpSpPr/>
          <p:nvPr userDrawn="1"/>
        </p:nvGrpSpPr>
        <p:grpSpPr>
          <a:xfrm>
            <a:off x="5073697" y="1455738"/>
            <a:ext cx="1509924" cy="2073041"/>
            <a:chOff x="4219137" y="1542485"/>
            <a:chExt cx="1539345" cy="2119595"/>
          </a:xfrm>
        </p:grpSpPr>
        <p:sp>
          <p:nvSpPr>
            <p:cNvPr id="1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12" name="Straight Connector 1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3" name="Group 112"/>
          <p:cNvGrpSpPr/>
          <p:nvPr userDrawn="1"/>
        </p:nvGrpSpPr>
        <p:grpSpPr>
          <a:xfrm>
            <a:off x="6804488" y="1455738"/>
            <a:ext cx="1509924" cy="2073041"/>
            <a:chOff x="6026642" y="1542485"/>
            <a:chExt cx="1539345" cy="2119595"/>
          </a:xfrm>
        </p:grpSpPr>
        <p:sp>
          <p:nvSpPr>
            <p:cNvPr id="1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15" name="Straight Connector 1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16" name="Text Placeholder 10"/>
          <p:cNvSpPr>
            <a:spLocks noGrp="1"/>
          </p:cNvSpPr>
          <p:nvPr>
            <p:ph type="body" sz="quarter" idx="74" hasCustomPrompt="1"/>
          </p:nvPr>
        </p:nvSpPr>
        <p:spPr>
          <a:xfrm>
            <a:off x="1686378"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17" name="Text Placeholder 12"/>
          <p:cNvSpPr>
            <a:spLocks noGrp="1"/>
          </p:cNvSpPr>
          <p:nvPr>
            <p:ph type="body" sz="quarter" idx="75" hasCustomPrompt="1"/>
          </p:nvPr>
        </p:nvSpPr>
        <p:spPr>
          <a:xfrm>
            <a:off x="1686378"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18" name="Text Placeholder 10"/>
          <p:cNvSpPr>
            <a:spLocks noGrp="1"/>
          </p:cNvSpPr>
          <p:nvPr>
            <p:ph type="body" sz="quarter" idx="76" hasCustomPrompt="1"/>
          </p:nvPr>
        </p:nvSpPr>
        <p:spPr>
          <a:xfrm>
            <a:off x="3417169"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19" name="Text Placeholder 12"/>
          <p:cNvSpPr>
            <a:spLocks noGrp="1"/>
          </p:cNvSpPr>
          <p:nvPr>
            <p:ph type="body" sz="quarter" idx="77" hasCustomPrompt="1"/>
          </p:nvPr>
        </p:nvSpPr>
        <p:spPr>
          <a:xfrm>
            <a:off x="3417169"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20" name="Text Placeholder 10"/>
          <p:cNvSpPr>
            <a:spLocks noGrp="1"/>
          </p:cNvSpPr>
          <p:nvPr>
            <p:ph type="body" sz="quarter" idx="78" hasCustomPrompt="1"/>
          </p:nvPr>
        </p:nvSpPr>
        <p:spPr>
          <a:xfrm>
            <a:off x="514796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21" name="Text Placeholder 12"/>
          <p:cNvSpPr>
            <a:spLocks noGrp="1"/>
          </p:cNvSpPr>
          <p:nvPr>
            <p:ph type="body" sz="quarter" idx="79" hasCustomPrompt="1"/>
          </p:nvPr>
        </p:nvSpPr>
        <p:spPr>
          <a:xfrm>
            <a:off x="514796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22" name="Text Placeholder 10"/>
          <p:cNvSpPr>
            <a:spLocks noGrp="1"/>
          </p:cNvSpPr>
          <p:nvPr>
            <p:ph type="body" sz="quarter" idx="80" hasCustomPrompt="1"/>
          </p:nvPr>
        </p:nvSpPr>
        <p:spPr>
          <a:xfrm>
            <a:off x="687875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23" name="Text Placeholder 12"/>
          <p:cNvSpPr>
            <a:spLocks noGrp="1"/>
          </p:cNvSpPr>
          <p:nvPr>
            <p:ph type="body" sz="quarter" idx="81" hasCustomPrompt="1"/>
          </p:nvPr>
        </p:nvSpPr>
        <p:spPr>
          <a:xfrm>
            <a:off x="687875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4" name="TextBox 4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46" name="Rectangle 4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662384857"/>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9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6"/>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9"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0"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1" name="Text Placeholder 10"/>
          <p:cNvSpPr>
            <a:spLocks noGrp="1"/>
          </p:cNvSpPr>
          <p:nvPr>
            <p:ph type="body" sz="quarter" idx="52" hasCustomPrompt="1"/>
          </p:nvPr>
        </p:nvSpPr>
        <p:spPr>
          <a:xfrm>
            <a:off x="256271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2" name="Text Placeholder 12"/>
          <p:cNvSpPr>
            <a:spLocks noGrp="1"/>
          </p:cNvSpPr>
          <p:nvPr>
            <p:ph type="body" sz="quarter" idx="53" hasCustomPrompt="1"/>
          </p:nvPr>
        </p:nvSpPr>
        <p:spPr>
          <a:xfrm>
            <a:off x="256271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3" name="Text Placeholder 10"/>
          <p:cNvSpPr>
            <a:spLocks noGrp="1"/>
          </p:cNvSpPr>
          <p:nvPr>
            <p:ph type="body" sz="quarter" idx="56" hasCustomPrompt="1"/>
          </p:nvPr>
        </p:nvSpPr>
        <p:spPr>
          <a:xfrm>
            <a:off x="429350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4" name="Text Placeholder 12"/>
          <p:cNvSpPr>
            <a:spLocks noGrp="1"/>
          </p:cNvSpPr>
          <p:nvPr>
            <p:ph type="body" sz="quarter" idx="57" hasCustomPrompt="1"/>
          </p:nvPr>
        </p:nvSpPr>
        <p:spPr>
          <a:xfrm>
            <a:off x="429350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5" name="Text Placeholder 10"/>
          <p:cNvSpPr>
            <a:spLocks noGrp="1"/>
          </p:cNvSpPr>
          <p:nvPr>
            <p:ph type="body" sz="quarter" idx="60" hasCustomPrompt="1"/>
          </p:nvPr>
        </p:nvSpPr>
        <p:spPr>
          <a:xfrm>
            <a:off x="602429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6"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7"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8"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69" name="Group 68"/>
          <p:cNvGrpSpPr/>
          <p:nvPr userDrawn="1"/>
        </p:nvGrpSpPr>
        <p:grpSpPr>
          <a:xfrm>
            <a:off x="1612116" y="3762376"/>
            <a:ext cx="1509924" cy="2073041"/>
            <a:chOff x="604127" y="1542485"/>
            <a:chExt cx="1539345" cy="2119595"/>
          </a:xfrm>
        </p:grpSpPr>
        <p:sp>
          <p:nvSpPr>
            <p:cNvPr id="7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71" name="Straight Connector 7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2" name="Group 71"/>
          <p:cNvGrpSpPr/>
          <p:nvPr userDrawn="1"/>
        </p:nvGrpSpPr>
        <p:grpSpPr>
          <a:xfrm>
            <a:off x="3342906" y="3762376"/>
            <a:ext cx="1509924" cy="2073041"/>
            <a:chOff x="2411632" y="1542485"/>
            <a:chExt cx="1539345" cy="2119595"/>
          </a:xfrm>
        </p:grpSpPr>
        <p:sp>
          <p:nvSpPr>
            <p:cNvPr id="7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74" name="Straight Connector 7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5" name="Group 74"/>
          <p:cNvGrpSpPr/>
          <p:nvPr userDrawn="1"/>
        </p:nvGrpSpPr>
        <p:grpSpPr>
          <a:xfrm>
            <a:off x="5073697" y="3762376"/>
            <a:ext cx="1509924" cy="2073041"/>
            <a:chOff x="4219137" y="1542485"/>
            <a:chExt cx="1539345" cy="2119595"/>
          </a:xfrm>
        </p:grpSpPr>
        <p:sp>
          <p:nvSpPr>
            <p:cNvPr id="7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77" name="Straight Connector 7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8" name="Group 77"/>
          <p:cNvGrpSpPr/>
          <p:nvPr userDrawn="1"/>
        </p:nvGrpSpPr>
        <p:grpSpPr>
          <a:xfrm>
            <a:off x="6804488" y="3762376"/>
            <a:ext cx="1509924" cy="2073041"/>
            <a:chOff x="6026642" y="1542485"/>
            <a:chExt cx="1539345" cy="2119595"/>
          </a:xfrm>
        </p:grpSpPr>
        <p:sp>
          <p:nvSpPr>
            <p:cNvPr id="7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80" name="Straight Connector 7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1" name="Text Placeholder 10"/>
          <p:cNvSpPr>
            <a:spLocks noGrp="1"/>
          </p:cNvSpPr>
          <p:nvPr>
            <p:ph type="body" sz="quarter" idx="66" hasCustomPrompt="1"/>
          </p:nvPr>
        </p:nvSpPr>
        <p:spPr>
          <a:xfrm>
            <a:off x="1686378"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2" name="Text Placeholder 12"/>
          <p:cNvSpPr>
            <a:spLocks noGrp="1"/>
          </p:cNvSpPr>
          <p:nvPr>
            <p:ph type="body" sz="quarter" idx="67" hasCustomPrompt="1"/>
          </p:nvPr>
        </p:nvSpPr>
        <p:spPr>
          <a:xfrm>
            <a:off x="1686378"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3" name="Text Placeholder 10"/>
          <p:cNvSpPr>
            <a:spLocks noGrp="1"/>
          </p:cNvSpPr>
          <p:nvPr>
            <p:ph type="body" sz="quarter" idx="68" hasCustomPrompt="1"/>
          </p:nvPr>
        </p:nvSpPr>
        <p:spPr>
          <a:xfrm>
            <a:off x="3417169"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4" name="Text Placeholder 12"/>
          <p:cNvSpPr>
            <a:spLocks noGrp="1"/>
          </p:cNvSpPr>
          <p:nvPr>
            <p:ph type="body" sz="quarter" idx="69" hasCustomPrompt="1"/>
          </p:nvPr>
        </p:nvSpPr>
        <p:spPr>
          <a:xfrm>
            <a:off x="3417169"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5" name="Text Placeholder 10"/>
          <p:cNvSpPr>
            <a:spLocks noGrp="1"/>
          </p:cNvSpPr>
          <p:nvPr>
            <p:ph type="body" sz="quarter" idx="70" hasCustomPrompt="1"/>
          </p:nvPr>
        </p:nvSpPr>
        <p:spPr>
          <a:xfrm>
            <a:off x="514796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6" name="Text Placeholder 12"/>
          <p:cNvSpPr>
            <a:spLocks noGrp="1"/>
          </p:cNvSpPr>
          <p:nvPr>
            <p:ph type="body" sz="quarter" idx="71" hasCustomPrompt="1"/>
          </p:nvPr>
        </p:nvSpPr>
        <p:spPr>
          <a:xfrm>
            <a:off x="514796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7" name="Text Placeholder 10"/>
          <p:cNvSpPr>
            <a:spLocks noGrp="1"/>
          </p:cNvSpPr>
          <p:nvPr>
            <p:ph type="body" sz="quarter" idx="72" hasCustomPrompt="1"/>
          </p:nvPr>
        </p:nvSpPr>
        <p:spPr>
          <a:xfrm>
            <a:off x="687875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8" name="Text Placeholder 12"/>
          <p:cNvSpPr>
            <a:spLocks noGrp="1"/>
          </p:cNvSpPr>
          <p:nvPr>
            <p:ph type="body" sz="quarter" idx="73" hasCustomPrompt="1"/>
          </p:nvPr>
        </p:nvSpPr>
        <p:spPr>
          <a:xfrm>
            <a:off x="687875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9" name="TextBox 8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91" name="Rectangle 9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1025772068"/>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0 x Credentials">
    <p:spTree>
      <p:nvGrpSpPr>
        <p:cNvPr id="1" name=""/>
        <p:cNvGrpSpPr/>
        <p:nvPr/>
      </p:nvGrpSpPr>
      <p:grpSpPr>
        <a:xfrm>
          <a:off x="0" y="0"/>
          <a:ext cx="0" cy="0"/>
          <a:chOff x="0" y="0"/>
          <a:chExt cx="0" cy="0"/>
        </a:xfrm>
      </p:grpSpPr>
      <p:sp>
        <p:nvSpPr>
          <p:cNvPr id="38" name="Rectangle 37"/>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Title 3"/>
          <p:cNvSpPr>
            <a:spLocks noGrp="1"/>
          </p:cNvSpPr>
          <p:nvPr userDrawn="1">
            <p:ph type="title" hasCustomPrompt="1"/>
          </p:nvPr>
        </p:nvSpPr>
        <p:spPr>
          <a:xfrm>
            <a:off x="595241" y="451869"/>
            <a:ext cx="8742358" cy="410519"/>
          </a:xfrm>
        </p:spPr>
        <p:txBody>
          <a:bodyPr/>
          <a:lstStyle>
            <a:lvl1pPr>
              <a:defRPr/>
            </a:lvl1pPr>
          </a:lstStyle>
          <a:p>
            <a:r>
              <a:rPr lang="en-US" dirty="0" smtClean="0"/>
              <a:t>Click to add title</a:t>
            </a:r>
            <a:endParaRPr lang="en-US" dirty="0"/>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6"/>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9" name="Group 58"/>
          <p:cNvGrpSpPr/>
          <p:nvPr userDrawn="1"/>
        </p:nvGrpSpPr>
        <p:grpSpPr>
          <a:xfrm>
            <a:off x="757660" y="3764038"/>
            <a:ext cx="1509924" cy="2073041"/>
            <a:chOff x="604127" y="1542485"/>
            <a:chExt cx="1539345" cy="2119595"/>
          </a:xfrm>
        </p:grpSpPr>
        <p:sp>
          <p:nvSpPr>
            <p:cNvPr id="6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1" name="Straight Connector 6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2" name="Group 61"/>
          <p:cNvGrpSpPr/>
          <p:nvPr userDrawn="1"/>
        </p:nvGrpSpPr>
        <p:grpSpPr>
          <a:xfrm>
            <a:off x="2488450" y="3764038"/>
            <a:ext cx="1509924" cy="2073041"/>
            <a:chOff x="2411632" y="1542485"/>
            <a:chExt cx="1539345" cy="2119595"/>
          </a:xfrm>
        </p:grpSpPr>
        <p:sp>
          <p:nvSpPr>
            <p:cNvPr id="6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4" name="Straight Connector 6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4219241" y="3764038"/>
            <a:ext cx="1509924" cy="2073041"/>
            <a:chOff x="4219137" y="1542485"/>
            <a:chExt cx="1539345" cy="2119595"/>
          </a:xfrm>
        </p:grpSpPr>
        <p:sp>
          <p:nvSpPr>
            <p:cNvPr id="6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67" name="Straight Connector 6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950032" y="3764038"/>
            <a:ext cx="1509924" cy="2073041"/>
            <a:chOff x="6026642" y="1542485"/>
            <a:chExt cx="1539345" cy="2119595"/>
          </a:xfrm>
        </p:grpSpPr>
        <p:sp>
          <p:nvSpPr>
            <p:cNvPr id="6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0" name="Straight Connector 6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userDrawn="1"/>
        </p:nvGrpSpPr>
        <p:grpSpPr>
          <a:xfrm>
            <a:off x="7680821" y="3764038"/>
            <a:ext cx="1509924" cy="2073041"/>
            <a:chOff x="7834146" y="1542485"/>
            <a:chExt cx="1539345" cy="2119595"/>
          </a:xfrm>
        </p:grpSpPr>
        <p:sp>
          <p:nvSpPr>
            <p:cNvPr id="72"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3" name="Straight Connector 72"/>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74"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5"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6" name="Text Placeholder 10"/>
          <p:cNvSpPr>
            <a:spLocks noGrp="1"/>
          </p:cNvSpPr>
          <p:nvPr>
            <p:ph type="body" sz="quarter" idx="50" hasCustomPrompt="1"/>
          </p:nvPr>
        </p:nvSpPr>
        <p:spPr>
          <a:xfrm>
            <a:off x="831922"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77" name="Text Placeholder 12"/>
          <p:cNvSpPr>
            <a:spLocks noGrp="1"/>
          </p:cNvSpPr>
          <p:nvPr>
            <p:ph type="body" sz="quarter" idx="51" hasCustomPrompt="1"/>
          </p:nvPr>
        </p:nvSpPr>
        <p:spPr>
          <a:xfrm>
            <a:off x="831922"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8" name="Text Placeholder 10"/>
          <p:cNvSpPr>
            <a:spLocks noGrp="1"/>
          </p:cNvSpPr>
          <p:nvPr>
            <p:ph type="body" sz="quarter" idx="52" hasCustomPrompt="1"/>
          </p:nvPr>
        </p:nvSpPr>
        <p:spPr>
          <a:xfrm>
            <a:off x="256271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9" name="Text Placeholder 12"/>
          <p:cNvSpPr>
            <a:spLocks noGrp="1"/>
          </p:cNvSpPr>
          <p:nvPr>
            <p:ph type="body" sz="quarter" idx="53" hasCustomPrompt="1"/>
          </p:nvPr>
        </p:nvSpPr>
        <p:spPr>
          <a:xfrm>
            <a:off x="256271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0"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1"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2" name="Text Placeholder 10"/>
          <p:cNvSpPr>
            <a:spLocks noGrp="1"/>
          </p:cNvSpPr>
          <p:nvPr>
            <p:ph type="body" sz="quarter" idx="56" hasCustomPrompt="1"/>
          </p:nvPr>
        </p:nvSpPr>
        <p:spPr>
          <a:xfrm>
            <a:off x="429350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83" name="Text Placeholder 12"/>
          <p:cNvSpPr>
            <a:spLocks noGrp="1"/>
          </p:cNvSpPr>
          <p:nvPr>
            <p:ph type="body" sz="quarter" idx="57" hasCustomPrompt="1"/>
          </p:nvPr>
        </p:nvSpPr>
        <p:spPr>
          <a:xfrm>
            <a:off x="429350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4"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5"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2" name="Text Placeholder 10"/>
          <p:cNvSpPr>
            <a:spLocks noGrp="1"/>
          </p:cNvSpPr>
          <p:nvPr>
            <p:ph type="body" sz="quarter" idx="60" hasCustomPrompt="1"/>
          </p:nvPr>
        </p:nvSpPr>
        <p:spPr>
          <a:xfrm>
            <a:off x="602429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97"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8"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99"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0"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101"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2" name="Text Placeholder 10"/>
          <p:cNvSpPr>
            <a:spLocks noGrp="1"/>
          </p:cNvSpPr>
          <p:nvPr>
            <p:ph type="body" sz="quarter" idx="66" hasCustomPrompt="1"/>
          </p:nvPr>
        </p:nvSpPr>
        <p:spPr>
          <a:xfrm>
            <a:off x="775508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103" name="Text Placeholder 12"/>
          <p:cNvSpPr>
            <a:spLocks noGrp="1"/>
          </p:cNvSpPr>
          <p:nvPr>
            <p:ph type="body" sz="quarter" idx="67" hasCustomPrompt="1"/>
          </p:nvPr>
        </p:nvSpPr>
        <p:spPr>
          <a:xfrm>
            <a:off x="775508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6" name="TextBox 85"/>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88" name="Rectangle 87"/>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1105743968"/>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Divider Whit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p:spPr>
        <p:txBody>
          <a:bodyPr vert="horz" lIns="0" tIns="0" rIns="0" bIns="0" rtlCol="0">
            <a:noAutofit/>
          </a:bodyPr>
          <a:lstStyle>
            <a:lvl1pPr>
              <a:defRPr lang="en-US" sz="4000" baseline="0">
                <a:solidFill>
                  <a:schemeClr val="accent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25176988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ection Divider Glass">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a:solidFill>
            <a:schemeClr val="accent1"/>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3442703377"/>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ection Divider Warm Gra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a:solidFill>
            <a:schemeClr val="bg2"/>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3715042808"/>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Title Slide Plain">
    <p:spTree>
      <p:nvGrpSpPr>
        <p:cNvPr id="1" name=""/>
        <p:cNvGrpSpPr/>
        <p:nvPr/>
      </p:nvGrpSpPr>
      <p:grpSpPr>
        <a:xfrm>
          <a:off x="0" y="0"/>
          <a:ext cx="0" cy="0"/>
          <a:chOff x="0" y="0"/>
          <a:chExt cx="0" cy="0"/>
        </a:xfrm>
      </p:grpSpPr>
      <p:sp>
        <p:nvSpPr>
          <p:cNvPr id="14" name="Text Placeholder 13"/>
          <p:cNvSpPr>
            <a:spLocks noGrp="1"/>
          </p:cNvSpPr>
          <p:nvPr>
            <p:ph type="body" sz="quarter" idx="13" hasCustomPrompt="1"/>
          </p:nvPr>
        </p:nvSpPr>
        <p:spPr>
          <a:xfrm>
            <a:off x="595049" y="3200401"/>
            <a:ext cx="8739981" cy="962025"/>
          </a:xfrm>
        </p:spPr>
        <p:txBody>
          <a:bodyPr/>
          <a:lstStyle>
            <a:lvl1pPr>
              <a:defRPr sz="2000" b="0"/>
            </a:lvl1pPr>
          </a:lstStyle>
          <a:p>
            <a:pPr lvl="0"/>
            <a:r>
              <a:rPr lang="en-US" dirty="0" smtClean="0"/>
              <a:t>Sub-title</a:t>
            </a:r>
            <a:endParaRPr lang="en-GB" dirty="0"/>
          </a:p>
        </p:txBody>
      </p:sp>
      <p:cxnSp>
        <p:nvCxnSpPr>
          <p:cNvPr id="3" name="Straight Connector 2"/>
          <p:cNvCxnSpPr/>
          <p:nvPr userDrawn="1"/>
        </p:nvCxnSpPr>
        <p:spPr>
          <a:xfrm>
            <a:off x="589672" y="5483009"/>
            <a:ext cx="874583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tle 1"/>
          <p:cNvSpPr>
            <a:spLocks noGrp="1"/>
          </p:cNvSpPr>
          <p:nvPr>
            <p:ph type="title" hasCustomPrompt="1"/>
          </p:nvPr>
        </p:nvSpPr>
        <p:spPr>
          <a:xfrm>
            <a:off x="608592" y="469574"/>
            <a:ext cx="8742358" cy="1510131"/>
          </a:xfrm>
        </p:spPr>
        <p:txBody>
          <a:bodyPr vert="horz" lIns="0" tIns="0" rIns="0" bIns="0" rtlCol="0">
            <a:noAutofit/>
          </a:bodyPr>
          <a:lstStyle>
            <a:lvl1pPr>
              <a:defRPr lang="en-US" sz="4500" baseline="0">
                <a:solidFill>
                  <a:schemeClr val="tx2"/>
                </a:solidFill>
                <a:ea typeface="+mn-ea"/>
              </a:defRPr>
            </a:lvl1pPr>
          </a:lstStyle>
          <a:p>
            <a:pPr marL="0" lvl="0" indent="0">
              <a:spcBef>
                <a:spcPts val="0"/>
              </a:spcBef>
              <a:buFontTx/>
            </a:pPr>
            <a:r>
              <a:rPr lang="en-US" dirty="0" smtClean="0"/>
              <a:t>title</a:t>
            </a:r>
            <a:endParaRPr lang="en-US" dirty="0"/>
          </a:p>
        </p:txBody>
      </p:sp>
      <p:sp>
        <p:nvSpPr>
          <p:cNvPr id="4" name="Text Placeholder 3"/>
          <p:cNvSpPr>
            <a:spLocks noGrp="1"/>
          </p:cNvSpPr>
          <p:nvPr>
            <p:ph type="body" sz="quarter" idx="12" hasCustomPrompt="1"/>
          </p:nvPr>
        </p:nvSpPr>
        <p:spPr>
          <a:xfrm>
            <a:off x="605367" y="5048250"/>
            <a:ext cx="8739981" cy="409575"/>
          </a:xfrm>
        </p:spPr>
        <p:txBody>
          <a:bodyPr anchor="b"/>
          <a:lstStyle>
            <a:lvl1pPr>
              <a:defRPr b="0">
                <a:solidFill>
                  <a:schemeClr val="tx1"/>
                </a:solidFill>
              </a:defRPr>
            </a:lvl1pPr>
          </a:lstStyle>
          <a:p>
            <a:pPr lvl="0"/>
            <a:r>
              <a:rPr lang="en-US" dirty="0" smtClean="0"/>
              <a:t>date</a:t>
            </a:r>
            <a:endParaRPr lang="en-GB" dirty="0"/>
          </a:p>
        </p:txBody>
      </p:sp>
      <p:pic>
        <p:nvPicPr>
          <p:cNvPr id="15" name="Picture 14" descr="EgonZegner_logo_Black.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77207" y="5635244"/>
            <a:ext cx="3229162" cy="515331"/>
          </a:xfrm>
          <a:prstGeom prst="rect">
            <a:avLst/>
          </a:prstGeom>
        </p:spPr>
      </p:pic>
    </p:spTree>
    <p:extLst>
      <p:ext uri="{BB962C8B-B14F-4D97-AF65-F5344CB8AC3E}">
        <p14:creationId xmlns:p14="http://schemas.microsoft.com/office/powerpoint/2010/main" val="1902440140"/>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5" name="Content Placeholder 4"/>
          <p:cNvSpPr>
            <a:spLocks noGrp="1"/>
          </p:cNvSpPr>
          <p:nvPr>
            <p:ph sz="quarter" idx="10"/>
          </p:nvPr>
        </p:nvSpPr>
        <p:spPr>
          <a:xfrm>
            <a:off x="594361" y="1147350"/>
            <a:ext cx="8724817" cy="4924425"/>
          </a:xfrm>
        </p:spPr>
        <p:txBody>
          <a:bodyPr/>
          <a:lstStyle>
            <a:lvl1pPr marL="0" marR="0" indent="0" algn="l" defTabSz="457200" rtl="0" eaLnBrk="1" fontAlgn="auto" latinLnBrk="0" hangingPunct="1">
              <a:lnSpc>
                <a:spcPct val="100000"/>
              </a:lnSpc>
              <a:spcBef>
                <a:spcPts val="432"/>
              </a:spcBef>
              <a:spcAft>
                <a:spcPts val="0"/>
              </a:spcAft>
              <a:buClrTx/>
              <a:buSzTx/>
              <a:buFontTx/>
              <a:buNone/>
              <a:tabLst/>
              <a:defRPr/>
            </a:lvl1pPr>
            <a:lvl2pPr marL="0" marR="0" indent="0" algn="l" defTabSz="457200" rtl="0" eaLnBrk="1" fontAlgn="auto" latinLnBrk="0" hangingPunct="1">
              <a:lnSpc>
                <a:spcPct val="100000"/>
              </a:lnSpc>
              <a:spcBef>
                <a:spcPts val="432"/>
              </a:spcBef>
              <a:spcAft>
                <a:spcPts val="0"/>
              </a:spcAft>
              <a:buClrTx/>
              <a:buSzTx/>
              <a:buFont typeface="Arial"/>
              <a:buNone/>
              <a:tabLst/>
              <a:defRPr/>
            </a:lvl2pPr>
            <a:lvl3pPr marL="168275" marR="0" indent="-168275" algn="l" defTabSz="457200" rtl="0" eaLnBrk="1" fontAlgn="auto" latinLnBrk="0" hangingPunct="1">
              <a:lnSpc>
                <a:spcPct val="100000"/>
              </a:lnSpc>
              <a:spcBef>
                <a:spcPts val="432"/>
              </a:spcBef>
              <a:spcAft>
                <a:spcPts val="0"/>
              </a:spcAft>
              <a:buClrTx/>
              <a:buSzTx/>
              <a:buFont typeface="Arial" pitchFamily="34" charset="0"/>
              <a:buChar char="•"/>
              <a:tabLst/>
              <a:defRPr/>
            </a:lvl3pPr>
            <a:lvl4pPr marL="336550" marR="0" indent="-173038" algn="l" defTabSz="457200" rtl="0" eaLnBrk="1" fontAlgn="auto" latinLnBrk="0" hangingPunct="1">
              <a:lnSpc>
                <a:spcPct val="100000"/>
              </a:lnSpc>
              <a:spcBef>
                <a:spcPts val="432"/>
              </a:spcBef>
              <a:spcAft>
                <a:spcPts val="0"/>
              </a:spcAft>
              <a:buClrTx/>
              <a:buSzTx/>
              <a:buFont typeface="Lucida Grande"/>
              <a:buChar char="-"/>
              <a:tabLst/>
              <a:defRPr/>
            </a:lvl4pPr>
            <a:lvl5pPr marL="514350" marR="0" indent="-177800" algn="l" defTabSz="457200" rtl="0" eaLnBrk="1" fontAlgn="auto" latinLnBrk="0" hangingPunct="1">
              <a:lnSpc>
                <a:spcPct val="100000"/>
              </a:lnSpc>
              <a:spcBef>
                <a:spcPts val="432"/>
              </a:spcBef>
              <a:spcAft>
                <a:spcPts val="0"/>
              </a:spcAft>
              <a:buClrTx/>
              <a:buSzTx/>
              <a:buFont typeface="Lucida Grande"/>
              <a:buChar char="-"/>
              <a:tabLst/>
              <a:defRPr lang="en-US" sz="1600" b="0" kern="1200" noProof="0" dirty="0">
                <a:solidFill>
                  <a:schemeClr val="tx1"/>
                </a:solidFill>
                <a:latin typeface="+mn-lt"/>
                <a:ea typeface="+mn-ea"/>
                <a:cs typeface="+mn-cs"/>
              </a:defRPr>
            </a:lvl5pPr>
          </a:lstStyle>
          <a:p>
            <a:pPr marL="0" marR="0" lvl="0"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Click to edit Master text styles</a:t>
            </a:r>
          </a:p>
          <a:p>
            <a:pPr marL="0" marR="0" lvl="1"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Second level</a:t>
            </a:r>
          </a:p>
          <a:p>
            <a:pPr marL="0" marR="0" lvl="2"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Third level</a:t>
            </a:r>
          </a:p>
          <a:p>
            <a:pPr marL="0" marR="0" lvl="3"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Fourth level</a:t>
            </a:r>
          </a:p>
          <a:p>
            <a:pPr marL="0" marR="0" lvl="4" indent="0" algn="l" defTabSz="457200" rtl="0" eaLnBrk="1" fontAlgn="auto" latinLnBrk="0" hangingPunct="1">
              <a:lnSpc>
                <a:spcPct val="100000"/>
              </a:lnSpc>
              <a:spcBef>
                <a:spcPts val="432"/>
              </a:spcBef>
              <a:spcAft>
                <a:spcPts val="0"/>
              </a:spcAft>
              <a:buClrTx/>
              <a:buSzTx/>
              <a:buFontTx/>
              <a:buNone/>
              <a:tabLst/>
              <a:defRPr/>
            </a:pPr>
            <a:r>
              <a:rPr kumimoji="0" lang="en-US" sz="1600" b="1" i="0" u="none" strike="noStrike" kern="1200" cap="none" spc="0" normalizeH="0" baseline="0" noProof="0" smtClean="0">
                <a:ln>
                  <a:noFill/>
                </a:ln>
                <a:solidFill>
                  <a:srgbClr val="B61A37"/>
                </a:solidFill>
                <a:effectLst/>
                <a:uLnTx/>
                <a:uFillTx/>
                <a:latin typeface="+mn-lt"/>
                <a:ea typeface="+mn-ea"/>
              </a:rPr>
              <a:t>Fifth level</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p:txBody>
      </p:sp>
      <p:sp>
        <p:nvSpPr>
          <p:cNvPr id="4" name="TextBox 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6" name="Rectangle 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1889254419"/>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TextBox 2"/>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5" name="Rectangle 4"/>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351164045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2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5" y="2390776"/>
            <a:ext cx="3996003" cy="619125"/>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6" y="2998119"/>
            <a:ext cx="4014018"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5303832" y="2998119"/>
            <a:ext cx="3995808"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430474"/>
            <a:ext cx="4002062"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4144457"/>
            <a:ext cx="3995350" cy="2027743"/>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5303831" y="3429000"/>
            <a:ext cx="4002062"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5303832" y="4136505"/>
            <a:ext cx="3995350" cy="2027743"/>
          </a:xfrm>
        </p:spPr>
        <p:txBody>
          <a:bodyPr/>
          <a:lstStyle>
            <a:lvl1pPr>
              <a:defRPr sz="1000" b="0">
                <a:solidFill>
                  <a:schemeClr val="tx1"/>
                </a:solidFill>
              </a:defRPr>
            </a:lvl1pPr>
          </a:lstStyle>
          <a:p>
            <a:pPr lvl="0"/>
            <a:r>
              <a:rPr lang="en-US" smtClean="0"/>
              <a:t>Click to edit Master text styles</a:t>
            </a:r>
          </a:p>
        </p:txBody>
      </p:sp>
      <p:sp>
        <p:nvSpPr>
          <p:cNvPr id="27" name="Text Placeholder 24"/>
          <p:cNvSpPr>
            <a:spLocks noGrp="1"/>
          </p:cNvSpPr>
          <p:nvPr>
            <p:ph type="body" sz="quarter" idx="29" hasCustomPrompt="1"/>
          </p:nvPr>
        </p:nvSpPr>
        <p:spPr>
          <a:xfrm>
            <a:off x="5303830" y="2390776"/>
            <a:ext cx="3996003" cy="619125"/>
          </a:xfrm>
        </p:spPr>
        <p:txBody>
          <a:bodyPr/>
          <a:lstStyle>
            <a:lvl1pPr>
              <a:defRPr b="0"/>
            </a:lvl1pPr>
          </a:lstStyle>
          <a:p>
            <a:pPr lvl="0"/>
            <a:r>
              <a:rPr lang="en-US" dirty="0" smtClean="0"/>
              <a:t>[Consultant Name]</a:t>
            </a:r>
            <a:endParaRPr lang="en-GB" dirty="0"/>
          </a:p>
        </p:txBody>
      </p:sp>
      <p:sp>
        <p:nvSpPr>
          <p:cNvPr id="18" name="TextBox 17"/>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19" name="Rectangle 18"/>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2018 Egon Zehnder</a:t>
            </a:r>
            <a:endParaRPr lang="de-DE" sz="700" dirty="0">
              <a:solidFill>
                <a:prstClr val="black"/>
              </a:solidFill>
              <a:latin typeface="Georgia"/>
            </a:endParaRPr>
          </a:p>
        </p:txBody>
      </p:sp>
      <p:sp>
        <p:nvSpPr>
          <p:cNvPr id="15" name="Picture Placeholder 3"/>
          <p:cNvSpPr>
            <a:spLocks noGrp="1"/>
          </p:cNvSpPr>
          <p:nvPr>
            <p:ph type="pic" sz="quarter" idx="30"/>
          </p:nvPr>
        </p:nvSpPr>
        <p:spPr>
          <a:xfrm>
            <a:off x="608806" y="1075218"/>
            <a:ext cx="1078992" cy="1234440"/>
          </a:xfrm>
        </p:spPr>
        <p:txBody>
          <a:bodyPr/>
          <a:lstStyle/>
          <a:p>
            <a:r>
              <a:rPr lang="en-US" smtClean="0"/>
              <a:t>Click icon to add picture</a:t>
            </a:r>
            <a:endParaRPr lang="en-US"/>
          </a:p>
        </p:txBody>
      </p:sp>
      <p:sp>
        <p:nvSpPr>
          <p:cNvPr id="20" name="Picture Placeholder 3"/>
          <p:cNvSpPr>
            <a:spLocks noGrp="1"/>
          </p:cNvSpPr>
          <p:nvPr>
            <p:ph type="pic" sz="quarter" idx="31"/>
          </p:nvPr>
        </p:nvSpPr>
        <p:spPr>
          <a:xfrm>
            <a:off x="5303830" y="1075218"/>
            <a:ext cx="1078992" cy="1234440"/>
          </a:xfrm>
        </p:spPr>
        <p:txBody>
          <a:bodyPr/>
          <a:lstStyle/>
          <a:p>
            <a:r>
              <a:rPr lang="en-US" smtClean="0"/>
              <a:t>Click icon to add picture</a:t>
            </a:r>
            <a:endParaRPr lang="en-US"/>
          </a:p>
        </p:txBody>
      </p:sp>
    </p:spTree>
    <p:extLst>
      <p:ext uri="{BB962C8B-B14F-4D97-AF65-F5344CB8AC3E}">
        <p14:creationId xmlns:p14="http://schemas.microsoft.com/office/powerpoint/2010/main" val="4112450738"/>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fi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3880" y="444520"/>
            <a:ext cx="8742358" cy="410519"/>
          </a:xfrm>
        </p:spPr>
        <p:txBody>
          <a:bodyPr/>
          <a:lstStyle>
            <a:lvl1pPr>
              <a:defRPr b="0" baseline="0">
                <a:solidFill>
                  <a:schemeClr val="tx1"/>
                </a:solidFill>
              </a:defRPr>
            </a:lvl1pPr>
          </a:lstStyle>
          <a:p>
            <a:r>
              <a:rPr lang="en-US" dirty="0" smtClean="0"/>
              <a:t>Click to enter Candidate name</a:t>
            </a:r>
            <a:endParaRPr lang="en-US" dirty="0"/>
          </a:p>
        </p:txBody>
      </p:sp>
      <p:sp>
        <p:nvSpPr>
          <p:cNvPr id="3" name="Content Placeholder 2"/>
          <p:cNvSpPr>
            <a:spLocks noGrp="1"/>
          </p:cNvSpPr>
          <p:nvPr>
            <p:ph idx="1" hasCustomPrompt="1"/>
          </p:nvPr>
        </p:nvSpPr>
        <p:spPr>
          <a:xfrm>
            <a:off x="594361"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6" name="Content Placeholder 2"/>
          <p:cNvSpPr>
            <a:spLocks noGrp="1"/>
          </p:cNvSpPr>
          <p:nvPr>
            <p:ph idx="10" hasCustomPrompt="1"/>
          </p:nvPr>
        </p:nvSpPr>
        <p:spPr>
          <a:xfrm>
            <a:off x="5048249" y="1146189"/>
            <a:ext cx="4272913" cy="4922825"/>
          </a:xfrm>
          <a:ln>
            <a:solidFill>
              <a:schemeClr val="tx1">
                <a:lumMod val="50000"/>
                <a:lumOff val="50000"/>
              </a:schemeClr>
            </a:solidFill>
          </a:ln>
        </p:spPr>
        <p:txBody>
          <a:bodyPr lIns="91440" tIns="45720" rIns="91440" bIns="45720">
            <a:noAutofit/>
          </a:bodyPr>
          <a:lstStyle>
            <a:lvl1pPr marL="1076325" indent="-1076325">
              <a:lnSpc>
                <a:spcPct val="100000"/>
              </a:lnSpc>
              <a:spcBef>
                <a:spcPts val="0"/>
              </a:spcBef>
              <a:tabLst>
                <a:tab pos="3228975" algn="l"/>
              </a:tabLst>
              <a:defRPr sz="900" b="0">
                <a:solidFill>
                  <a:schemeClr val="tx1"/>
                </a:solidFill>
                <a:latin typeface="+mn-lt"/>
                <a:cs typeface="Georgia"/>
              </a:defRPr>
            </a:lvl1pPr>
            <a:lvl2pPr marL="1076325" indent="-1076325">
              <a:lnSpc>
                <a:spcPct val="100000"/>
              </a:lnSpc>
              <a:spcBef>
                <a:spcPts val="0"/>
              </a:spcBef>
              <a:buNone/>
              <a:tabLst>
                <a:tab pos="322897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5" name="TextBox 4"/>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8" name="Rectangle 7"/>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4013477670"/>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6" name="Content Placeholder 5"/>
          <p:cNvSpPr>
            <a:spLocks noGrp="1"/>
          </p:cNvSpPr>
          <p:nvPr>
            <p:ph sz="quarter" idx="10"/>
          </p:nvPr>
        </p:nvSpPr>
        <p:spPr>
          <a:xfrm>
            <a:off x="598488" y="1151516"/>
            <a:ext cx="416361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1"/>
          </p:nvPr>
        </p:nvSpPr>
        <p:spPr>
          <a:xfrm>
            <a:off x="5181733" y="1151516"/>
            <a:ext cx="4161896"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9" name="Rectangle 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1568192382"/>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Consultant Profile">
    <p:spTree>
      <p:nvGrpSpPr>
        <p:cNvPr id="1" name=""/>
        <p:cNvGrpSpPr/>
        <p:nvPr/>
      </p:nvGrpSpPr>
      <p:grpSpPr>
        <a:xfrm>
          <a:off x="0" y="0"/>
          <a:ext cx="0" cy="0"/>
          <a:chOff x="0" y="0"/>
          <a:chExt cx="0" cy="0"/>
        </a:xfrm>
      </p:grpSpPr>
      <p:sp>
        <p:nvSpPr>
          <p:cNvPr id="2" name="Title 1"/>
          <p:cNvSpPr>
            <a:spLocks noGrp="1"/>
          </p:cNvSpPr>
          <p:nvPr>
            <p:ph type="title"/>
          </p:nvPr>
        </p:nvSpPr>
        <p:spPr>
          <a:xfrm>
            <a:off x="594361" y="451868"/>
            <a:ext cx="8742358" cy="410519"/>
          </a:xfrm>
        </p:spPr>
        <p:txBody>
          <a:bodyPr/>
          <a:lstStyle/>
          <a:p>
            <a:r>
              <a:rPr lang="en-US" smtClean="0"/>
              <a:t>Click to edit Master title style</a:t>
            </a:r>
            <a:endParaRPr lang="en-US" dirty="0"/>
          </a:p>
        </p:txBody>
      </p:sp>
      <p:sp>
        <p:nvSpPr>
          <p:cNvPr id="4" name="Text Placeholder 6"/>
          <p:cNvSpPr>
            <a:spLocks noGrp="1"/>
          </p:cNvSpPr>
          <p:nvPr>
            <p:ph type="body" sz="quarter" idx="13" hasCustomPrompt="1"/>
          </p:nvPr>
        </p:nvSpPr>
        <p:spPr>
          <a:xfrm>
            <a:off x="2932246" y="1152169"/>
            <a:ext cx="5556646" cy="287101"/>
          </a:xfrm>
        </p:spPr>
        <p:txBody>
          <a:bodyPr/>
          <a:lstStyle>
            <a:lvl1pPr>
              <a:defRPr baseline="0"/>
            </a:lvl1pPr>
          </a:lstStyle>
          <a:p>
            <a:pPr lvl="0"/>
            <a:r>
              <a:rPr lang="en-US" dirty="0" smtClean="0"/>
              <a:t>[Name goes here]</a:t>
            </a:r>
          </a:p>
        </p:txBody>
      </p:sp>
      <p:sp>
        <p:nvSpPr>
          <p:cNvPr id="5" name="Text Placeholder 6"/>
          <p:cNvSpPr>
            <a:spLocks noGrp="1"/>
          </p:cNvSpPr>
          <p:nvPr>
            <p:ph type="body" sz="quarter" idx="14" hasCustomPrompt="1"/>
          </p:nvPr>
        </p:nvSpPr>
        <p:spPr>
          <a:xfrm>
            <a:off x="2932246" y="1439743"/>
            <a:ext cx="5556646" cy="230115"/>
          </a:xfrm>
        </p:spPr>
        <p:txBody>
          <a:bodyPr anchor="ctr"/>
          <a:lstStyle>
            <a:lvl1pPr>
              <a:spcBef>
                <a:spcPts val="1200"/>
              </a:spcBef>
              <a:defRPr sz="1200" baseline="0"/>
            </a:lvl1pPr>
          </a:lstStyle>
          <a:p>
            <a:pPr lvl="0"/>
            <a:r>
              <a:rPr lang="en-US" dirty="0" smtClean="0"/>
              <a:t>[Location]</a:t>
            </a:r>
          </a:p>
        </p:txBody>
      </p:sp>
      <p:sp>
        <p:nvSpPr>
          <p:cNvPr id="6" name="Text Placeholder 6"/>
          <p:cNvSpPr>
            <a:spLocks noGrp="1"/>
          </p:cNvSpPr>
          <p:nvPr>
            <p:ph type="body" sz="quarter" idx="15" hasCustomPrompt="1"/>
          </p:nvPr>
        </p:nvSpPr>
        <p:spPr>
          <a:xfrm>
            <a:off x="2932246" y="1860689"/>
            <a:ext cx="5556646" cy="445273"/>
          </a:xfrm>
        </p:spPr>
        <p:txBody>
          <a:bodyPr anchor="t"/>
          <a:lstStyle>
            <a:lvl1pPr>
              <a:spcBef>
                <a:spcPts val="1200"/>
              </a:spcBef>
              <a:defRPr sz="1000" b="0" baseline="0">
                <a:solidFill>
                  <a:schemeClr val="tx1"/>
                </a:solidFill>
              </a:defRPr>
            </a:lvl1pPr>
          </a:lstStyle>
          <a:p>
            <a:pPr lvl="0"/>
            <a:r>
              <a:rPr lang="en-US" dirty="0" smtClean="0"/>
              <a:t>Click to add text</a:t>
            </a:r>
          </a:p>
        </p:txBody>
      </p:sp>
      <p:sp>
        <p:nvSpPr>
          <p:cNvPr id="7" name="Text Placeholder 6"/>
          <p:cNvSpPr>
            <a:spLocks noGrp="1"/>
          </p:cNvSpPr>
          <p:nvPr>
            <p:ph type="body" sz="quarter" idx="16" hasCustomPrompt="1"/>
          </p:nvPr>
        </p:nvSpPr>
        <p:spPr>
          <a:xfrm>
            <a:off x="2932246" y="2560403"/>
            <a:ext cx="5556646" cy="882594"/>
          </a:xfrm>
        </p:spPr>
        <p:txBody>
          <a:bodyPr anchor="t"/>
          <a:lstStyle>
            <a:lvl1pPr>
              <a:spcBef>
                <a:spcPts val="1200"/>
              </a:spcBef>
              <a:defRPr sz="1000" b="0" baseline="0">
                <a:solidFill>
                  <a:schemeClr val="tx1"/>
                </a:solidFill>
              </a:defRPr>
            </a:lvl1pPr>
          </a:lstStyle>
          <a:p>
            <a:pPr lvl="0"/>
            <a:r>
              <a:rPr lang="en-US" dirty="0" smtClean="0"/>
              <a:t>Click to add text</a:t>
            </a:r>
          </a:p>
        </p:txBody>
      </p:sp>
      <p:sp>
        <p:nvSpPr>
          <p:cNvPr id="8" name="Text Placeholder 11"/>
          <p:cNvSpPr>
            <a:spLocks noGrp="1"/>
          </p:cNvSpPr>
          <p:nvPr>
            <p:ph type="body" sz="quarter" idx="17" hasCustomPrompt="1"/>
          </p:nvPr>
        </p:nvSpPr>
        <p:spPr>
          <a:xfrm>
            <a:off x="612247" y="3762376"/>
            <a:ext cx="7885245" cy="2316163"/>
          </a:xfrm>
        </p:spPr>
        <p:txBody>
          <a:bodyPr/>
          <a:lstStyle>
            <a:lvl1pPr>
              <a:defRPr sz="1000" b="0">
                <a:solidFill>
                  <a:schemeClr val="tx1"/>
                </a:solidFill>
              </a:defRPr>
            </a:lvl1pPr>
          </a:lstStyle>
          <a:p>
            <a:pPr lvl="0"/>
            <a:r>
              <a:rPr lang="en-US" dirty="0" smtClean="0"/>
              <a:t>Click to add text</a:t>
            </a:r>
          </a:p>
        </p:txBody>
      </p:sp>
      <p:sp>
        <p:nvSpPr>
          <p:cNvPr id="9" name="TextBox 8"/>
          <p:cNvSpPr txBox="1"/>
          <p:nvPr userDrawn="1"/>
        </p:nvSpPr>
        <p:spPr>
          <a:xfrm>
            <a:off x="2932246" y="1669857"/>
            <a:ext cx="5120640" cy="199350"/>
          </a:xfrm>
          <a:prstGeom prst="rect">
            <a:avLst/>
          </a:prstGeom>
          <a:noFill/>
        </p:spPr>
        <p:txBody>
          <a:bodyPr wrap="square" lIns="0" tIns="0" rIns="0" bIns="0" rtlCol="0" anchor="b">
            <a:noAutofit/>
          </a:bodyPr>
          <a:lstStyle/>
          <a:p>
            <a:r>
              <a:rPr lang="en-GB" sz="1000" b="1" dirty="0" smtClean="0">
                <a:solidFill>
                  <a:prstClr val="black"/>
                </a:solidFill>
              </a:rPr>
              <a:t>Education</a:t>
            </a:r>
          </a:p>
        </p:txBody>
      </p:sp>
      <p:sp>
        <p:nvSpPr>
          <p:cNvPr id="10" name="TextBox 9"/>
          <p:cNvSpPr txBox="1"/>
          <p:nvPr userDrawn="1"/>
        </p:nvSpPr>
        <p:spPr>
          <a:xfrm>
            <a:off x="2932246" y="2362945"/>
            <a:ext cx="5120640" cy="199350"/>
          </a:xfrm>
          <a:prstGeom prst="rect">
            <a:avLst/>
          </a:prstGeom>
          <a:noFill/>
        </p:spPr>
        <p:txBody>
          <a:bodyPr wrap="square" lIns="0" tIns="0" rIns="0" bIns="0" rtlCol="0" anchor="b">
            <a:noAutofit/>
          </a:bodyPr>
          <a:lstStyle/>
          <a:p>
            <a:r>
              <a:rPr lang="en-GB" sz="1000" b="1" dirty="0" smtClean="0">
                <a:solidFill>
                  <a:prstClr val="black"/>
                </a:solidFill>
              </a:rPr>
              <a:t>Previous Experience</a:t>
            </a:r>
          </a:p>
        </p:txBody>
      </p:sp>
      <p:sp>
        <p:nvSpPr>
          <p:cNvPr id="11" name="TextBox 10"/>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2" name="Rectangle 11"/>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
        <p:nvSpPr>
          <p:cNvPr id="13" name="Picture Placeholder 12"/>
          <p:cNvSpPr>
            <a:spLocks noGrp="1"/>
          </p:cNvSpPr>
          <p:nvPr>
            <p:ph type="pic" sz="quarter" idx="18"/>
          </p:nvPr>
        </p:nvSpPr>
        <p:spPr>
          <a:xfrm>
            <a:off x="594361" y="1152169"/>
            <a:ext cx="1984248" cy="2286000"/>
          </a:xfrm>
        </p:spPr>
        <p:txBody>
          <a:bodyPr/>
          <a:lstStyle/>
          <a:p>
            <a:r>
              <a:rPr lang="en-US" smtClean="0"/>
              <a:t>Click icon to add picture</a:t>
            </a:r>
            <a:endParaRPr lang="en-US"/>
          </a:p>
        </p:txBody>
      </p:sp>
    </p:spTree>
    <p:extLst>
      <p:ext uri="{BB962C8B-B14F-4D97-AF65-F5344CB8AC3E}">
        <p14:creationId xmlns:p14="http://schemas.microsoft.com/office/powerpoint/2010/main" val="3777798203"/>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3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6" y="2390776"/>
            <a:ext cx="2643320" cy="619125"/>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6" y="2998119"/>
            <a:ext cx="2655237" cy="230115"/>
          </a:xfrm>
        </p:spPr>
        <p:txBody>
          <a:bodyPr/>
          <a:lstStyle>
            <a:lvl1pPr>
              <a:defRPr sz="1200"/>
            </a:lvl1pPr>
          </a:lstStyle>
          <a:p>
            <a:r>
              <a:rPr lang="en-GB" dirty="0" smtClean="0"/>
              <a:t>[Office]</a:t>
            </a:r>
            <a:endParaRPr lang="en-GB" dirty="0"/>
          </a:p>
        </p:txBody>
      </p:sp>
      <p:sp>
        <p:nvSpPr>
          <p:cNvPr id="10" name="Text Placeholder 17"/>
          <p:cNvSpPr>
            <a:spLocks noGrp="1"/>
          </p:cNvSpPr>
          <p:nvPr>
            <p:ph type="body" sz="quarter" idx="20" hasCustomPrompt="1"/>
          </p:nvPr>
        </p:nvSpPr>
        <p:spPr>
          <a:xfrm>
            <a:off x="3624741" y="2998119"/>
            <a:ext cx="2644313"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6694482" y="2998119"/>
            <a:ext cx="2643191"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430474"/>
            <a:ext cx="2647328"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4144457"/>
            <a:ext cx="2642888" cy="2027743"/>
          </a:xfrm>
        </p:spPr>
        <p:txBody>
          <a:bodyPr/>
          <a:lstStyle>
            <a:lvl1pPr>
              <a:defRPr sz="1000" b="0">
                <a:solidFill>
                  <a:schemeClr val="tx1"/>
                </a:solidFill>
              </a:defRPr>
            </a:lvl1pPr>
          </a:lstStyle>
          <a:p>
            <a:pPr lvl="0"/>
            <a:r>
              <a:rPr lang="en-US" smtClean="0"/>
              <a:t>Click to edit Master text styles</a:t>
            </a:r>
          </a:p>
        </p:txBody>
      </p:sp>
      <p:sp>
        <p:nvSpPr>
          <p:cNvPr id="14" name="Text Placeholder 20"/>
          <p:cNvSpPr>
            <a:spLocks noGrp="1"/>
          </p:cNvSpPr>
          <p:nvPr>
            <p:ph type="body" sz="quarter" idx="23"/>
          </p:nvPr>
        </p:nvSpPr>
        <p:spPr>
          <a:xfrm>
            <a:off x="3624742" y="3419348"/>
            <a:ext cx="2647328" cy="571500"/>
          </a:xfrm>
        </p:spPr>
        <p:txBody>
          <a:bodyPr/>
          <a:lstStyle>
            <a:lvl1pPr>
              <a:defRPr sz="1000" b="0">
                <a:solidFill>
                  <a:schemeClr val="tx1"/>
                </a:solidFill>
              </a:defRPr>
            </a:lvl1pPr>
          </a:lstStyle>
          <a:p>
            <a:pPr lvl="0"/>
            <a:r>
              <a:rPr lang="en-US" smtClean="0"/>
              <a:t>Click to edit Master text styles</a:t>
            </a:r>
          </a:p>
        </p:txBody>
      </p:sp>
      <p:sp>
        <p:nvSpPr>
          <p:cNvPr id="15" name="Text Placeholder 21"/>
          <p:cNvSpPr>
            <a:spLocks noGrp="1"/>
          </p:cNvSpPr>
          <p:nvPr>
            <p:ph type="body" sz="quarter" idx="24"/>
          </p:nvPr>
        </p:nvSpPr>
        <p:spPr>
          <a:xfrm>
            <a:off x="3624742" y="4133331"/>
            <a:ext cx="2642888" cy="2027743"/>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6694481" y="3429000"/>
            <a:ext cx="2647328"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6694482" y="4136505"/>
            <a:ext cx="2642888" cy="2027743"/>
          </a:xfrm>
        </p:spPr>
        <p:txBody>
          <a:bodyPr/>
          <a:lstStyle>
            <a:lvl1pPr>
              <a:defRPr sz="1000" b="0">
                <a:solidFill>
                  <a:schemeClr val="tx1"/>
                </a:solidFill>
              </a:defRPr>
            </a:lvl1pPr>
          </a:lstStyle>
          <a:p>
            <a:pPr lvl="0"/>
            <a:r>
              <a:rPr lang="en-US" smtClean="0"/>
              <a:t>Click to edit Master text styles</a:t>
            </a:r>
          </a:p>
        </p:txBody>
      </p:sp>
      <p:sp>
        <p:nvSpPr>
          <p:cNvPr id="26" name="Text Placeholder 24"/>
          <p:cNvSpPr>
            <a:spLocks noGrp="1"/>
          </p:cNvSpPr>
          <p:nvPr>
            <p:ph type="body" sz="quarter" idx="28" hasCustomPrompt="1"/>
          </p:nvPr>
        </p:nvSpPr>
        <p:spPr>
          <a:xfrm>
            <a:off x="3624741" y="2390776"/>
            <a:ext cx="2643320" cy="619125"/>
          </a:xfrm>
        </p:spPr>
        <p:txBody>
          <a:bodyPr/>
          <a:lstStyle>
            <a:lvl1pPr>
              <a:defRPr b="0"/>
            </a:lvl1pPr>
          </a:lstStyle>
          <a:p>
            <a:pPr lvl="0"/>
            <a:r>
              <a:rPr lang="en-US" dirty="0" smtClean="0"/>
              <a:t>[Consultant Name]</a:t>
            </a:r>
            <a:endParaRPr lang="en-GB" dirty="0"/>
          </a:p>
        </p:txBody>
      </p:sp>
      <p:sp>
        <p:nvSpPr>
          <p:cNvPr id="27" name="Text Placeholder 24"/>
          <p:cNvSpPr>
            <a:spLocks noGrp="1"/>
          </p:cNvSpPr>
          <p:nvPr>
            <p:ph type="body" sz="quarter" idx="29" hasCustomPrompt="1"/>
          </p:nvPr>
        </p:nvSpPr>
        <p:spPr>
          <a:xfrm>
            <a:off x="6694481" y="2390776"/>
            <a:ext cx="2643320" cy="619125"/>
          </a:xfrm>
        </p:spPr>
        <p:txBody>
          <a:bodyPr/>
          <a:lstStyle>
            <a:lvl1pPr>
              <a:defRPr b="0"/>
            </a:lvl1pPr>
          </a:lstStyle>
          <a:p>
            <a:pPr lvl="0"/>
            <a:r>
              <a:rPr lang="en-US" dirty="0" smtClean="0"/>
              <a:t>[Consultant Name]</a:t>
            </a:r>
            <a:endParaRPr lang="en-GB" dirty="0"/>
          </a:p>
        </p:txBody>
      </p:sp>
      <p:sp>
        <p:nvSpPr>
          <p:cNvPr id="18" name="TextBox 17"/>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9" name="Rectangle 18"/>
          <p:cNvSpPr/>
          <p:nvPr userDrawn="1"/>
        </p:nvSpPr>
        <p:spPr>
          <a:xfrm>
            <a:off x="8166676" y="6530147"/>
            <a:ext cx="973986"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
        <p:nvSpPr>
          <p:cNvPr id="4" name="Picture Placeholder 3"/>
          <p:cNvSpPr>
            <a:spLocks noGrp="1"/>
          </p:cNvSpPr>
          <p:nvPr>
            <p:ph type="pic" sz="quarter" idx="30"/>
          </p:nvPr>
        </p:nvSpPr>
        <p:spPr>
          <a:xfrm>
            <a:off x="608806" y="1075218"/>
            <a:ext cx="1078992" cy="1234440"/>
          </a:xfrm>
        </p:spPr>
        <p:txBody>
          <a:bodyPr/>
          <a:lstStyle/>
          <a:p>
            <a:r>
              <a:rPr lang="en-US" smtClean="0"/>
              <a:t>Click icon to add picture</a:t>
            </a:r>
            <a:endParaRPr lang="en-US"/>
          </a:p>
        </p:txBody>
      </p:sp>
      <p:sp>
        <p:nvSpPr>
          <p:cNvPr id="20" name="Picture Placeholder 3"/>
          <p:cNvSpPr>
            <a:spLocks noGrp="1"/>
          </p:cNvSpPr>
          <p:nvPr>
            <p:ph type="pic" sz="quarter" idx="31"/>
          </p:nvPr>
        </p:nvSpPr>
        <p:spPr>
          <a:xfrm>
            <a:off x="3624741" y="1075218"/>
            <a:ext cx="1078992" cy="1234440"/>
          </a:xfrm>
        </p:spPr>
        <p:txBody>
          <a:bodyPr/>
          <a:lstStyle/>
          <a:p>
            <a:r>
              <a:rPr lang="en-US" smtClean="0"/>
              <a:t>Click icon to add picture</a:t>
            </a:r>
            <a:endParaRPr lang="en-US"/>
          </a:p>
        </p:txBody>
      </p:sp>
      <p:sp>
        <p:nvSpPr>
          <p:cNvPr id="21" name="Picture Placeholder 3"/>
          <p:cNvSpPr>
            <a:spLocks noGrp="1"/>
          </p:cNvSpPr>
          <p:nvPr>
            <p:ph type="pic" sz="quarter" idx="32"/>
          </p:nvPr>
        </p:nvSpPr>
        <p:spPr>
          <a:xfrm>
            <a:off x="6694481" y="1075218"/>
            <a:ext cx="1078992" cy="1234440"/>
          </a:xfrm>
        </p:spPr>
        <p:txBody>
          <a:bodyPr/>
          <a:lstStyle/>
          <a:p>
            <a:r>
              <a:rPr lang="en-US" smtClean="0"/>
              <a:t>Click icon to add picture</a:t>
            </a:r>
            <a:endParaRPr lang="en-US"/>
          </a:p>
        </p:txBody>
      </p:sp>
    </p:spTree>
    <p:extLst>
      <p:ext uri="{BB962C8B-B14F-4D97-AF65-F5344CB8AC3E}">
        <p14:creationId xmlns:p14="http://schemas.microsoft.com/office/powerpoint/2010/main" val="3483282895"/>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2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608805" y="2390776"/>
            <a:ext cx="3996003" cy="619125"/>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612936" y="2998119"/>
            <a:ext cx="4014018"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5303832" y="2998119"/>
            <a:ext cx="3995808"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612936" y="3430474"/>
            <a:ext cx="4002062"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612937" y="4144457"/>
            <a:ext cx="3995350" cy="2027743"/>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5303831" y="3429000"/>
            <a:ext cx="4002062"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5303832" y="4136505"/>
            <a:ext cx="3995350" cy="2027743"/>
          </a:xfrm>
        </p:spPr>
        <p:txBody>
          <a:bodyPr/>
          <a:lstStyle>
            <a:lvl1pPr>
              <a:defRPr sz="1000" b="0">
                <a:solidFill>
                  <a:schemeClr val="tx1"/>
                </a:solidFill>
              </a:defRPr>
            </a:lvl1pPr>
          </a:lstStyle>
          <a:p>
            <a:pPr lvl="0"/>
            <a:r>
              <a:rPr lang="en-US" smtClean="0"/>
              <a:t>Click to edit Master text styles</a:t>
            </a:r>
          </a:p>
        </p:txBody>
      </p:sp>
      <p:sp>
        <p:nvSpPr>
          <p:cNvPr id="27" name="Text Placeholder 24"/>
          <p:cNvSpPr>
            <a:spLocks noGrp="1"/>
          </p:cNvSpPr>
          <p:nvPr>
            <p:ph type="body" sz="quarter" idx="29" hasCustomPrompt="1"/>
          </p:nvPr>
        </p:nvSpPr>
        <p:spPr>
          <a:xfrm>
            <a:off x="5303830" y="2390776"/>
            <a:ext cx="3996003" cy="619125"/>
          </a:xfrm>
        </p:spPr>
        <p:txBody>
          <a:bodyPr/>
          <a:lstStyle>
            <a:lvl1pPr>
              <a:defRPr b="0"/>
            </a:lvl1pPr>
          </a:lstStyle>
          <a:p>
            <a:pPr lvl="0"/>
            <a:r>
              <a:rPr lang="en-US" dirty="0" smtClean="0"/>
              <a:t>[Consultant Name]</a:t>
            </a:r>
            <a:endParaRPr lang="en-GB" dirty="0"/>
          </a:p>
        </p:txBody>
      </p:sp>
      <p:sp>
        <p:nvSpPr>
          <p:cNvPr id="18" name="TextBox 17"/>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19" name="Rectangle 18"/>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
        <p:nvSpPr>
          <p:cNvPr id="15" name="Picture Placeholder 3"/>
          <p:cNvSpPr>
            <a:spLocks noGrp="1"/>
          </p:cNvSpPr>
          <p:nvPr>
            <p:ph type="pic" sz="quarter" idx="30"/>
          </p:nvPr>
        </p:nvSpPr>
        <p:spPr>
          <a:xfrm>
            <a:off x="608806" y="1075218"/>
            <a:ext cx="1078992" cy="1234440"/>
          </a:xfrm>
        </p:spPr>
        <p:txBody>
          <a:bodyPr/>
          <a:lstStyle/>
          <a:p>
            <a:r>
              <a:rPr lang="en-US" smtClean="0"/>
              <a:t>Click icon to add picture</a:t>
            </a:r>
            <a:endParaRPr lang="en-US"/>
          </a:p>
        </p:txBody>
      </p:sp>
      <p:sp>
        <p:nvSpPr>
          <p:cNvPr id="20" name="Picture Placeholder 3"/>
          <p:cNvSpPr>
            <a:spLocks noGrp="1"/>
          </p:cNvSpPr>
          <p:nvPr>
            <p:ph type="pic" sz="quarter" idx="31"/>
          </p:nvPr>
        </p:nvSpPr>
        <p:spPr>
          <a:xfrm>
            <a:off x="5303830" y="1075218"/>
            <a:ext cx="1078992" cy="1234440"/>
          </a:xfrm>
        </p:spPr>
        <p:txBody>
          <a:bodyPr/>
          <a:lstStyle/>
          <a:p>
            <a:r>
              <a:rPr lang="en-US" smtClean="0"/>
              <a:t>Click icon to add picture</a:t>
            </a:r>
            <a:endParaRPr lang="en-US"/>
          </a:p>
        </p:txBody>
      </p:sp>
    </p:spTree>
    <p:extLst>
      <p:ext uri="{BB962C8B-B14F-4D97-AF65-F5344CB8AC3E}">
        <p14:creationId xmlns:p14="http://schemas.microsoft.com/office/powerpoint/2010/main" val="2768464106"/>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3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2488450" y="2562226"/>
            <a:ext cx="1509924"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4219241" y="2562226"/>
            <a:ext cx="1509924"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950032" y="2562226"/>
            <a:ext cx="1509924"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2" hasCustomPrompt="1"/>
          </p:nvPr>
        </p:nvSpPr>
        <p:spPr>
          <a:xfrm>
            <a:off x="2562713"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4" name="Text Placeholder 12"/>
          <p:cNvSpPr>
            <a:spLocks noGrp="1"/>
          </p:cNvSpPr>
          <p:nvPr>
            <p:ph type="body" sz="quarter" idx="53" hasCustomPrompt="1"/>
          </p:nvPr>
        </p:nvSpPr>
        <p:spPr>
          <a:xfrm>
            <a:off x="2562713"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5" name="Text Placeholder 10"/>
          <p:cNvSpPr>
            <a:spLocks noGrp="1"/>
          </p:cNvSpPr>
          <p:nvPr>
            <p:ph type="body" sz="quarter" idx="56" hasCustomPrompt="1"/>
          </p:nvPr>
        </p:nvSpPr>
        <p:spPr>
          <a:xfrm>
            <a:off x="429350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6" name="Text Placeholder 12"/>
          <p:cNvSpPr>
            <a:spLocks noGrp="1"/>
          </p:cNvSpPr>
          <p:nvPr>
            <p:ph type="body" sz="quarter" idx="57" hasCustomPrompt="1"/>
          </p:nvPr>
        </p:nvSpPr>
        <p:spPr>
          <a:xfrm>
            <a:off x="429350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7" name="Text Placeholder 10"/>
          <p:cNvSpPr>
            <a:spLocks noGrp="1"/>
          </p:cNvSpPr>
          <p:nvPr>
            <p:ph type="body" sz="quarter" idx="60" hasCustomPrompt="1"/>
          </p:nvPr>
        </p:nvSpPr>
        <p:spPr>
          <a:xfrm>
            <a:off x="602429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8" name="Text Placeholder 12"/>
          <p:cNvSpPr>
            <a:spLocks noGrp="1"/>
          </p:cNvSpPr>
          <p:nvPr>
            <p:ph type="body" sz="quarter" idx="61" hasCustomPrompt="1"/>
          </p:nvPr>
        </p:nvSpPr>
        <p:spPr>
          <a:xfrm>
            <a:off x="602429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9" name="TextBox 1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21" name="Rectangle 2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2138740442"/>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 name="Group 3"/>
          <p:cNvGrpSpPr/>
          <p:nvPr userDrawn="1"/>
        </p:nvGrpSpPr>
        <p:grpSpPr>
          <a:xfrm>
            <a:off x="1612116" y="2570163"/>
            <a:ext cx="1509924"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3342906" y="2570163"/>
            <a:ext cx="1509924"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5073697" y="2570163"/>
            <a:ext cx="1509924"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6804488" y="2570163"/>
            <a:ext cx="1509924"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6" name="Text Placeholder 10"/>
          <p:cNvSpPr>
            <a:spLocks noGrp="1"/>
          </p:cNvSpPr>
          <p:nvPr>
            <p:ph type="body" sz="quarter" idx="74" hasCustomPrompt="1"/>
          </p:nvPr>
        </p:nvSpPr>
        <p:spPr>
          <a:xfrm>
            <a:off x="1686378"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17" name="Text Placeholder 12"/>
          <p:cNvSpPr>
            <a:spLocks noGrp="1"/>
          </p:cNvSpPr>
          <p:nvPr>
            <p:ph type="body" sz="quarter" idx="75" hasCustomPrompt="1"/>
          </p:nvPr>
        </p:nvSpPr>
        <p:spPr>
          <a:xfrm>
            <a:off x="1686378"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8" name="Text Placeholder 10"/>
          <p:cNvSpPr>
            <a:spLocks noGrp="1"/>
          </p:cNvSpPr>
          <p:nvPr>
            <p:ph type="body" sz="quarter" idx="76" hasCustomPrompt="1"/>
          </p:nvPr>
        </p:nvSpPr>
        <p:spPr>
          <a:xfrm>
            <a:off x="3417169"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19" name="Text Placeholder 12"/>
          <p:cNvSpPr>
            <a:spLocks noGrp="1"/>
          </p:cNvSpPr>
          <p:nvPr>
            <p:ph type="body" sz="quarter" idx="77" hasCustomPrompt="1"/>
          </p:nvPr>
        </p:nvSpPr>
        <p:spPr>
          <a:xfrm>
            <a:off x="3417169"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0" name="Text Placeholder 10"/>
          <p:cNvSpPr>
            <a:spLocks noGrp="1"/>
          </p:cNvSpPr>
          <p:nvPr>
            <p:ph type="body" sz="quarter" idx="78" hasCustomPrompt="1"/>
          </p:nvPr>
        </p:nvSpPr>
        <p:spPr>
          <a:xfrm>
            <a:off x="5147960"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21" name="Text Placeholder 12"/>
          <p:cNvSpPr>
            <a:spLocks noGrp="1"/>
          </p:cNvSpPr>
          <p:nvPr>
            <p:ph type="body" sz="quarter" idx="79" hasCustomPrompt="1"/>
          </p:nvPr>
        </p:nvSpPr>
        <p:spPr>
          <a:xfrm>
            <a:off x="5147960"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2" name="Text Placeholder 10"/>
          <p:cNvSpPr>
            <a:spLocks noGrp="1"/>
          </p:cNvSpPr>
          <p:nvPr>
            <p:ph type="body" sz="quarter" idx="80" hasCustomPrompt="1"/>
          </p:nvPr>
        </p:nvSpPr>
        <p:spPr>
          <a:xfrm>
            <a:off x="6878750" y="3682883"/>
            <a:ext cx="1361399" cy="158039"/>
          </a:xfrm>
        </p:spPr>
        <p:txBody>
          <a:bodyPr/>
          <a:lstStyle>
            <a:lvl1pPr algn="l">
              <a:defRPr sz="1000" b="0">
                <a:solidFill>
                  <a:schemeClr val="tx1"/>
                </a:solidFill>
              </a:defRPr>
            </a:lvl1pPr>
          </a:lstStyle>
          <a:p>
            <a:pPr lvl="0"/>
            <a:r>
              <a:rPr lang="en-US" dirty="0" smtClean="0"/>
              <a:t>Click to add company</a:t>
            </a:r>
          </a:p>
        </p:txBody>
      </p:sp>
      <p:sp>
        <p:nvSpPr>
          <p:cNvPr id="23" name="Text Placeholder 12"/>
          <p:cNvSpPr>
            <a:spLocks noGrp="1"/>
          </p:cNvSpPr>
          <p:nvPr>
            <p:ph type="body" sz="quarter" idx="81" hasCustomPrompt="1"/>
          </p:nvPr>
        </p:nvSpPr>
        <p:spPr>
          <a:xfrm>
            <a:off x="6878750" y="4018685"/>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4" name="TextBox 2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26" name="Rectangle 2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2670610075"/>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5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 name="Group 3"/>
          <p:cNvGrpSpPr/>
          <p:nvPr userDrawn="1"/>
        </p:nvGrpSpPr>
        <p:grpSpPr>
          <a:xfrm>
            <a:off x="757660" y="2562226"/>
            <a:ext cx="1509924"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2488450" y="2562226"/>
            <a:ext cx="1509924"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4219241" y="2562226"/>
            <a:ext cx="1509924"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5950032" y="2562226"/>
            <a:ext cx="1509924"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6" name="Group 15"/>
          <p:cNvGrpSpPr/>
          <p:nvPr userDrawn="1"/>
        </p:nvGrpSpPr>
        <p:grpSpPr>
          <a:xfrm>
            <a:off x="7680821" y="2562226"/>
            <a:ext cx="1509924" cy="2073041"/>
            <a:chOff x="7834146" y="1542485"/>
            <a:chExt cx="1539345" cy="2119595"/>
          </a:xfrm>
        </p:grpSpPr>
        <p:sp>
          <p:nvSpPr>
            <p:cNvPr id="1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8" name="Straight Connector 1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9" name="Text Placeholder 10"/>
          <p:cNvSpPr>
            <a:spLocks noGrp="1"/>
          </p:cNvSpPr>
          <p:nvPr>
            <p:ph type="body" sz="quarter" idx="48" hasCustomPrompt="1"/>
          </p:nvPr>
        </p:nvSpPr>
        <p:spPr>
          <a:xfrm>
            <a:off x="831922"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0" name="Text Placeholder 12"/>
          <p:cNvSpPr>
            <a:spLocks noGrp="1"/>
          </p:cNvSpPr>
          <p:nvPr>
            <p:ph type="body" sz="quarter" idx="49" hasCustomPrompt="1"/>
          </p:nvPr>
        </p:nvSpPr>
        <p:spPr>
          <a:xfrm>
            <a:off x="831922"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1" name="Text Placeholder 10"/>
          <p:cNvSpPr>
            <a:spLocks noGrp="1"/>
          </p:cNvSpPr>
          <p:nvPr>
            <p:ph type="body" sz="quarter" idx="52" hasCustomPrompt="1"/>
          </p:nvPr>
        </p:nvSpPr>
        <p:spPr>
          <a:xfrm>
            <a:off x="2562713"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2" name="Text Placeholder 12"/>
          <p:cNvSpPr>
            <a:spLocks noGrp="1"/>
          </p:cNvSpPr>
          <p:nvPr>
            <p:ph type="body" sz="quarter" idx="53" hasCustomPrompt="1"/>
          </p:nvPr>
        </p:nvSpPr>
        <p:spPr>
          <a:xfrm>
            <a:off x="2562713"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3" name="Text Placeholder 10"/>
          <p:cNvSpPr>
            <a:spLocks noGrp="1"/>
          </p:cNvSpPr>
          <p:nvPr>
            <p:ph type="body" sz="quarter" idx="56" hasCustomPrompt="1"/>
          </p:nvPr>
        </p:nvSpPr>
        <p:spPr>
          <a:xfrm>
            <a:off x="429350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4" name="Text Placeholder 12"/>
          <p:cNvSpPr>
            <a:spLocks noGrp="1"/>
          </p:cNvSpPr>
          <p:nvPr>
            <p:ph type="body" sz="quarter" idx="57" hasCustomPrompt="1"/>
          </p:nvPr>
        </p:nvSpPr>
        <p:spPr>
          <a:xfrm>
            <a:off x="429350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5" name="Text Placeholder 10"/>
          <p:cNvSpPr>
            <a:spLocks noGrp="1"/>
          </p:cNvSpPr>
          <p:nvPr>
            <p:ph type="body" sz="quarter" idx="60" hasCustomPrompt="1"/>
          </p:nvPr>
        </p:nvSpPr>
        <p:spPr>
          <a:xfrm>
            <a:off x="602429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6" name="Text Placeholder 12"/>
          <p:cNvSpPr>
            <a:spLocks noGrp="1"/>
          </p:cNvSpPr>
          <p:nvPr>
            <p:ph type="body" sz="quarter" idx="61" hasCustomPrompt="1"/>
          </p:nvPr>
        </p:nvSpPr>
        <p:spPr>
          <a:xfrm>
            <a:off x="602429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7" name="Text Placeholder 10"/>
          <p:cNvSpPr>
            <a:spLocks noGrp="1"/>
          </p:cNvSpPr>
          <p:nvPr>
            <p:ph type="body" sz="quarter" idx="64" hasCustomPrompt="1"/>
          </p:nvPr>
        </p:nvSpPr>
        <p:spPr>
          <a:xfrm>
            <a:off x="775508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28" name="Text Placeholder 12"/>
          <p:cNvSpPr>
            <a:spLocks noGrp="1"/>
          </p:cNvSpPr>
          <p:nvPr>
            <p:ph type="body" sz="quarter" idx="65" hasCustomPrompt="1"/>
          </p:nvPr>
        </p:nvSpPr>
        <p:spPr>
          <a:xfrm>
            <a:off x="775508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29" name="TextBox 2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31" name="Rectangle 3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1341461385"/>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6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2488450" y="3764038"/>
            <a:ext cx="1509924"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4219241" y="3764038"/>
            <a:ext cx="1509924"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950032" y="3764038"/>
            <a:ext cx="1509924"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4"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5"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6"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7"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38"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39" name="Group 38"/>
          <p:cNvGrpSpPr/>
          <p:nvPr userDrawn="1"/>
        </p:nvGrpSpPr>
        <p:grpSpPr>
          <a:xfrm>
            <a:off x="2488450" y="1455738"/>
            <a:ext cx="1509924" cy="2073041"/>
            <a:chOff x="2411632" y="1542485"/>
            <a:chExt cx="1539345" cy="2119595"/>
          </a:xfrm>
        </p:grpSpPr>
        <p:sp>
          <p:nvSpPr>
            <p:cNvPr id="40"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1" name="Straight Connector 40"/>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2" name="Group 41"/>
          <p:cNvGrpSpPr/>
          <p:nvPr userDrawn="1"/>
        </p:nvGrpSpPr>
        <p:grpSpPr>
          <a:xfrm>
            <a:off x="4219241" y="1455738"/>
            <a:ext cx="1509924" cy="2073041"/>
            <a:chOff x="4219137" y="1542485"/>
            <a:chExt cx="1539345" cy="2119595"/>
          </a:xfrm>
        </p:grpSpPr>
        <p:sp>
          <p:nvSpPr>
            <p:cNvPr id="4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4" name="Straight Connector 4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5" name="Group 44"/>
          <p:cNvGrpSpPr/>
          <p:nvPr userDrawn="1"/>
        </p:nvGrpSpPr>
        <p:grpSpPr>
          <a:xfrm>
            <a:off x="5950032" y="1455738"/>
            <a:ext cx="1509924" cy="2073041"/>
            <a:chOff x="6026642" y="1542485"/>
            <a:chExt cx="1539345" cy="2119595"/>
          </a:xfrm>
        </p:grpSpPr>
        <p:sp>
          <p:nvSpPr>
            <p:cNvPr id="4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47" name="Straight Connector 4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48" name="Text Placeholder 10"/>
          <p:cNvSpPr>
            <a:spLocks noGrp="1"/>
          </p:cNvSpPr>
          <p:nvPr>
            <p:ph type="body" sz="quarter" idx="64" hasCustomPrompt="1"/>
          </p:nvPr>
        </p:nvSpPr>
        <p:spPr>
          <a:xfrm>
            <a:off x="2562713"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49" name="Text Placeholder 12"/>
          <p:cNvSpPr>
            <a:spLocks noGrp="1"/>
          </p:cNvSpPr>
          <p:nvPr>
            <p:ph type="body" sz="quarter" idx="65" hasCustomPrompt="1"/>
          </p:nvPr>
        </p:nvSpPr>
        <p:spPr>
          <a:xfrm>
            <a:off x="2562713" y="28962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0" name="Text Placeholder 10"/>
          <p:cNvSpPr>
            <a:spLocks noGrp="1"/>
          </p:cNvSpPr>
          <p:nvPr>
            <p:ph type="body" sz="quarter" idx="66" hasCustomPrompt="1"/>
          </p:nvPr>
        </p:nvSpPr>
        <p:spPr>
          <a:xfrm>
            <a:off x="4293504"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51" name="Text Placeholder 12"/>
          <p:cNvSpPr>
            <a:spLocks noGrp="1"/>
          </p:cNvSpPr>
          <p:nvPr>
            <p:ph type="body" sz="quarter" idx="67" hasCustomPrompt="1"/>
          </p:nvPr>
        </p:nvSpPr>
        <p:spPr>
          <a:xfrm>
            <a:off x="4293504" y="28907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2" name="Text Placeholder 10"/>
          <p:cNvSpPr>
            <a:spLocks noGrp="1"/>
          </p:cNvSpPr>
          <p:nvPr>
            <p:ph type="body" sz="quarter" idx="68" hasCustomPrompt="1"/>
          </p:nvPr>
        </p:nvSpPr>
        <p:spPr>
          <a:xfrm>
            <a:off x="6024294" y="2550921"/>
            <a:ext cx="1361399" cy="158039"/>
          </a:xfrm>
        </p:spPr>
        <p:txBody>
          <a:bodyPr/>
          <a:lstStyle>
            <a:lvl1pPr algn="l">
              <a:defRPr sz="1000" b="0">
                <a:solidFill>
                  <a:schemeClr val="tx1"/>
                </a:solidFill>
              </a:defRPr>
            </a:lvl1pPr>
          </a:lstStyle>
          <a:p>
            <a:pPr lvl="0"/>
            <a:r>
              <a:rPr lang="en-US" dirty="0" smtClean="0"/>
              <a:t>Click to add company</a:t>
            </a:r>
          </a:p>
        </p:txBody>
      </p:sp>
      <p:sp>
        <p:nvSpPr>
          <p:cNvPr id="53" name="Text Placeholder 12"/>
          <p:cNvSpPr>
            <a:spLocks noGrp="1"/>
          </p:cNvSpPr>
          <p:nvPr>
            <p:ph type="body" sz="quarter" idx="69" hasCustomPrompt="1"/>
          </p:nvPr>
        </p:nvSpPr>
        <p:spPr>
          <a:xfrm>
            <a:off x="6024294" y="28962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4" name="TextBox 5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56" name="Rectangle 5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598016862"/>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7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userDrawn="1"/>
        </p:nvGrpSpPr>
        <p:grpSpPr>
          <a:xfrm>
            <a:off x="1612116" y="1455738"/>
            <a:ext cx="1509924" cy="2073041"/>
            <a:chOff x="604127" y="1542485"/>
            <a:chExt cx="1539345" cy="2119595"/>
          </a:xfrm>
        </p:grpSpPr>
        <p:sp>
          <p:nvSpPr>
            <p:cNvPr id="2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26" name="Straight Connector 2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3342906" y="1455738"/>
            <a:ext cx="1509924" cy="2073041"/>
            <a:chOff x="2411632" y="1542485"/>
            <a:chExt cx="1539345" cy="2119595"/>
          </a:xfrm>
        </p:grpSpPr>
        <p:sp>
          <p:nvSpPr>
            <p:cNvPr id="2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29" name="Straight Connector 2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073697" y="1455738"/>
            <a:ext cx="1509924" cy="2073041"/>
            <a:chOff x="4219137" y="1542485"/>
            <a:chExt cx="1539345" cy="2119595"/>
          </a:xfrm>
        </p:grpSpPr>
        <p:sp>
          <p:nvSpPr>
            <p:cNvPr id="3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32" name="Straight Connector 3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3" name="Group 32"/>
          <p:cNvGrpSpPr/>
          <p:nvPr userDrawn="1"/>
        </p:nvGrpSpPr>
        <p:grpSpPr>
          <a:xfrm>
            <a:off x="6804488" y="1455738"/>
            <a:ext cx="1509924" cy="2073041"/>
            <a:chOff x="6026642" y="1542485"/>
            <a:chExt cx="1539345" cy="2119595"/>
          </a:xfrm>
        </p:grpSpPr>
        <p:sp>
          <p:nvSpPr>
            <p:cNvPr id="3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35" name="Straight Connector 3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6" name="Text Placeholder 10"/>
          <p:cNvSpPr>
            <a:spLocks noGrp="1"/>
          </p:cNvSpPr>
          <p:nvPr>
            <p:ph type="body" sz="quarter" idx="74" hasCustomPrompt="1"/>
          </p:nvPr>
        </p:nvSpPr>
        <p:spPr>
          <a:xfrm>
            <a:off x="1686378"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37" name="Text Placeholder 12"/>
          <p:cNvSpPr>
            <a:spLocks noGrp="1"/>
          </p:cNvSpPr>
          <p:nvPr>
            <p:ph type="body" sz="quarter" idx="75" hasCustomPrompt="1"/>
          </p:nvPr>
        </p:nvSpPr>
        <p:spPr>
          <a:xfrm>
            <a:off x="1686378"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8" name="Text Placeholder 10"/>
          <p:cNvSpPr>
            <a:spLocks noGrp="1"/>
          </p:cNvSpPr>
          <p:nvPr>
            <p:ph type="body" sz="quarter" idx="76" hasCustomPrompt="1"/>
          </p:nvPr>
        </p:nvSpPr>
        <p:spPr>
          <a:xfrm>
            <a:off x="3417169"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39" name="Text Placeholder 12"/>
          <p:cNvSpPr>
            <a:spLocks noGrp="1"/>
          </p:cNvSpPr>
          <p:nvPr>
            <p:ph type="body" sz="quarter" idx="77" hasCustomPrompt="1"/>
          </p:nvPr>
        </p:nvSpPr>
        <p:spPr>
          <a:xfrm>
            <a:off x="3417169"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0" name="Text Placeholder 10"/>
          <p:cNvSpPr>
            <a:spLocks noGrp="1"/>
          </p:cNvSpPr>
          <p:nvPr>
            <p:ph type="body" sz="quarter" idx="78" hasCustomPrompt="1"/>
          </p:nvPr>
        </p:nvSpPr>
        <p:spPr>
          <a:xfrm>
            <a:off x="514796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41" name="Text Placeholder 12"/>
          <p:cNvSpPr>
            <a:spLocks noGrp="1"/>
          </p:cNvSpPr>
          <p:nvPr>
            <p:ph type="body" sz="quarter" idx="79" hasCustomPrompt="1"/>
          </p:nvPr>
        </p:nvSpPr>
        <p:spPr>
          <a:xfrm>
            <a:off x="514796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2" name="Text Placeholder 10"/>
          <p:cNvSpPr>
            <a:spLocks noGrp="1"/>
          </p:cNvSpPr>
          <p:nvPr>
            <p:ph type="body" sz="quarter" idx="80" hasCustomPrompt="1"/>
          </p:nvPr>
        </p:nvSpPr>
        <p:spPr>
          <a:xfrm>
            <a:off x="687875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43" name="Text Placeholder 12"/>
          <p:cNvSpPr>
            <a:spLocks noGrp="1"/>
          </p:cNvSpPr>
          <p:nvPr>
            <p:ph type="body" sz="quarter" idx="81" hasCustomPrompt="1"/>
          </p:nvPr>
        </p:nvSpPr>
        <p:spPr>
          <a:xfrm>
            <a:off x="687875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44" name="Group 43"/>
          <p:cNvGrpSpPr/>
          <p:nvPr userDrawn="1"/>
        </p:nvGrpSpPr>
        <p:grpSpPr>
          <a:xfrm>
            <a:off x="2488450" y="3764038"/>
            <a:ext cx="1509924" cy="2073041"/>
            <a:chOff x="2411632" y="1542485"/>
            <a:chExt cx="1539345" cy="2119595"/>
          </a:xfrm>
        </p:grpSpPr>
        <p:sp>
          <p:nvSpPr>
            <p:cNvPr id="4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4219241" y="3764038"/>
            <a:ext cx="1509924" cy="2073041"/>
            <a:chOff x="4219137" y="1542485"/>
            <a:chExt cx="1539345" cy="2119595"/>
          </a:xfrm>
        </p:grpSpPr>
        <p:sp>
          <p:nvSpPr>
            <p:cNvPr id="4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5950032" y="3764038"/>
            <a:ext cx="1509924" cy="2073041"/>
            <a:chOff x="6026642" y="1542485"/>
            <a:chExt cx="1539345" cy="2119595"/>
          </a:xfrm>
        </p:grpSpPr>
        <p:sp>
          <p:nvSpPr>
            <p:cNvPr id="5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2" name="Straight Connector 5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3"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4"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5"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6"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7"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58"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59" name="TextBox 5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61" name="Rectangle 6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390378467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4" name="Group 23"/>
          <p:cNvGrpSpPr/>
          <p:nvPr userDrawn="1"/>
        </p:nvGrpSpPr>
        <p:grpSpPr>
          <a:xfrm>
            <a:off x="2488450" y="2562226"/>
            <a:ext cx="1509924"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4219241" y="2562226"/>
            <a:ext cx="1509924"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950032" y="2562226"/>
            <a:ext cx="1509924"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2" hasCustomPrompt="1"/>
          </p:nvPr>
        </p:nvSpPr>
        <p:spPr>
          <a:xfrm>
            <a:off x="2562713"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4" name="Text Placeholder 12"/>
          <p:cNvSpPr>
            <a:spLocks noGrp="1"/>
          </p:cNvSpPr>
          <p:nvPr>
            <p:ph type="body" sz="quarter" idx="53" hasCustomPrompt="1"/>
          </p:nvPr>
        </p:nvSpPr>
        <p:spPr>
          <a:xfrm>
            <a:off x="2562713"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5" name="Text Placeholder 10"/>
          <p:cNvSpPr>
            <a:spLocks noGrp="1"/>
          </p:cNvSpPr>
          <p:nvPr>
            <p:ph type="body" sz="quarter" idx="56" hasCustomPrompt="1"/>
          </p:nvPr>
        </p:nvSpPr>
        <p:spPr>
          <a:xfrm>
            <a:off x="429350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6" name="Text Placeholder 12"/>
          <p:cNvSpPr>
            <a:spLocks noGrp="1"/>
          </p:cNvSpPr>
          <p:nvPr>
            <p:ph type="body" sz="quarter" idx="57" hasCustomPrompt="1"/>
          </p:nvPr>
        </p:nvSpPr>
        <p:spPr>
          <a:xfrm>
            <a:off x="429350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37" name="Text Placeholder 10"/>
          <p:cNvSpPr>
            <a:spLocks noGrp="1"/>
          </p:cNvSpPr>
          <p:nvPr>
            <p:ph type="body" sz="quarter" idx="60" hasCustomPrompt="1"/>
          </p:nvPr>
        </p:nvSpPr>
        <p:spPr>
          <a:xfrm>
            <a:off x="6024294" y="3674946"/>
            <a:ext cx="1361399" cy="158039"/>
          </a:xfrm>
        </p:spPr>
        <p:txBody>
          <a:bodyPr/>
          <a:lstStyle>
            <a:lvl1pPr algn="l">
              <a:defRPr sz="1000" b="0">
                <a:solidFill>
                  <a:schemeClr val="tx1"/>
                </a:solidFill>
              </a:defRPr>
            </a:lvl1pPr>
          </a:lstStyle>
          <a:p>
            <a:pPr lvl="0"/>
            <a:r>
              <a:rPr lang="en-US" dirty="0" smtClean="0"/>
              <a:t>Click to add company</a:t>
            </a:r>
          </a:p>
        </p:txBody>
      </p:sp>
      <p:sp>
        <p:nvSpPr>
          <p:cNvPr id="38" name="Text Placeholder 12"/>
          <p:cNvSpPr>
            <a:spLocks noGrp="1"/>
          </p:cNvSpPr>
          <p:nvPr>
            <p:ph type="body" sz="quarter" idx="61" hasCustomPrompt="1"/>
          </p:nvPr>
        </p:nvSpPr>
        <p:spPr>
          <a:xfrm>
            <a:off x="6024294" y="40107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9" name="TextBox 18"/>
          <p:cNvSpPr txBox="1"/>
          <p:nvPr userDrawn="1"/>
        </p:nvSpPr>
        <p:spPr>
          <a:xfrm>
            <a:off x="9141778" y="6530147"/>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21" name="Rectangle 20"/>
          <p:cNvSpPr/>
          <p:nvPr userDrawn="1"/>
        </p:nvSpPr>
        <p:spPr>
          <a:xfrm>
            <a:off x="8158662" y="6530147"/>
            <a:ext cx="982000"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2018 Egon Zehnder</a:t>
            </a:r>
            <a:endParaRPr lang="de-DE" sz="700" dirty="0">
              <a:solidFill>
                <a:prstClr val="black"/>
              </a:solidFill>
              <a:latin typeface="Georgia"/>
            </a:endParaRPr>
          </a:p>
        </p:txBody>
      </p:sp>
    </p:spTree>
    <p:extLst>
      <p:ext uri="{BB962C8B-B14F-4D97-AF65-F5344CB8AC3E}">
        <p14:creationId xmlns:p14="http://schemas.microsoft.com/office/powerpoint/2010/main" val="1783161825"/>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8 x Credentials">
    <p:spTree>
      <p:nvGrpSpPr>
        <p:cNvPr id="1" name=""/>
        <p:cNvGrpSpPr/>
        <p:nvPr/>
      </p:nvGrpSpPr>
      <p:grpSpPr>
        <a:xfrm>
          <a:off x="0" y="0"/>
          <a:ext cx="0" cy="0"/>
          <a:chOff x="0" y="0"/>
          <a:chExt cx="0" cy="0"/>
        </a:xfrm>
      </p:grpSpPr>
      <p:sp>
        <p:nvSpPr>
          <p:cNvPr id="38" name="Rectangle 37"/>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Title 3"/>
          <p:cNvSpPr>
            <a:spLocks noGrp="1"/>
          </p:cNvSpPr>
          <p:nvPr userDrawn="1">
            <p:ph type="title" hasCustomPrompt="1"/>
          </p:nvPr>
        </p:nvSpPr>
        <p:spPr>
          <a:xfrm>
            <a:off x="595241" y="451869"/>
            <a:ext cx="8742358" cy="410519"/>
          </a:xfrm>
        </p:spPr>
        <p:txBody>
          <a:bodyPr/>
          <a:lstStyle>
            <a:lvl1pPr>
              <a:defRPr/>
            </a:lvl1pPr>
          </a:lstStyle>
          <a:p>
            <a:r>
              <a:rPr lang="en-US" dirty="0" smtClean="0"/>
              <a:t>Click to add title</a:t>
            </a:r>
            <a:endParaRPr lang="en-US" dirty="0"/>
          </a:p>
        </p:txBody>
      </p:sp>
      <p:grpSp>
        <p:nvGrpSpPr>
          <p:cNvPr id="50" name="Group 49"/>
          <p:cNvGrpSpPr/>
          <p:nvPr userDrawn="1"/>
        </p:nvGrpSpPr>
        <p:grpSpPr>
          <a:xfrm>
            <a:off x="1612116" y="3762376"/>
            <a:ext cx="1509924" cy="2073041"/>
            <a:chOff x="604127" y="1542485"/>
            <a:chExt cx="1539345" cy="2119595"/>
          </a:xfrm>
        </p:grpSpPr>
        <p:sp>
          <p:nvSpPr>
            <p:cNvPr id="51"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3342906" y="3762376"/>
            <a:ext cx="1509924" cy="2073041"/>
            <a:chOff x="2411632" y="1542485"/>
            <a:chExt cx="1539345" cy="2119595"/>
          </a:xfrm>
        </p:grpSpPr>
        <p:sp>
          <p:nvSpPr>
            <p:cNvPr id="66"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67" name="Straight Connector 66"/>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2" name="Group 81"/>
          <p:cNvGrpSpPr/>
          <p:nvPr userDrawn="1"/>
        </p:nvGrpSpPr>
        <p:grpSpPr>
          <a:xfrm>
            <a:off x="5073697" y="3762376"/>
            <a:ext cx="1509924" cy="2073041"/>
            <a:chOff x="4219137" y="1542485"/>
            <a:chExt cx="1539345" cy="2119595"/>
          </a:xfrm>
        </p:grpSpPr>
        <p:sp>
          <p:nvSpPr>
            <p:cNvPr id="8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84" name="Straight Connector 8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5" name="Group 84"/>
          <p:cNvGrpSpPr/>
          <p:nvPr userDrawn="1"/>
        </p:nvGrpSpPr>
        <p:grpSpPr>
          <a:xfrm>
            <a:off x="6804488" y="3762376"/>
            <a:ext cx="1509924" cy="2073041"/>
            <a:chOff x="6026642" y="1542485"/>
            <a:chExt cx="1539345" cy="2119595"/>
          </a:xfrm>
        </p:grpSpPr>
        <p:sp>
          <p:nvSpPr>
            <p:cNvPr id="8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87" name="Straight Connector 8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8" name="Text Placeholder 10"/>
          <p:cNvSpPr>
            <a:spLocks noGrp="1"/>
          </p:cNvSpPr>
          <p:nvPr>
            <p:ph type="body" sz="quarter" idx="66" hasCustomPrompt="1"/>
          </p:nvPr>
        </p:nvSpPr>
        <p:spPr>
          <a:xfrm>
            <a:off x="1686378"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9" name="Text Placeholder 12"/>
          <p:cNvSpPr>
            <a:spLocks noGrp="1"/>
          </p:cNvSpPr>
          <p:nvPr>
            <p:ph type="body" sz="quarter" idx="67" hasCustomPrompt="1"/>
          </p:nvPr>
        </p:nvSpPr>
        <p:spPr>
          <a:xfrm>
            <a:off x="1686378"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0" name="Text Placeholder 10"/>
          <p:cNvSpPr>
            <a:spLocks noGrp="1"/>
          </p:cNvSpPr>
          <p:nvPr>
            <p:ph type="body" sz="quarter" idx="68" hasCustomPrompt="1"/>
          </p:nvPr>
        </p:nvSpPr>
        <p:spPr>
          <a:xfrm>
            <a:off x="3417169"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1" name="Text Placeholder 12"/>
          <p:cNvSpPr>
            <a:spLocks noGrp="1"/>
          </p:cNvSpPr>
          <p:nvPr>
            <p:ph type="body" sz="quarter" idx="69" hasCustomPrompt="1"/>
          </p:nvPr>
        </p:nvSpPr>
        <p:spPr>
          <a:xfrm>
            <a:off x="3417169"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3" name="Text Placeholder 10"/>
          <p:cNvSpPr>
            <a:spLocks noGrp="1"/>
          </p:cNvSpPr>
          <p:nvPr>
            <p:ph type="body" sz="quarter" idx="70" hasCustomPrompt="1"/>
          </p:nvPr>
        </p:nvSpPr>
        <p:spPr>
          <a:xfrm>
            <a:off x="514796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4" name="Text Placeholder 12"/>
          <p:cNvSpPr>
            <a:spLocks noGrp="1"/>
          </p:cNvSpPr>
          <p:nvPr>
            <p:ph type="body" sz="quarter" idx="71" hasCustomPrompt="1"/>
          </p:nvPr>
        </p:nvSpPr>
        <p:spPr>
          <a:xfrm>
            <a:off x="514796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5" name="Text Placeholder 10"/>
          <p:cNvSpPr>
            <a:spLocks noGrp="1"/>
          </p:cNvSpPr>
          <p:nvPr>
            <p:ph type="body" sz="quarter" idx="72" hasCustomPrompt="1"/>
          </p:nvPr>
        </p:nvSpPr>
        <p:spPr>
          <a:xfrm>
            <a:off x="687875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96" name="Text Placeholder 12"/>
          <p:cNvSpPr>
            <a:spLocks noGrp="1"/>
          </p:cNvSpPr>
          <p:nvPr>
            <p:ph type="body" sz="quarter" idx="73" hasCustomPrompt="1"/>
          </p:nvPr>
        </p:nvSpPr>
        <p:spPr>
          <a:xfrm>
            <a:off x="687875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104" name="Group 103"/>
          <p:cNvGrpSpPr/>
          <p:nvPr userDrawn="1"/>
        </p:nvGrpSpPr>
        <p:grpSpPr>
          <a:xfrm>
            <a:off x="1612116" y="1455738"/>
            <a:ext cx="1509924" cy="2073041"/>
            <a:chOff x="604127" y="1542485"/>
            <a:chExt cx="1539345" cy="2119595"/>
          </a:xfrm>
        </p:grpSpPr>
        <p:sp>
          <p:nvSpPr>
            <p:cNvPr id="10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06" name="Straight Connector 10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7" name="Group 106"/>
          <p:cNvGrpSpPr/>
          <p:nvPr userDrawn="1"/>
        </p:nvGrpSpPr>
        <p:grpSpPr>
          <a:xfrm>
            <a:off x="3342906" y="1455738"/>
            <a:ext cx="1509924" cy="2073041"/>
            <a:chOff x="2411632" y="1542485"/>
            <a:chExt cx="1539345" cy="2119595"/>
          </a:xfrm>
        </p:grpSpPr>
        <p:sp>
          <p:nvSpPr>
            <p:cNvPr id="10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109" name="Straight Connector 10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0" name="Group 109"/>
          <p:cNvGrpSpPr/>
          <p:nvPr userDrawn="1"/>
        </p:nvGrpSpPr>
        <p:grpSpPr>
          <a:xfrm>
            <a:off x="5073697" y="1455738"/>
            <a:ext cx="1509924" cy="2073041"/>
            <a:chOff x="4219137" y="1542485"/>
            <a:chExt cx="1539345" cy="2119595"/>
          </a:xfrm>
        </p:grpSpPr>
        <p:sp>
          <p:nvSpPr>
            <p:cNvPr id="1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112" name="Straight Connector 1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3" name="Group 112"/>
          <p:cNvGrpSpPr/>
          <p:nvPr userDrawn="1"/>
        </p:nvGrpSpPr>
        <p:grpSpPr>
          <a:xfrm>
            <a:off x="6804488" y="1455738"/>
            <a:ext cx="1509924" cy="2073041"/>
            <a:chOff x="6026642" y="1542485"/>
            <a:chExt cx="1539345" cy="2119595"/>
          </a:xfrm>
        </p:grpSpPr>
        <p:sp>
          <p:nvSpPr>
            <p:cNvPr id="1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115" name="Straight Connector 1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16" name="Text Placeholder 10"/>
          <p:cNvSpPr>
            <a:spLocks noGrp="1"/>
          </p:cNvSpPr>
          <p:nvPr>
            <p:ph type="body" sz="quarter" idx="74" hasCustomPrompt="1"/>
          </p:nvPr>
        </p:nvSpPr>
        <p:spPr>
          <a:xfrm>
            <a:off x="1686378"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17" name="Text Placeholder 12"/>
          <p:cNvSpPr>
            <a:spLocks noGrp="1"/>
          </p:cNvSpPr>
          <p:nvPr>
            <p:ph type="body" sz="quarter" idx="75" hasCustomPrompt="1"/>
          </p:nvPr>
        </p:nvSpPr>
        <p:spPr>
          <a:xfrm>
            <a:off x="1686378"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18" name="Text Placeholder 10"/>
          <p:cNvSpPr>
            <a:spLocks noGrp="1"/>
          </p:cNvSpPr>
          <p:nvPr>
            <p:ph type="body" sz="quarter" idx="76" hasCustomPrompt="1"/>
          </p:nvPr>
        </p:nvSpPr>
        <p:spPr>
          <a:xfrm>
            <a:off x="3417169"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19" name="Text Placeholder 12"/>
          <p:cNvSpPr>
            <a:spLocks noGrp="1"/>
          </p:cNvSpPr>
          <p:nvPr>
            <p:ph type="body" sz="quarter" idx="77" hasCustomPrompt="1"/>
          </p:nvPr>
        </p:nvSpPr>
        <p:spPr>
          <a:xfrm>
            <a:off x="3417169"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20" name="Text Placeholder 10"/>
          <p:cNvSpPr>
            <a:spLocks noGrp="1"/>
          </p:cNvSpPr>
          <p:nvPr>
            <p:ph type="body" sz="quarter" idx="78" hasCustomPrompt="1"/>
          </p:nvPr>
        </p:nvSpPr>
        <p:spPr>
          <a:xfrm>
            <a:off x="514796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21" name="Text Placeholder 12"/>
          <p:cNvSpPr>
            <a:spLocks noGrp="1"/>
          </p:cNvSpPr>
          <p:nvPr>
            <p:ph type="body" sz="quarter" idx="79" hasCustomPrompt="1"/>
          </p:nvPr>
        </p:nvSpPr>
        <p:spPr>
          <a:xfrm>
            <a:off x="514796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22" name="Text Placeholder 10"/>
          <p:cNvSpPr>
            <a:spLocks noGrp="1"/>
          </p:cNvSpPr>
          <p:nvPr>
            <p:ph type="body" sz="quarter" idx="80" hasCustomPrompt="1"/>
          </p:nvPr>
        </p:nvSpPr>
        <p:spPr>
          <a:xfrm>
            <a:off x="6878750" y="2568458"/>
            <a:ext cx="1361399" cy="158039"/>
          </a:xfrm>
        </p:spPr>
        <p:txBody>
          <a:bodyPr/>
          <a:lstStyle>
            <a:lvl1pPr algn="l">
              <a:defRPr sz="1000" b="0">
                <a:solidFill>
                  <a:schemeClr val="tx1"/>
                </a:solidFill>
              </a:defRPr>
            </a:lvl1pPr>
          </a:lstStyle>
          <a:p>
            <a:pPr lvl="0"/>
            <a:r>
              <a:rPr lang="en-US" dirty="0" smtClean="0"/>
              <a:t>Click to add company</a:t>
            </a:r>
          </a:p>
        </p:txBody>
      </p:sp>
      <p:sp>
        <p:nvSpPr>
          <p:cNvPr id="123" name="Text Placeholder 12"/>
          <p:cNvSpPr>
            <a:spLocks noGrp="1"/>
          </p:cNvSpPr>
          <p:nvPr>
            <p:ph type="body" sz="quarter" idx="81" hasCustomPrompt="1"/>
          </p:nvPr>
        </p:nvSpPr>
        <p:spPr>
          <a:xfrm>
            <a:off x="6878750" y="2904260"/>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44" name="TextBox 43"/>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46" name="Rectangle 45"/>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1236374237"/>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9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6"/>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9"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0"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1" name="Text Placeholder 10"/>
          <p:cNvSpPr>
            <a:spLocks noGrp="1"/>
          </p:cNvSpPr>
          <p:nvPr>
            <p:ph type="body" sz="quarter" idx="52" hasCustomPrompt="1"/>
          </p:nvPr>
        </p:nvSpPr>
        <p:spPr>
          <a:xfrm>
            <a:off x="256271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2" name="Text Placeholder 12"/>
          <p:cNvSpPr>
            <a:spLocks noGrp="1"/>
          </p:cNvSpPr>
          <p:nvPr>
            <p:ph type="body" sz="quarter" idx="53" hasCustomPrompt="1"/>
          </p:nvPr>
        </p:nvSpPr>
        <p:spPr>
          <a:xfrm>
            <a:off x="256271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3" name="Text Placeholder 10"/>
          <p:cNvSpPr>
            <a:spLocks noGrp="1"/>
          </p:cNvSpPr>
          <p:nvPr>
            <p:ph type="body" sz="quarter" idx="56" hasCustomPrompt="1"/>
          </p:nvPr>
        </p:nvSpPr>
        <p:spPr>
          <a:xfrm>
            <a:off x="429350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4" name="Text Placeholder 12"/>
          <p:cNvSpPr>
            <a:spLocks noGrp="1"/>
          </p:cNvSpPr>
          <p:nvPr>
            <p:ph type="body" sz="quarter" idx="57" hasCustomPrompt="1"/>
          </p:nvPr>
        </p:nvSpPr>
        <p:spPr>
          <a:xfrm>
            <a:off x="429350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5" name="Text Placeholder 10"/>
          <p:cNvSpPr>
            <a:spLocks noGrp="1"/>
          </p:cNvSpPr>
          <p:nvPr>
            <p:ph type="body" sz="quarter" idx="60" hasCustomPrompt="1"/>
          </p:nvPr>
        </p:nvSpPr>
        <p:spPr>
          <a:xfrm>
            <a:off x="602429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6"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67"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68"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grpSp>
        <p:nvGrpSpPr>
          <p:cNvPr id="69" name="Group 68"/>
          <p:cNvGrpSpPr/>
          <p:nvPr userDrawn="1"/>
        </p:nvGrpSpPr>
        <p:grpSpPr>
          <a:xfrm>
            <a:off x="1612116" y="3762376"/>
            <a:ext cx="1509924" cy="2073041"/>
            <a:chOff x="604127" y="1542485"/>
            <a:chExt cx="1539345" cy="2119595"/>
          </a:xfrm>
        </p:grpSpPr>
        <p:sp>
          <p:nvSpPr>
            <p:cNvPr id="7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71" name="Straight Connector 7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2" name="Group 71"/>
          <p:cNvGrpSpPr/>
          <p:nvPr userDrawn="1"/>
        </p:nvGrpSpPr>
        <p:grpSpPr>
          <a:xfrm>
            <a:off x="3342906" y="3762376"/>
            <a:ext cx="1509924" cy="2073041"/>
            <a:chOff x="2411632" y="1542485"/>
            <a:chExt cx="1539345" cy="2119595"/>
          </a:xfrm>
        </p:grpSpPr>
        <p:sp>
          <p:nvSpPr>
            <p:cNvPr id="7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74" name="Straight Connector 7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5" name="Group 74"/>
          <p:cNvGrpSpPr/>
          <p:nvPr userDrawn="1"/>
        </p:nvGrpSpPr>
        <p:grpSpPr>
          <a:xfrm>
            <a:off x="5073697" y="3762376"/>
            <a:ext cx="1509924" cy="2073041"/>
            <a:chOff x="4219137" y="1542485"/>
            <a:chExt cx="1539345" cy="2119595"/>
          </a:xfrm>
        </p:grpSpPr>
        <p:sp>
          <p:nvSpPr>
            <p:cNvPr id="7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77" name="Straight Connector 7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8" name="Group 77"/>
          <p:cNvGrpSpPr/>
          <p:nvPr userDrawn="1"/>
        </p:nvGrpSpPr>
        <p:grpSpPr>
          <a:xfrm>
            <a:off x="6804488" y="3762376"/>
            <a:ext cx="1509924" cy="2073041"/>
            <a:chOff x="6026642" y="1542485"/>
            <a:chExt cx="1539345" cy="2119595"/>
          </a:xfrm>
        </p:grpSpPr>
        <p:sp>
          <p:nvSpPr>
            <p:cNvPr id="7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80" name="Straight Connector 7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1" name="Text Placeholder 10"/>
          <p:cNvSpPr>
            <a:spLocks noGrp="1"/>
          </p:cNvSpPr>
          <p:nvPr>
            <p:ph type="body" sz="quarter" idx="66" hasCustomPrompt="1"/>
          </p:nvPr>
        </p:nvSpPr>
        <p:spPr>
          <a:xfrm>
            <a:off x="1686378"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2" name="Text Placeholder 12"/>
          <p:cNvSpPr>
            <a:spLocks noGrp="1"/>
          </p:cNvSpPr>
          <p:nvPr>
            <p:ph type="body" sz="quarter" idx="67" hasCustomPrompt="1"/>
          </p:nvPr>
        </p:nvSpPr>
        <p:spPr>
          <a:xfrm>
            <a:off x="1686378"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3" name="Text Placeholder 10"/>
          <p:cNvSpPr>
            <a:spLocks noGrp="1"/>
          </p:cNvSpPr>
          <p:nvPr>
            <p:ph type="body" sz="quarter" idx="68" hasCustomPrompt="1"/>
          </p:nvPr>
        </p:nvSpPr>
        <p:spPr>
          <a:xfrm>
            <a:off x="3417169"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4" name="Text Placeholder 12"/>
          <p:cNvSpPr>
            <a:spLocks noGrp="1"/>
          </p:cNvSpPr>
          <p:nvPr>
            <p:ph type="body" sz="quarter" idx="69" hasCustomPrompt="1"/>
          </p:nvPr>
        </p:nvSpPr>
        <p:spPr>
          <a:xfrm>
            <a:off x="3417169"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5" name="Text Placeholder 10"/>
          <p:cNvSpPr>
            <a:spLocks noGrp="1"/>
          </p:cNvSpPr>
          <p:nvPr>
            <p:ph type="body" sz="quarter" idx="70" hasCustomPrompt="1"/>
          </p:nvPr>
        </p:nvSpPr>
        <p:spPr>
          <a:xfrm>
            <a:off x="514796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6" name="Text Placeholder 12"/>
          <p:cNvSpPr>
            <a:spLocks noGrp="1"/>
          </p:cNvSpPr>
          <p:nvPr>
            <p:ph type="body" sz="quarter" idx="71" hasCustomPrompt="1"/>
          </p:nvPr>
        </p:nvSpPr>
        <p:spPr>
          <a:xfrm>
            <a:off x="514796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7" name="Text Placeholder 10"/>
          <p:cNvSpPr>
            <a:spLocks noGrp="1"/>
          </p:cNvSpPr>
          <p:nvPr>
            <p:ph type="body" sz="quarter" idx="72" hasCustomPrompt="1"/>
          </p:nvPr>
        </p:nvSpPr>
        <p:spPr>
          <a:xfrm>
            <a:off x="6878750" y="4875096"/>
            <a:ext cx="1361399" cy="158039"/>
          </a:xfrm>
        </p:spPr>
        <p:txBody>
          <a:bodyPr/>
          <a:lstStyle>
            <a:lvl1pPr algn="l">
              <a:defRPr sz="1000" b="0">
                <a:solidFill>
                  <a:schemeClr val="tx1"/>
                </a:solidFill>
              </a:defRPr>
            </a:lvl1pPr>
          </a:lstStyle>
          <a:p>
            <a:pPr lvl="0"/>
            <a:r>
              <a:rPr lang="en-US" dirty="0" smtClean="0"/>
              <a:t>Click to add company</a:t>
            </a:r>
          </a:p>
        </p:txBody>
      </p:sp>
      <p:sp>
        <p:nvSpPr>
          <p:cNvPr id="88" name="Text Placeholder 12"/>
          <p:cNvSpPr>
            <a:spLocks noGrp="1"/>
          </p:cNvSpPr>
          <p:nvPr>
            <p:ph type="body" sz="quarter" idx="73" hasCustomPrompt="1"/>
          </p:nvPr>
        </p:nvSpPr>
        <p:spPr>
          <a:xfrm>
            <a:off x="6878750" y="521089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9" name="TextBox 88"/>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91" name="Rectangle 90"/>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826140369"/>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0 x Credentials">
    <p:spTree>
      <p:nvGrpSpPr>
        <p:cNvPr id="1" name=""/>
        <p:cNvGrpSpPr/>
        <p:nvPr/>
      </p:nvGrpSpPr>
      <p:grpSpPr>
        <a:xfrm>
          <a:off x="0" y="0"/>
          <a:ext cx="0" cy="0"/>
          <a:chOff x="0" y="0"/>
          <a:chExt cx="0" cy="0"/>
        </a:xfrm>
      </p:grpSpPr>
      <p:sp>
        <p:nvSpPr>
          <p:cNvPr id="38" name="Rectangle 37"/>
          <p:cNvSpPr/>
          <p:nvPr userDrawn="1"/>
        </p:nvSpPr>
        <p:spPr>
          <a:xfrm>
            <a:off x="602878" y="1150938"/>
            <a:ext cx="8735592"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4" name="Title 3"/>
          <p:cNvSpPr>
            <a:spLocks noGrp="1"/>
          </p:cNvSpPr>
          <p:nvPr userDrawn="1">
            <p:ph type="title" hasCustomPrompt="1"/>
          </p:nvPr>
        </p:nvSpPr>
        <p:spPr>
          <a:xfrm>
            <a:off x="595241" y="451869"/>
            <a:ext cx="8742358" cy="410519"/>
          </a:xfrm>
        </p:spPr>
        <p:txBody>
          <a:bodyPr/>
          <a:lstStyle>
            <a:lvl1pPr>
              <a:defRPr/>
            </a:lvl1pPr>
          </a:lstStyle>
          <a:p>
            <a:r>
              <a:rPr lang="en-US" dirty="0" smtClean="0"/>
              <a:t>Click to add title</a:t>
            </a:r>
            <a:endParaRPr lang="en-US" dirty="0"/>
          </a:p>
        </p:txBody>
      </p:sp>
      <p:grpSp>
        <p:nvGrpSpPr>
          <p:cNvPr id="44" name="Group 43"/>
          <p:cNvGrpSpPr/>
          <p:nvPr userDrawn="1"/>
        </p:nvGrpSpPr>
        <p:grpSpPr>
          <a:xfrm>
            <a:off x="757660" y="1457326"/>
            <a:ext cx="1509924"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488450" y="1457326"/>
            <a:ext cx="1509924"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4219241" y="1457326"/>
            <a:ext cx="1509924"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950032" y="1457326"/>
            <a:ext cx="1509924"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680821" y="1457326"/>
            <a:ext cx="1509924"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9" name="Group 58"/>
          <p:cNvGrpSpPr/>
          <p:nvPr userDrawn="1"/>
        </p:nvGrpSpPr>
        <p:grpSpPr>
          <a:xfrm>
            <a:off x="757660" y="3764038"/>
            <a:ext cx="1509924" cy="2073041"/>
            <a:chOff x="604127" y="1542485"/>
            <a:chExt cx="1539345" cy="2119595"/>
          </a:xfrm>
        </p:grpSpPr>
        <p:sp>
          <p:nvSpPr>
            <p:cNvPr id="6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1" name="Straight Connector 6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2" name="Group 61"/>
          <p:cNvGrpSpPr/>
          <p:nvPr userDrawn="1"/>
        </p:nvGrpSpPr>
        <p:grpSpPr>
          <a:xfrm>
            <a:off x="2488450" y="3764038"/>
            <a:ext cx="1509924" cy="2073041"/>
            <a:chOff x="2411632" y="1542485"/>
            <a:chExt cx="1539345" cy="2119595"/>
          </a:xfrm>
        </p:grpSpPr>
        <p:sp>
          <p:nvSpPr>
            <p:cNvPr id="6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solidFill>
                  <a:prstClr val="black"/>
                </a:solidFill>
                <a:ea typeface="Geneva" charset="0"/>
                <a:cs typeface="Georgia"/>
              </a:endParaRPr>
            </a:p>
          </p:txBody>
        </p:sp>
        <p:cxnSp>
          <p:nvCxnSpPr>
            <p:cNvPr id="64" name="Straight Connector 6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4219241" y="3764038"/>
            <a:ext cx="1509924" cy="2073041"/>
            <a:chOff x="4219137" y="1542485"/>
            <a:chExt cx="1539345" cy="2119595"/>
          </a:xfrm>
        </p:grpSpPr>
        <p:sp>
          <p:nvSpPr>
            <p:cNvPr id="6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solidFill>
                  <a:prstClr val="black"/>
                </a:solidFill>
                <a:ea typeface="Geneva" charset="0"/>
                <a:cs typeface="Georgia"/>
              </a:endParaRPr>
            </a:p>
          </p:txBody>
        </p:sp>
        <p:cxnSp>
          <p:nvCxnSpPr>
            <p:cNvPr id="67" name="Straight Connector 6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950032" y="3764038"/>
            <a:ext cx="1509924" cy="2073041"/>
            <a:chOff x="6026642" y="1542485"/>
            <a:chExt cx="1539345" cy="2119595"/>
          </a:xfrm>
        </p:grpSpPr>
        <p:sp>
          <p:nvSpPr>
            <p:cNvPr id="6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0" name="Straight Connector 6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userDrawn="1"/>
        </p:nvGrpSpPr>
        <p:grpSpPr>
          <a:xfrm>
            <a:off x="7680821" y="3764038"/>
            <a:ext cx="1509924" cy="2073041"/>
            <a:chOff x="7834146" y="1542485"/>
            <a:chExt cx="1539345" cy="2119595"/>
          </a:xfrm>
        </p:grpSpPr>
        <p:sp>
          <p:nvSpPr>
            <p:cNvPr id="72"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solidFill>
                  <a:prstClr val="black"/>
                </a:solidFill>
                <a:ea typeface="Geneva" charset="0"/>
                <a:cs typeface="Georgia"/>
              </a:endParaRPr>
            </a:p>
          </p:txBody>
        </p:sp>
        <p:cxnSp>
          <p:nvCxnSpPr>
            <p:cNvPr id="73" name="Straight Connector 72"/>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74" name="Text Placeholder 10"/>
          <p:cNvSpPr>
            <a:spLocks noGrp="1"/>
          </p:cNvSpPr>
          <p:nvPr>
            <p:ph type="body" sz="quarter" idx="48" hasCustomPrompt="1"/>
          </p:nvPr>
        </p:nvSpPr>
        <p:spPr>
          <a:xfrm>
            <a:off x="831922"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5" name="Text Placeholder 12"/>
          <p:cNvSpPr>
            <a:spLocks noGrp="1"/>
          </p:cNvSpPr>
          <p:nvPr>
            <p:ph type="body" sz="quarter" idx="49" hasCustomPrompt="1"/>
          </p:nvPr>
        </p:nvSpPr>
        <p:spPr>
          <a:xfrm>
            <a:off x="831922"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6" name="Text Placeholder 10"/>
          <p:cNvSpPr>
            <a:spLocks noGrp="1"/>
          </p:cNvSpPr>
          <p:nvPr>
            <p:ph type="body" sz="quarter" idx="50" hasCustomPrompt="1"/>
          </p:nvPr>
        </p:nvSpPr>
        <p:spPr>
          <a:xfrm>
            <a:off x="831922"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77" name="Text Placeholder 12"/>
          <p:cNvSpPr>
            <a:spLocks noGrp="1"/>
          </p:cNvSpPr>
          <p:nvPr>
            <p:ph type="body" sz="quarter" idx="51" hasCustomPrompt="1"/>
          </p:nvPr>
        </p:nvSpPr>
        <p:spPr>
          <a:xfrm>
            <a:off x="831922"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8" name="Text Placeholder 10"/>
          <p:cNvSpPr>
            <a:spLocks noGrp="1"/>
          </p:cNvSpPr>
          <p:nvPr>
            <p:ph type="body" sz="quarter" idx="52" hasCustomPrompt="1"/>
          </p:nvPr>
        </p:nvSpPr>
        <p:spPr>
          <a:xfrm>
            <a:off x="2562713"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79" name="Text Placeholder 12"/>
          <p:cNvSpPr>
            <a:spLocks noGrp="1"/>
          </p:cNvSpPr>
          <p:nvPr>
            <p:ph type="body" sz="quarter" idx="53" hasCustomPrompt="1"/>
          </p:nvPr>
        </p:nvSpPr>
        <p:spPr>
          <a:xfrm>
            <a:off x="2562713"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0" name="Text Placeholder 10"/>
          <p:cNvSpPr>
            <a:spLocks noGrp="1"/>
          </p:cNvSpPr>
          <p:nvPr>
            <p:ph type="body" sz="quarter" idx="54" hasCustomPrompt="1"/>
          </p:nvPr>
        </p:nvSpPr>
        <p:spPr>
          <a:xfrm>
            <a:off x="2562713"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1" name="Text Placeholder 12"/>
          <p:cNvSpPr>
            <a:spLocks noGrp="1"/>
          </p:cNvSpPr>
          <p:nvPr>
            <p:ph type="body" sz="quarter" idx="55" hasCustomPrompt="1"/>
          </p:nvPr>
        </p:nvSpPr>
        <p:spPr>
          <a:xfrm>
            <a:off x="2562713"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2" name="Text Placeholder 10"/>
          <p:cNvSpPr>
            <a:spLocks noGrp="1"/>
          </p:cNvSpPr>
          <p:nvPr>
            <p:ph type="body" sz="quarter" idx="56" hasCustomPrompt="1"/>
          </p:nvPr>
        </p:nvSpPr>
        <p:spPr>
          <a:xfrm>
            <a:off x="429350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83" name="Text Placeholder 12"/>
          <p:cNvSpPr>
            <a:spLocks noGrp="1"/>
          </p:cNvSpPr>
          <p:nvPr>
            <p:ph type="body" sz="quarter" idx="57" hasCustomPrompt="1"/>
          </p:nvPr>
        </p:nvSpPr>
        <p:spPr>
          <a:xfrm>
            <a:off x="429350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4" name="Text Placeholder 10"/>
          <p:cNvSpPr>
            <a:spLocks noGrp="1"/>
          </p:cNvSpPr>
          <p:nvPr>
            <p:ph type="body" sz="quarter" idx="58" hasCustomPrompt="1"/>
          </p:nvPr>
        </p:nvSpPr>
        <p:spPr>
          <a:xfrm>
            <a:off x="429350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85" name="Text Placeholder 12"/>
          <p:cNvSpPr>
            <a:spLocks noGrp="1"/>
          </p:cNvSpPr>
          <p:nvPr>
            <p:ph type="body" sz="quarter" idx="59" hasCustomPrompt="1"/>
          </p:nvPr>
        </p:nvSpPr>
        <p:spPr>
          <a:xfrm>
            <a:off x="4293504" y="5199027"/>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2" name="Text Placeholder 10"/>
          <p:cNvSpPr>
            <a:spLocks noGrp="1"/>
          </p:cNvSpPr>
          <p:nvPr>
            <p:ph type="body" sz="quarter" idx="60" hasCustomPrompt="1"/>
          </p:nvPr>
        </p:nvSpPr>
        <p:spPr>
          <a:xfrm>
            <a:off x="602429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97" name="Text Placeholder 12"/>
          <p:cNvSpPr>
            <a:spLocks noGrp="1"/>
          </p:cNvSpPr>
          <p:nvPr>
            <p:ph type="body" sz="quarter" idx="61" hasCustomPrompt="1"/>
          </p:nvPr>
        </p:nvSpPr>
        <p:spPr>
          <a:xfrm>
            <a:off x="602429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8" name="Text Placeholder 10"/>
          <p:cNvSpPr>
            <a:spLocks noGrp="1"/>
          </p:cNvSpPr>
          <p:nvPr>
            <p:ph type="body" sz="quarter" idx="62" hasCustomPrompt="1"/>
          </p:nvPr>
        </p:nvSpPr>
        <p:spPr>
          <a:xfrm>
            <a:off x="602429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99" name="Text Placeholder 12"/>
          <p:cNvSpPr>
            <a:spLocks noGrp="1"/>
          </p:cNvSpPr>
          <p:nvPr>
            <p:ph type="body" sz="quarter" idx="63" hasCustomPrompt="1"/>
          </p:nvPr>
        </p:nvSpPr>
        <p:spPr>
          <a:xfrm>
            <a:off x="602429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0" name="Text Placeholder 10"/>
          <p:cNvSpPr>
            <a:spLocks noGrp="1"/>
          </p:cNvSpPr>
          <p:nvPr>
            <p:ph type="body" sz="quarter" idx="64" hasCustomPrompt="1"/>
          </p:nvPr>
        </p:nvSpPr>
        <p:spPr>
          <a:xfrm>
            <a:off x="7755084" y="2570046"/>
            <a:ext cx="1361399" cy="158039"/>
          </a:xfrm>
        </p:spPr>
        <p:txBody>
          <a:bodyPr/>
          <a:lstStyle>
            <a:lvl1pPr algn="l">
              <a:defRPr sz="1000" b="0">
                <a:solidFill>
                  <a:schemeClr val="tx1"/>
                </a:solidFill>
              </a:defRPr>
            </a:lvl1pPr>
          </a:lstStyle>
          <a:p>
            <a:pPr lvl="0"/>
            <a:r>
              <a:rPr lang="en-US" dirty="0" smtClean="0"/>
              <a:t>Click to add company</a:t>
            </a:r>
          </a:p>
        </p:txBody>
      </p:sp>
      <p:sp>
        <p:nvSpPr>
          <p:cNvPr id="101" name="Text Placeholder 12"/>
          <p:cNvSpPr>
            <a:spLocks noGrp="1"/>
          </p:cNvSpPr>
          <p:nvPr>
            <p:ph type="body" sz="quarter" idx="65" hasCustomPrompt="1"/>
          </p:nvPr>
        </p:nvSpPr>
        <p:spPr>
          <a:xfrm>
            <a:off x="7755084" y="29058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2" name="Text Placeholder 10"/>
          <p:cNvSpPr>
            <a:spLocks noGrp="1"/>
          </p:cNvSpPr>
          <p:nvPr>
            <p:ph type="body" sz="quarter" idx="66" hasCustomPrompt="1"/>
          </p:nvPr>
        </p:nvSpPr>
        <p:spPr>
          <a:xfrm>
            <a:off x="7755084" y="4859221"/>
            <a:ext cx="1361399" cy="158039"/>
          </a:xfrm>
        </p:spPr>
        <p:txBody>
          <a:bodyPr/>
          <a:lstStyle>
            <a:lvl1pPr algn="l">
              <a:defRPr sz="1000" b="0">
                <a:solidFill>
                  <a:schemeClr val="tx1"/>
                </a:solidFill>
              </a:defRPr>
            </a:lvl1pPr>
          </a:lstStyle>
          <a:p>
            <a:pPr lvl="0"/>
            <a:r>
              <a:rPr lang="en-US" dirty="0" smtClean="0"/>
              <a:t>Click to add company</a:t>
            </a:r>
          </a:p>
        </p:txBody>
      </p:sp>
      <p:sp>
        <p:nvSpPr>
          <p:cNvPr id="103" name="Text Placeholder 12"/>
          <p:cNvSpPr>
            <a:spLocks noGrp="1"/>
          </p:cNvSpPr>
          <p:nvPr>
            <p:ph type="body" sz="quarter" idx="67" hasCustomPrompt="1"/>
          </p:nvPr>
        </p:nvSpPr>
        <p:spPr>
          <a:xfrm>
            <a:off x="7755084" y="5204548"/>
            <a:ext cx="1361399"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6" name="TextBox 85"/>
          <p:cNvSpPr txBox="1"/>
          <p:nvPr userDrawn="1"/>
        </p:nvSpPr>
        <p:spPr>
          <a:xfrm>
            <a:off x="9141778" y="6530147"/>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88" name="Rectangle 87"/>
          <p:cNvSpPr/>
          <p:nvPr userDrawn="1"/>
        </p:nvSpPr>
        <p:spPr>
          <a:xfrm>
            <a:off x="8158662" y="6530147"/>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3074529825"/>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ection Divider Whit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p:spPr>
        <p:txBody>
          <a:bodyPr vert="horz" lIns="0" tIns="0" rIns="0" bIns="0" rtlCol="0">
            <a:noAutofit/>
          </a:bodyPr>
          <a:lstStyle>
            <a:lvl1pPr>
              <a:defRPr lang="en-US" sz="4000" baseline="0">
                <a:solidFill>
                  <a:schemeClr val="accent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299541440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Divider Glass">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a:solidFill>
            <a:schemeClr val="accent1"/>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1369114149"/>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ection Divider Warm Gra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94362" y="936716"/>
            <a:ext cx="8742358" cy="1510131"/>
          </a:xfrm>
          <a:solidFill>
            <a:schemeClr val="bg2"/>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89889" y="545376"/>
            <a:ext cx="8755459"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375434797"/>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Text Placeholder 13"/>
          <p:cNvSpPr>
            <a:spLocks noGrp="1"/>
          </p:cNvSpPr>
          <p:nvPr>
            <p:ph type="body" sz="quarter" idx="13" hasCustomPrompt="1"/>
          </p:nvPr>
        </p:nvSpPr>
        <p:spPr>
          <a:xfrm>
            <a:off x="595050" y="3200401"/>
            <a:ext cx="8739981" cy="962025"/>
          </a:xfrm>
        </p:spPr>
        <p:txBody>
          <a:bodyPr/>
          <a:lstStyle>
            <a:lvl1pPr>
              <a:defRPr sz="2000" b="0"/>
            </a:lvl1pPr>
          </a:lstStyle>
          <a:p>
            <a:pPr lvl="0"/>
            <a:r>
              <a:rPr lang="en-US" dirty="0" smtClean="0"/>
              <a:t>Sub-title</a:t>
            </a:r>
            <a:endParaRPr lang="en-GB" dirty="0"/>
          </a:p>
        </p:txBody>
      </p:sp>
      <p:cxnSp>
        <p:nvCxnSpPr>
          <p:cNvPr id="3" name="Straight Connector 2"/>
          <p:cNvCxnSpPr/>
          <p:nvPr userDrawn="1"/>
        </p:nvCxnSpPr>
        <p:spPr>
          <a:xfrm>
            <a:off x="589673" y="5483009"/>
            <a:ext cx="874583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tle 1"/>
          <p:cNvSpPr>
            <a:spLocks noGrp="1"/>
          </p:cNvSpPr>
          <p:nvPr>
            <p:ph type="title" hasCustomPrompt="1"/>
          </p:nvPr>
        </p:nvSpPr>
        <p:spPr>
          <a:xfrm>
            <a:off x="608592" y="469575"/>
            <a:ext cx="8742358" cy="1510131"/>
          </a:xfrm>
        </p:spPr>
        <p:txBody>
          <a:bodyPr vert="horz" lIns="0" tIns="0" rIns="0" bIns="0" rtlCol="0">
            <a:noAutofit/>
          </a:bodyPr>
          <a:lstStyle>
            <a:lvl1pPr>
              <a:defRPr lang="en-US" sz="4500" baseline="0">
                <a:solidFill>
                  <a:schemeClr val="tx2"/>
                </a:solidFill>
                <a:ea typeface="+mn-ea"/>
              </a:defRPr>
            </a:lvl1pPr>
          </a:lstStyle>
          <a:p>
            <a:pPr marL="0" lvl="0" indent="0">
              <a:spcBef>
                <a:spcPts val="0"/>
              </a:spcBef>
              <a:buFontTx/>
            </a:pPr>
            <a:r>
              <a:rPr lang="en-US" dirty="0" smtClean="0"/>
              <a:t>title</a:t>
            </a:r>
            <a:endParaRPr lang="en-US" dirty="0"/>
          </a:p>
        </p:txBody>
      </p:sp>
      <p:sp>
        <p:nvSpPr>
          <p:cNvPr id="4" name="Text Placeholder 3"/>
          <p:cNvSpPr>
            <a:spLocks noGrp="1"/>
          </p:cNvSpPr>
          <p:nvPr>
            <p:ph type="body" sz="quarter" idx="12" hasCustomPrompt="1"/>
          </p:nvPr>
        </p:nvSpPr>
        <p:spPr>
          <a:xfrm>
            <a:off x="605368" y="5048252"/>
            <a:ext cx="8739981" cy="409575"/>
          </a:xfrm>
        </p:spPr>
        <p:txBody>
          <a:bodyPr anchor="b"/>
          <a:lstStyle>
            <a:lvl1pPr>
              <a:defRPr b="0">
                <a:solidFill>
                  <a:schemeClr val="tx1"/>
                </a:solidFill>
              </a:defRPr>
            </a:lvl1pPr>
          </a:lstStyle>
          <a:p>
            <a:pPr lvl="0"/>
            <a:r>
              <a:rPr lang="en-US" dirty="0" smtClean="0"/>
              <a:t>date</a:t>
            </a:r>
            <a:endParaRPr lang="en-GB" dirty="0"/>
          </a:p>
        </p:txBody>
      </p:sp>
      <p:pic>
        <p:nvPicPr>
          <p:cNvPr id="7" name="Picture 6" descr="EgonZegner_logo_Black.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04670" y="5635245"/>
            <a:ext cx="3498259" cy="515331"/>
          </a:xfrm>
          <a:prstGeom prst="rect">
            <a:avLst/>
          </a:prstGeom>
        </p:spPr>
      </p:pic>
    </p:spTree>
    <p:extLst>
      <p:ext uri="{BB962C8B-B14F-4D97-AF65-F5344CB8AC3E}">
        <p14:creationId xmlns:p14="http://schemas.microsoft.com/office/powerpoint/2010/main" val="3219082974"/>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5" name="Content Placeholder 4"/>
          <p:cNvSpPr>
            <a:spLocks noGrp="1"/>
          </p:cNvSpPr>
          <p:nvPr>
            <p:ph sz="quarter" idx="10"/>
          </p:nvPr>
        </p:nvSpPr>
        <p:spPr>
          <a:xfrm>
            <a:off x="608807" y="1143150"/>
            <a:ext cx="8724817" cy="4924425"/>
          </a:xfrm>
        </p:spPr>
        <p:txBody>
          <a:bodyPr/>
          <a:lstStyle>
            <a:lvl2pPr marL="0" indent="0">
              <a:buNone/>
              <a:defRPr/>
            </a:lvl2pPr>
            <a:lvl3pPr marL="400050" indent="-168275">
              <a:buFont typeface="Arial" pitchFamily="34" charset="0"/>
              <a:buChar char="•"/>
              <a:defRPr/>
            </a:lvl3pPr>
            <a:lvl4pPr marL="628650" indent="-173038">
              <a:defRPr/>
            </a:lvl4pPr>
            <a:lvl5pPr marL="857250" indent="-1778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9141778" y="6530149"/>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6" name="Rectangle 5"/>
          <p:cNvSpPr/>
          <p:nvPr userDrawn="1"/>
        </p:nvSpPr>
        <p:spPr>
          <a:xfrm>
            <a:off x="8158664" y="6530149"/>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4047719842"/>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5" name="TextBox 4"/>
          <p:cNvSpPr txBox="1"/>
          <p:nvPr userDrawn="1"/>
        </p:nvSpPr>
        <p:spPr>
          <a:xfrm>
            <a:off x="9141778" y="6530149"/>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7" name="Rectangle 6"/>
          <p:cNvSpPr/>
          <p:nvPr userDrawn="1"/>
        </p:nvSpPr>
        <p:spPr>
          <a:xfrm>
            <a:off x="8158664" y="6530149"/>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4226632670"/>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andidate Profi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3881" y="444521"/>
            <a:ext cx="8742358" cy="410519"/>
          </a:xfrm>
        </p:spPr>
        <p:txBody>
          <a:bodyPr/>
          <a:lstStyle>
            <a:lvl1pPr>
              <a:defRPr b="0" baseline="0">
                <a:solidFill>
                  <a:schemeClr val="tx1"/>
                </a:solidFill>
              </a:defRPr>
            </a:lvl1pPr>
          </a:lstStyle>
          <a:p>
            <a:r>
              <a:rPr lang="en-US" dirty="0" smtClean="0"/>
              <a:t>Click to enter Candidate name</a:t>
            </a:r>
            <a:endParaRPr lang="en-US" dirty="0"/>
          </a:p>
        </p:txBody>
      </p:sp>
      <p:sp>
        <p:nvSpPr>
          <p:cNvPr id="3" name="Content Placeholder 2"/>
          <p:cNvSpPr>
            <a:spLocks noGrp="1"/>
          </p:cNvSpPr>
          <p:nvPr>
            <p:ph idx="1" hasCustomPrompt="1"/>
          </p:nvPr>
        </p:nvSpPr>
        <p:spPr>
          <a:xfrm>
            <a:off x="594363" y="1146191"/>
            <a:ext cx="4157028" cy="4922825"/>
          </a:xfrm>
          <a:ln>
            <a:solidFill>
              <a:schemeClr val="tx1">
                <a:lumMod val="50000"/>
                <a:lumOff val="50000"/>
              </a:schemeClr>
            </a:solidFill>
          </a:ln>
        </p:spPr>
        <p:txBody>
          <a:bodyPr lIns="91440" tIns="45720" rIns="91440" bIns="45720">
            <a:noAutofit/>
          </a:bodyPr>
          <a:lstStyle>
            <a:lvl1pPr marL="895350" indent="-895350">
              <a:lnSpc>
                <a:spcPct val="100000"/>
              </a:lnSpc>
              <a:spcBef>
                <a:spcPts val="0"/>
              </a:spcBef>
              <a:tabLst>
                <a:tab pos="2867025" algn="l"/>
              </a:tabLst>
              <a:defRPr sz="900" b="0">
                <a:solidFill>
                  <a:schemeClr val="tx1"/>
                </a:solidFill>
                <a:latin typeface="+mn-lt"/>
                <a:cs typeface="Georgia"/>
              </a:defRPr>
            </a:lvl1pPr>
            <a:lvl2pPr marL="895350" indent="-895350">
              <a:lnSpc>
                <a:spcPct val="100000"/>
              </a:lnSpc>
              <a:spcBef>
                <a:spcPts val="0"/>
              </a:spcBef>
              <a:buNone/>
              <a:tabLst>
                <a:tab pos="286702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6" name="Content Placeholder 2"/>
          <p:cNvSpPr>
            <a:spLocks noGrp="1"/>
          </p:cNvSpPr>
          <p:nvPr>
            <p:ph idx="10" hasCustomPrompt="1"/>
          </p:nvPr>
        </p:nvSpPr>
        <p:spPr>
          <a:xfrm>
            <a:off x="5181600" y="1146191"/>
            <a:ext cx="4157028" cy="4922825"/>
          </a:xfrm>
          <a:ln>
            <a:solidFill>
              <a:schemeClr val="tx1">
                <a:lumMod val="50000"/>
                <a:lumOff val="50000"/>
              </a:schemeClr>
            </a:solidFill>
          </a:ln>
        </p:spPr>
        <p:txBody>
          <a:bodyPr lIns="91440" tIns="45720" rIns="91440" bIns="45720">
            <a:noAutofit/>
          </a:bodyPr>
          <a:lstStyle>
            <a:lvl1pPr marL="895350" indent="-895350">
              <a:lnSpc>
                <a:spcPct val="100000"/>
              </a:lnSpc>
              <a:spcBef>
                <a:spcPts val="0"/>
              </a:spcBef>
              <a:tabLst>
                <a:tab pos="2867025" algn="l"/>
              </a:tabLst>
              <a:defRPr sz="900" b="0">
                <a:solidFill>
                  <a:schemeClr val="tx1"/>
                </a:solidFill>
                <a:latin typeface="+mn-lt"/>
                <a:cs typeface="Georgia"/>
              </a:defRPr>
            </a:lvl1pPr>
            <a:lvl2pPr marL="895350" indent="-895350">
              <a:lnSpc>
                <a:spcPct val="100000"/>
              </a:lnSpc>
              <a:spcBef>
                <a:spcPts val="0"/>
              </a:spcBef>
              <a:buNone/>
              <a:tabLst>
                <a:tab pos="286702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8" name="TextBox 7"/>
          <p:cNvSpPr txBox="1"/>
          <p:nvPr userDrawn="1"/>
        </p:nvSpPr>
        <p:spPr>
          <a:xfrm>
            <a:off x="9141778" y="6530149"/>
            <a:ext cx="316112" cy="200055"/>
          </a:xfrm>
          <a:prstGeom prst="rect">
            <a:avLst/>
          </a:prstGeom>
          <a:noFill/>
        </p:spPr>
        <p:txBody>
          <a:bodyPr wrap="none" rtlCol="0">
            <a:spAutoFit/>
          </a:bodyPr>
          <a:lstStyle/>
          <a:p>
            <a:pPr algn="r" defTabSz="457200"/>
            <a:fld id="{5B46F2D9-2BF1-534D-A675-70D07155E114}" type="slidenum">
              <a:rPr lang="en-US" sz="700" smtClean="0">
                <a:solidFill>
                  <a:prstClr val="black"/>
                </a:solidFill>
              </a:rPr>
              <a:pPr algn="r" defTabSz="457200"/>
              <a:t>‹#›</a:t>
            </a:fld>
            <a:endParaRPr lang="en-US" sz="700" dirty="0">
              <a:solidFill>
                <a:prstClr val="black"/>
              </a:solidFill>
            </a:endParaRPr>
          </a:p>
        </p:txBody>
      </p:sp>
      <p:sp>
        <p:nvSpPr>
          <p:cNvPr id="7" name="Rectangle 6"/>
          <p:cNvSpPr/>
          <p:nvPr userDrawn="1"/>
        </p:nvSpPr>
        <p:spPr>
          <a:xfrm>
            <a:off x="8158664" y="6530149"/>
            <a:ext cx="982000" cy="200055"/>
          </a:xfrm>
          <a:prstGeom prst="rect">
            <a:avLst/>
          </a:prstGeom>
          <a:noFill/>
        </p:spPr>
        <p:txBody>
          <a:bodyPr wrap="none" rIns="0" rtlCol="0">
            <a:spAutoFit/>
          </a:bodyPr>
          <a:lstStyle/>
          <a:p>
            <a:pPr algn="r" defTabSz="457200"/>
            <a:r>
              <a:rPr lang="de-DE" sz="700" dirty="0" smtClean="0">
                <a:solidFill>
                  <a:prstClr val="black"/>
                </a:solidFill>
              </a:rPr>
              <a:t>© 2018 Egon Zehnder</a:t>
            </a:r>
            <a:endParaRPr lang="de-DE" sz="700" dirty="0">
              <a:solidFill>
                <a:prstClr val="black"/>
              </a:solidFill>
            </a:endParaRPr>
          </a:p>
        </p:txBody>
      </p:sp>
    </p:spTree>
    <p:extLst>
      <p:ext uri="{BB962C8B-B14F-4D97-AF65-F5344CB8AC3E}">
        <p14:creationId xmlns:p14="http://schemas.microsoft.com/office/powerpoint/2010/main" val="16131912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3.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theme" Target="../theme/theme4.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theme" Target="../theme/theme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slideLayout" Target="../slideLayouts/slideLayout108.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1" y="451868"/>
            <a:ext cx="8742358" cy="410519"/>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1" y="1147350"/>
            <a:ext cx="8742358" cy="504069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594361" y="6299021"/>
            <a:ext cx="874235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0473840"/>
      </p:ext>
    </p:extLst>
  </p:cSld>
  <p:clrMap bg1="lt1" tx1="dk1" bg2="lt2" tx2="dk2" accent1="accent1" accent2="accent2" accent3="accent3" accent4="accent4" accent5="accent5" accent6="accent6" hlink="hlink" folHlink="folHlink"/>
  <p:sldLayoutIdLst>
    <p:sldLayoutId id="2147483682" r:id="rId1"/>
    <p:sldLayoutId id="2147483687" r:id="rId2"/>
    <p:sldLayoutId id="2147483689" r:id="rId3"/>
    <p:sldLayoutId id="2147483694" r:id="rId4"/>
    <p:sldLayoutId id="2147483693" r:id="rId5"/>
    <p:sldLayoutId id="2147483730" r:id="rId6"/>
    <p:sldLayoutId id="2147483731" r:id="rId7"/>
    <p:sldLayoutId id="2147483732" r:id="rId8"/>
    <p:sldLayoutId id="2147483719" r:id="rId9"/>
    <p:sldLayoutId id="2147483718" r:id="rId10"/>
    <p:sldLayoutId id="2147483717" r:id="rId11"/>
    <p:sldLayoutId id="2147483716" r:id="rId12"/>
    <p:sldLayoutId id="2147483715" r:id="rId13"/>
    <p:sldLayoutId id="2147483703" r:id="rId14"/>
    <p:sldLayoutId id="2147483714" r:id="rId15"/>
    <p:sldLayoutId id="2147483702" r:id="rId16"/>
    <p:sldLayoutId id="2147483723" r:id="rId17"/>
    <p:sldLayoutId id="2147483724" r:id="rId18"/>
    <p:sldLayoutId id="2147483725" r:id="rId19"/>
  </p:sldLayoutIdLst>
  <p:timing>
    <p:tnLst>
      <p:par>
        <p:cTn id="1" dur="indefinite" restart="never" nodeType="tmRoot"/>
      </p:par>
    </p:tnLst>
  </p:timing>
  <p:hf sldNum="0" hdr="0" dt="0"/>
  <p:txStyles>
    <p:titleStyle>
      <a:lvl1pPr algn="l" defTabSz="457200" rtl="0" eaLnBrk="1" latinLnBrk="0" hangingPunct="1">
        <a:spcBef>
          <a:spcPct val="0"/>
        </a:spcBef>
        <a:buNone/>
        <a:defRPr sz="2400" b="0" kern="1200">
          <a:solidFill>
            <a:schemeClr val="tx1"/>
          </a:solidFill>
          <a:latin typeface="Georgia"/>
          <a:ea typeface="+mj-ea"/>
          <a:cs typeface="Georgia"/>
        </a:defRPr>
      </a:lvl1pPr>
    </p:titleStyle>
    <p:body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68275" indent="-168275"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36550" indent="-173038" algn="l" defTabSz="457200" rtl="0" eaLnBrk="1" latinLnBrk="0" hangingPunct="1">
        <a:lnSpc>
          <a:spcPct val="100000"/>
        </a:lnSpc>
        <a:spcBef>
          <a:spcPts val="432"/>
        </a:spcBef>
        <a:buClrTx/>
        <a:buFont typeface="Lucida Grande"/>
        <a:buChar char="-"/>
        <a:defRPr sz="1600" b="0" kern="1200">
          <a:solidFill>
            <a:schemeClr val="tx1"/>
          </a:solidFill>
          <a:latin typeface="+mn-lt"/>
          <a:ea typeface="+mn-ea"/>
          <a:cs typeface="+mn-cs"/>
        </a:defRPr>
      </a:lvl4pPr>
      <a:lvl5pPr marL="514350" indent="-177800" algn="l" defTabSz="457200" rtl="0" eaLnBrk="1" latinLnBrk="0" hangingPunct="1">
        <a:lnSpc>
          <a:spcPct val="100000"/>
        </a:lnSpc>
        <a:spcBef>
          <a:spcPts val="432"/>
        </a:spcBef>
        <a:buClrTx/>
        <a:buFont typeface="Lucida Grande"/>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1" y="451868"/>
            <a:ext cx="8742358" cy="410519"/>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1" y="1147350"/>
            <a:ext cx="8742358" cy="504069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594361" y="6299021"/>
            <a:ext cx="874235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5311074"/>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 id="2147483752" r:id="rId19"/>
  </p:sldLayoutIdLst>
  <p:timing>
    <p:tnLst>
      <p:par>
        <p:cTn id="1" dur="indefinite" restart="never" nodeType="tmRoot"/>
      </p:par>
    </p:tnLst>
  </p:timing>
  <p:hf sldNum="0" hdr="0" dt="0"/>
  <p:txStyles>
    <p:titleStyle>
      <a:lvl1pPr algn="l" defTabSz="457200" rtl="0" eaLnBrk="1" latinLnBrk="0" hangingPunct="1">
        <a:spcBef>
          <a:spcPct val="0"/>
        </a:spcBef>
        <a:buNone/>
        <a:defRPr sz="2400" b="0" kern="1200">
          <a:solidFill>
            <a:schemeClr val="tx1"/>
          </a:solidFill>
          <a:latin typeface="Georgia"/>
          <a:ea typeface="+mj-ea"/>
          <a:cs typeface="Georgia"/>
        </a:defRPr>
      </a:lvl1pPr>
    </p:titleStyle>
    <p:body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68275" indent="-168275"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36550" indent="-173038" algn="l" defTabSz="457200" rtl="0" eaLnBrk="1" latinLnBrk="0" hangingPunct="1">
        <a:lnSpc>
          <a:spcPct val="100000"/>
        </a:lnSpc>
        <a:spcBef>
          <a:spcPts val="432"/>
        </a:spcBef>
        <a:buClrTx/>
        <a:buFont typeface="Lucida Grande"/>
        <a:buChar char="-"/>
        <a:defRPr sz="1600" b="0" kern="1200">
          <a:solidFill>
            <a:schemeClr val="tx1"/>
          </a:solidFill>
          <a:latin typeface="+mn-lt"/>
          <a:ea typeface="+mn-ea"/>
          <a:cs typeface="+mn-cs"/>
        </a:defRPr>
      </a:lvl4pPr>
      <a:lvl5pPr marL="514350" indent="-177800" algn="l" defTabSz="457200" rtl="0" eaLnBrk="1" latinLnBrk="0" hangingPunct="1">
        <a:lnSpc>
          <a:spcPct val="100000"/>
        </a:lnSpc>
        <a:spcBef>
          <a:spcPts val="432"/>
        </a:spcBef>
        <a:buClrTx/>
        <a:buFont typeface="Lucida Grande"/>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1" y="451868"/>
            <a:ext cx="8742358" cy="410519"/>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1" y="1147350"/>
            <a:ext cx="8742358" cy="504069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594361" y="6299021"/>
            <a:ext cx="874235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3858741"/>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 id="2147483771" r:id="rId18"/>
    <p:sldLayoutId id="2147483772" r:id="rId19"/>
  </p:sldLayoutIdLst>
  <p:timing>
    <p:tnLst>
      <p:par>
        <p:cTn id="1" dur="indefinite" restart="never" nodeType="tmRoot"/>
      </p:par>
    </p:tnLst>
  </p:timing>
  <p:hf sldNum="0" hdr="0" dt="0"/>
  <p:txStyles>
    <p:titleStyle>
      <a:lvl1pPr algn="l" defTabSz="457200" rtl="0" eaLnBrk="1" latinLnBrk="0" hangingPunct="1">
        <a:spcBef>
          <a:spcPct val="0"/>
        </a:spcBef>
        <a:buNone/>
        <a:defRPr sz="2400" b="0" kern="1200">
          <a:solidFill>
            <a:schemeClr val="tx1"/>
          </a:solidFill>
          <a:latin typeface="Georgia"/>
          <a:ea typeface="+mj-ea"/>
          <a:cs typeface="Georgia"/>
        </a:defRPr>
      </a:lvl1pPr>
    </p:titleStyle>
    <p:body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68275" indent="-168275"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36550" indent="-173038" algn="l" defTabSz="457200" rtl="0" eaLnBrk="1" latinLnBrk="0" hangingPunct="1">
        <a:lnSpc>
          <a:spcPct val="100000"/>
        </a:lnSpc>
        <a:spcBef>
          <a:spcPts val="432"/>
        </a:spcBef>
        <a:buClrTx/>
        <a:buFont typeface="Lucida Grande"/>
        <a:buChar char="-"/>
        <a:defRPr sz="1600" b="0" kern="1200">
          <a:solidFill>
            <a:schemeClr val="tx1"/>
          </a:solidFill>
          <a:latin typeface="+mn-lt"/>
          <a:ea typeface="+mn-ea"/>
          <a:cs typeface="+mn-cs"/>
        </a:defRPr>
      </a:lvl4pPr>
      <a:lvl5pPr marL="514350" indent="-177800" algn="l" defTabSz="457200" rtl="0" eaLnBrk="1" latinLnBrk="0" hangingPunct="1">
        <a:lnSpc>
          <a:spcPct val="100000"/>
        </a:lnSpc>
        <a:spcBef>
          <a:spcPts val="432"/>
        </a:spcBef>
        <a:buClrTx/>
        <a:buFont typeface="Lucida Grande"/>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1" y="451868"/>
            <a:ext cx="8742358" cy="410519"/>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1" y="1147350"/>
            <a:ext cx="8742358" cy="504069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594361" y="6299021"/>
            <a:ext cx="874235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545519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 id="2147483791" r:id="rId18"/>
    <p:sldLayoutId id="2147483792" r:id="rId19"/>
  </p:sldLayoutIdLst>
  <p:timing>
    <p:tnLst>
      <p:par>
        <p:cTn id="1" dur="indefinite" restart="never" nodeType="tmRoot"/>
      </p:par>
    </p:tnLst>
  </p:timing>
  <p:hf sldNum="0" hdr="0" dt="0"/>
  <p:txStyles>
    <p:titleStyle>
      <a:lvl1pPr algn="l" defTabSz="457200" rtl="0" eaLnBrk="1" latinLnBrk="0" hangingPunct="1">
        <a:spcBef>
          <a:spcPct val="0"/>
        </a:spcBef>
        <a:buNone/>
        <a:defRPr sz="2400" b="0" kern="1200">
          <a:solidFill>
            <a:schemeClr val="tx1"/>
          </a:solidFill>
          <a:latin typeface="Georgia"/>
          <a:ea typeface="+mj-ea"/>
          <a:cs typeface="Georgia"/>
        </a:defRPr>
      </a:lvl1pPr>
    </p:titleStyle>
    <p:body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68275" indent="-168275"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36550" indent="-173038" algn="l" defTabSz="457200" rtl="0" eaLnBrk="1" latinLnBrk="0" hangingPunct="1">
        <a:lnSpc>
          <a:spcPct val="100000"/>
        </a:lnSpc>
        <a:spcBef>
          <a:spcPts val="432"/>
        </a:spcBef>
        <a:buClrTx/>
        <a:buFont typeface="Lucida Grande"/>
        <a:buChar char="-"/>
        <a:defRPr sz="1600" b="0" kern="1200">
          <a:solidFill>
            <a:schemeClr val="tx1"/>
          </a:solidFill>
          <a:latin typeface="+mn-lt"/>
          <a:ea typeface="+mn-ea"/>
          <a:cs typeface="+mn-cs"/>
        </a:defRPr>
      </a:lvl4pPr>
      <a:lvl5pPr marL="514350" indent="-177800" algn="l" defTabSz="457200" rtl="0" eaLnBrk="1" latinLnBrk="0" hangingPunct="1">
        <a:lnSpc>
          <a:spcPct val="100000"/>
        </a:lnSpc>
        <a:spcBef>
          <a:spcPts val="432"/>
        </a:spcBef>
        <a:buClrTx/>
        <a:buFont typeface="Lucida Grande"/>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1" y="451868"/>
            <a:ext cx="8742358" cy="410519"/>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1" y="1147350"/>
            <a:ext cx="8742358" cy="504069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594361" y="6299021"/>
            <a:ext cx="874235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3203125"/>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 id="2147483811" r:id="rId18"/>
    <p:sldLayoutId id="2147483812" r:id="rId19"/>
  </p:sldLayoutIdLst>
  <p:timing>
    <p:tnLst>
      <p:par>
        <p:cTn id="1" dur="indefinite" restart="never" nodeType="tmRoot"/>
      </p:par>
    </p:tnLst>
  </p:timing>
  <p:hf sldNum="0" hdr="0" dt="0"/>
  <p:txStyles>
    <p:titleStyle>
      <a:lvl1pPr algn="l" defTabSz="457200" rtl="0" eaLnBrk="1" latinLnBrk="0" hangingPunct="1">
        <a:spcBef>
          <a:spcPct val="0"/>
        </a:spcBef>
        <a:buNone/>
        <a:defRPr sz="2400" b="0" kern="1200">
          <a:solidFill>
            <a:schemeClr val="tx1"/>
          </a:solidFill>
          <a:latin typeface="Georgia"/>
          <a:ea typeface="+mj-ea"/>
          <a:cs typeface="Georgia"/>
        </a:defRPr>
      </a:lvl1pPr>
    </p:titleStyle>
    <p:body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68275" indent="-168275"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36550" indent="-173038" algn="l" defTabSz="457200" rtl="0" eaLnBrk="1" latinLnBrk="0" hangingPunct="1">
        <a:lnSpc>
          <a:spcPct val="100000"/>
        </a:lnSpc>
        <a:spcBef>
          <a:spcPts val="432"/>
        </a:spcBef>
        <a:buClrTx/>
        <a:buFont typeface="Lucida Grande"/>
        <a:buChar char="-"/>
        <a:defRPr sz="1600" b="0" kern="1200">
          <a:solidFill>
            <a:schemeClr val="tx1"/>
          </a:solidFill>
          <a:latin typeface="+mn-lt"/>
          <a:ea typeface="+mn-ea"/>
          <a:cs typeface="+mn-cs"/>
        </a:defRPr>
      </a:lvl4pPr>
      <a:lvl5pPr marL="514350" indent="-177800" algn="l" defTabSz="457200" rtl="0" eaLnBrk="1" latinLnBrk="0" hangingPunct="1">
        <a:lnSpc>
          <a:spcPct val="100000"/>
        </a:lnSpc>
        <a:spcBef>
          <a:spcPts val="432"/>
        </a:spcBef>
        <a:buClrTx/>
        <a:buFont typeface="Lucida Grande"/>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2" y="451870"/>
            <a:ext cx="8742358" cy="410519"/>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94362" y="1147350"/>
            <a:ext cx="8742358" cy="504069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594362" y="6299021"/>
            <a:ext cx="8742358"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8139272"/>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Lst>
  <p:timing>
    <p:tnLst>
      <p:par>
        <p:cTn id="1" dur="indefinite" restart="never" nodeType="tmRoot"/>
      </p:par>
    </p:tnLst>
  </p:timing>
  <p:hf sldNum="0" hdr="0" dt="0"/>
  <p:txStyles>
    <p:titleStyle>
      <a:lvl1pPr algn="l" defTabSz="457200" rtl="0" eaLnBrk="1" latinLnBrk="0" hangingPunct="1">
        <a:spcBef>
          <a:spcPct val="0"/>
        </a:spcBef>
        <a:buNone/>
        <a:defRPr sz="2400" b="0" kern="1200">
          <a:solidFill>
            <a:schemeClr val="tx1"/>
          </a:solidFill>
          <a:latin typeface="Georgia"/>
          <a:ea typeface="+mj-ea"/>
          <a:cs typeface="Georgia"/>
        </a:defRPr>
      </a:lvl1pPr>
    </p:titleStyle>
    <p:body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Lucida Grande"/>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Lucida Grande"/>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0.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0.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Briefing </a:t>
            </a:r>
            <a:r>
              <a:rPr lang="en-US" dirty="0" smtClean="0"/>
              <a:t>Document</a:t>
            </a:r>
          </a:p>
        </p:txBody>
      </p:sp>
      <p:pic>
        <p:nvPicPr>
          <p:cNvPr id="3" name="Picture 2"/>
          <p:cNvPicPr>
            <a:picLocks noChangeAspect="1"/>
          </p:cNvPicPr>
          <p:nvPr/>
        </p:nvPicPr>
        <p:blipFill>
          <a:blip r:embed="rId2"/>
          <a:stretch>
            <a:fillRect/>
          </a:stretch>
        </p:blipFill>
        <p:spPr>
          <a:xfrm>
            <a:off x="1186064" y="739596"/>
            <a:ext cx="1586011" cy="1318705"/>
          </a:xfrm>
          <a:prstGeom prst="rect">
            <a:avLst/>
          </a:prstGeom>
        </p:spPr>
      </p:pic>
    </p:spTree>
    <p:extLst>
      <p:ext uri="{BB962C8B-B14F-4D97-AF65-F5344CB8AC3E}">
        <p14:creationId xmlns:p14="http://schemas.microsoft.com/office/powerpoint/2010/main" val="2202618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a:t>
            </a:r>
            <a:endParaRPr lang="en-US" dirty="0"/>
          </a:p>
        </p:txBody>
      </p:sp>
      <p:sp>
        <p:nvSpPr>
          <p:cNvPr id="5" name="TextBox 4"/>
          <p:cNvSpPr txBox="1"/>
          <p:nvPr/>
        </p:nvSpPr>
        <p:spPr>
          <a:xfrm>
            <a:off x="2233061" y="1150938"/>
            <a:ext cx="7103658" cy="2123658"/>
          </a:xfrm>
          <a:prstGeom prst="rect">
            <a:avLst/>
          </a:prstGeom>
          <a:noFill/>
        </p:spPr>
        <p:txBody>
          <a:bodyPr wrap="square" lIns="0" tIns="0" rIns="0" bIns="0" rtlCol="0">
            <a:spAutoFit/>
          </a:bodyPr>
          <a:lstStyle/>
          <a:p>
            <a:pPr fontAlgn="t"/>
            <a:r>
              <a:rPr lang="en-US" sz="1600" b="1" dirty="0"/>
              <a:t>David Thodey </a:t>
            </a:r>
            <a:r>
              <a:rPr lang="en-US" sz="1600" b="1" dirty="0" smtClean="0"/>
              <a:t>AO</a:t>
            </a:r>
          </a:p>
          <a:p>
            <a:pPr fontAlgn="t"/>
            <a:r>
              <a:rPr lang="en-US" sz="1200" dirty="0" smtClean="0">
                <a:solidFill>
                  <a:srgbClr val="0070C0"/>
                </a:solidFill>
              </a:rPr>
              <a:t>Chairman</a:t>
            </a:r>
            <a:endParaRPr lang="en-US" sz="1200" dirty="0">
              <a:solidFill>
                <a:srgbClr val="0070C0"/>
              </a:solidFill>
            </a:endParaRPr>
          </a:p>
          <a:p>
            <a:pPr fontAlgn="t"/>
            <a:r>
              <a:rPr lang="en-US" sz="1100" dirty="0" smtClean="0"/>
              <a:t> </a:t>
            </a:r>
            <a:endParaRPr lang="en-US" sz="1100" dirty="0"/>
          </a:p>
          <a:p>
            <a:pPr algn="just"/>
            <a:r>
              <a:rPr lang="en-US" sz="1100" dirty="0"/>
              <a:t>David </a:t>
            </a:r>
            <a:r>
              <a:rPr lang="en-US" sz="1100" dirty="0" err="1"/>
              <a:t>Thodey</a:t>
            </a:r>
            <a:r>
              <a:rPr lang="en-US" sz="1100" dirty="0"/>
              <a:t> AO is a business leader focused on innovation, technology and telecommunications, with more than 30 years of experience creating brand and shareholder value. He is currently chairman of Australia’s national scientific research agency, the Commonwealth Scientific and Industrial Research Organization (CSIRO) , and Tyro, Australia’s only independent EFTPOS provider, a non-executive board director of Ramsay Health Care, a global hospital group; and of Vodafone Group Plc.</a:t>
            </a:r>
          </a:p>
          <a:p>
            <a:pPr algn="just"/>
            <a:endParaRPr lang="en-US" sz="1100" dirty="0"/>
          </a:p>
          <a:p>
            <a:pPr algn="just"/>
            <a:r>
              <a:rPr lang="en-US" sz="1100" dirty="0"/>
              <a:t>David had a successful executive career as CEO of Telstra, a significant Australian telecommunications and information services company and as CEO of IBM Australia and New Zealand. In 2017, David was made an Officer (AO) in the General Division of the Order of Australia.</a:t>
            </a:r>
          </a:p>
        </p:txBody>
      </p:sp>
      <p:pic>
        <p:nvPicPr>
          <p:cNvPr id="6" name="Picture 5"/>
          <p:cNvPicPr>
            <a:picLocks noChangeAspect="1"/>
          </p:cNvPicPr>
          <p:nvPr/>
        </p:nvPicPr>
        <p:blipFill>
          <a:blip r:embed="rId2"/>
          <a:stretch>
            <a:fillRect/>
          </a:stretch>
        </p:blipFill>
        <p:spPr>
          <a:xfrm>
            <a:off x="738416" y="1573767"/>
            <a:ext cx="1294928" cy="1278000"/>
          </a:xfrm>
          <a:prstGeom prst="rect">
            <a:avLst/>
          </a:prstGeom>
        </p:spPr>
      </p:pic>
      <p:sp>
        <p:nvSpPr>
          <p:cNvPr id="9" name="TextBox 8"/>
          <p:cNvSpPr txBox="1"/>
          <p:nvPr/>
        </p:nvSpPr>
        <p:spPr>
          <a:xfrm>
            <a:off x="2233061" y="3759020"/>
            <a:ext cx="7103658" cy="1615827"/>
          </a:xfrm>
          <a:prstGeom prst="rect">
            <a:avLst/>
          </a:prstGeom>
          <a:noFill/>
        </p:spPr>
        <p:txBody>
          <a:bodyPr wrap="square" lIns="0" tIns="0" rIns="0" bIns="0" rtlCol="0">
            <a:spAutoFit/>
          </a:bodyPr>
          <a:lstStyle/>
          <a:p>
            <a:pPr fontAlgn="base"/>
            <a:r>
              <a:rPr lang="en-US" sz="1600" b="1" dirty="0"/>
              <a:t>Rod Drury</a:t>
            </a:r>
          </a:p>
          <a:p>
            <a:pPr fontAlgn="t"/>
            <a:r>
              <a:rPr lang="en-US" sz="1200" dirty="0" err="1" smtClean="0">
                <a:solidFill>
                  <a:srgbClr val="0070C0"/>
                </a:solidFill>
              </a:rPr>
              <a:t>Xero</a:t>
            </a:r>
            <a:r>
              <a:rPr lang="en-US" sz="1200" dirty="0" smtClean="0">
                <a:solidFill>
                  <a:srgbClr val="0070C0"/>
                </a:solidFill>
              </a:rPr>
              <a:t> Founder / Non-executive Director</a:t>
            </a:r>
          </a:p>
          <a:p>
            <a:pPr fontAlgn="t"/>
            <a:r>
              <a:rPr lang="en-US" sz="1100" dirty="0" smtClean="0"/>
              <a:t> </a:t>
            </a:r>
            <a:endParaRPr lang="en-US" sz="1100" dirty="0"/>
          </a:p>
          <a:p>
            <a:pPr algn="just"/>
            <a:r>
              <a:rPr lang="en-US" sz="1100" dirty="0"/>
              <a:t>For more than a decade, Rod led </a:t>
            </a:r>
            <a:r>
              <a:rPr lang="en-US" sz="1100" dirty="0" err="1"/>
              <a:t>Xero</a:t>
            </a:r>
            <a:r>
              <a:rPr lang="en-US" sz="1100" dirty="0"/>
              <a:t> from humble beginnings with four employees working in a Wellington apartment to a global software business and S&amp;P/ASX 100 company. Rod remains </a:t>
            </a:r>
            <a:r>
              <a:rPr lang="en-US" sz="1100" dirty="0" err="1"/>
              <a:t>Xero’s</a:t>
            </a:r>
            <a:r>
              <a:rPr lang="en-US" sz="1100" dirty="0"/>
              <a:t> largest shareholder. Rod started his career at Ernst &amp; Young and went on to establish and lead a number of innovative technology businesses. Rod was an independent director on the NZX Board and the Trade Me Board. At the Deloitte Top 200 Awards in 2017, Rod was named Visionary Leader of the Year. He was named Ernst &amp; Young New Zealand Entrepreneur of the Year in 2013, and is a member of the New Zealand Hi-Tech Hall of Fame.</a:t>
            </a:r>
            <a:endParaRPr lang="en-US" sz="1100" dirty="0">
              <a:effectLst/>
            </a:endParaRPr>
          </a:p>
        </p:txBody>
      </p:sp>
      <p:pic>
        <p:nvPicPr>
          <p:cNvPr id="10" name="Picture 9"/>
          <p:cNvPicPr>
            <a:picLocks noChangeAspect="1"/>
          </p:cNvPicPr>
          <p:nvPr/>
        </p:nvPicPr>
        <p:blipFill>
          <a:blip r:embed="rId3"/>
          <a:stretch>
            <a:fillRect/>
          </a:stretch>
        </p:blipFill>
        <p:spPr>
          <a:xfrm>
            <a:off x="746937" y="3927933"/>
            <a:ext cx="1286407" cy="1278000"/>
          </a:xfrm>
          <a:prstGeom prst="rect">
            <a:avLst/>
          </a:prstGeom>
        </p:spPr>
      </p:pic>
    </p:spTree>
    <p:extLst>
      <p:ext uri="{BB962C8B-B14F-4D97-AF65-F5344CB8AC3E}">
        <p14:creationId xmlns:p14="http://schemas.microsoft.com/office/powerpoint/2010/main" val="655025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a:t>
            </a:r>
            <a:r>
              <a:rPr lang="en-US" dirty="0"/>
              <a:t>Bios (continued)</a:t>
            </a:r>
          </a:p>
        </p:txBody>
      </p:sp>
      <p:sp>
        <p:nvSpPr>
          <p:cNvPr id="10" name="TextBox 9"/>
          <p:cNvSpPr txBox="1"/>
          <p:nvPr/>
        </p:nvSpPr>
        <p:spPr>
          <a:xfrm>
            <a:off x="2233061" y="1167743"/>
            <a:ext cx="7103658" cy="1769715"/>
          </a:xfrm>
          <a:prstGeom prst="rect">
            <a:avLst/>
          </a:prstGeom>
          <a:noFill/>
        </p:spPr>
        <p:txBody>
          <a:bodyPr wrap="square" lIns="0" tIns="0" rIns="0" bIns="0" rtlCol="0">
            <a:spAutoFit/>
          </a:bodyPr>
          <a:lstStyle/>
          <a:p>
            <a:pPr fontAlgn="base"/>
            <a:r>
              <a:rPr lang="en-US" sz="1600" b="1" dirty="0"/>
              <a:t>Lee </a:t>
            </a:r>
            <a:r>
              <a:rPr lang="en-US" sz="1600" b="1" dirty="0" smtClean="0"/>
              <a:t>Hatton</a:t>
            </a:r>
            <a:endParaRPr lang="en-US" sz="1200" dirty="0" smtClean="0">
              <a:solidFill>
                <a:srgbClr val="0070C0"/>
              </a:solidFill>
            </a:endParaRPr>
          </a:p>
          <a:p>
            <a:pPr fontAlgn="t"/>
            <a:r>
              <a:rPr lang="en-US" sz="1100" dirty="0" smtClean="0"/>
              <a:t> </a:t>
            </a:r>
            <a:endParaRPr lang="en-US" sz="1100" dirty="0"/>
          </a:p>
          <a:p>
            <a:pPr algn="just"/>
            <a:r>
              <a:rPr lang="en-US" sz="1100" dirty="0"/>
              <a:t>Lee has extensive commercial experience across New Zealand, Australia, the UK, and the US. After moving to Australia in 2012 to lead NAB’s Group Regulatory function, in 2015 Lee became the Chief Executive Officer of </a:t>
            </a:r>
            <a:r>
              <a:rPr lang="en-US" sz="1100" dirty="0" err="1"/>
              <a:t>UBank</a:t>
            </a:r>
            <a:r>
              <a:rPr lang="en-US" sz="1100" dirty="0"/>
              <a:t> where she is accountable for the business’s strategy and performance. Lee believes creating a growth culture, </a:t>
            </a:r>
            <a:r>
              <a:rPr lang="en-US" sz="1100" dirty="0" err="1" smtClean="0"/>
              <a:t>centerd</a:t>
            </a:r>
            <a:r>
              <a:rPr lang="en-US" sz="1100" dirty="0" smtClean="0"/>
              <a:t> </a:t>
            </a:r>
            <a:r>
              <a:rPr lang="en-US" sz="1100" dirty="0"/>
              <a:t>on customers, is the true disruptor of companies, and she has led large distribution teams throughout her career leveraging this philosophy. Recognized for her collaboration abilities and experience blending technology innovation and financial services, Lee is also an executive director of NAB Ventures and a non-executive director of BLD Group Pty Ltd. Lee is involved in the community and enjoys mentoring individuals, especially in relation to the future of work.</a:t>
            </a:r>
            <a:endParaRPr lang="en-US" sz="1100" dirty="0">
              <a:effectLst/>
            </a:endParaRPr>
          </a:p>
        </p:txBody>
      </p:sp>
      <p:pic>
        <p:nvPicPr>
          <p:cNvPr id="13" name="Picture 12"/>
          <p:cNvPicPr>
            <a:picLocks noChangeAspect="1"/>
          </p:cNvPicPr>
          <p:nvPr/>
        </p:nvPicPr>
        <p:blipFill>
          <a:blip r:embed="rId2"/>
          <a:stretch>
            <a:fillRect/>
          </a:stretch>
        </p:blipFill>
        <p:spPr>
          <a:xfrm>
            <a:off x="795716" y="1415343"/>
            <a:ext cx="1228846" cy="1278000"/>
          </a:xfrm>
          <a:prstGeom prst="rect">
            <a:avLst/>
          </a:prstGeom>
        </p:spPr>
      </p:pic>
      <p:sp>
        <p:nvSpPr>
          <p:cNvPr id="9" name="TextBox 8"/>
          <p:cNvSpPr txBox="1"/>
          <p:nvPr/>
        </p:nvSpPr>
        <p:spPr>
          <a:xfrm>
            <a:off x="2233061" y="3761723"/>
            <a:ext cx="7103658" cy="1769715"/>
          </a:xfrm>
          <a:prstGeom prst="rect">
            <a:avLst/>
          </a:prstGeom>
          <a:noFill/>
        </p:spPr>
        <p:txBody>
          <a:bodyPr wrap="square" lIns="0" tIns="0" rIns="0" bIns="0" rtlCol="0">
            <a:spAutoFit/>
          </a:bodyPr>
          <a:lstStyle/>
          <a:p>
            <a:pPr fontAlgn="t"/>
            <a:r>
              <a:rPr lang="en-US" sz="1600" b="1" dirty="0"/>
              <a:t>Dale Murray CBE</a:t>
            </a:r>
          </a:p>
          <a:p>
            <a:pPr fontAlgn="t"/>
            <a:r>
              <a:rPr lang="en-US" sz="1100" dirty="0" smtClean="0"/>
              <a:t> </a:t>
            </a:r>
            <a:endParaRPr lang="en-US" sz="1100" dirty="0"/>
          </a:p>
          <a:p>
            <a:pPr algn="just"/>
            <a:r>
              <a:rPr lang="en-US" sz="1100" dirty="0"/>
              <a:t>Dale is a technology entrepreneur and growth-company advisor. Dale co-founded mobile pioneer Omega Logic in 1999, which co-launched prepay top-ups in the UK. She led the growth of top-up transactions to £450m within five years, generating net revenue of £25 million. After selling the company in a trade sale, she turned to investing and advising start-ups and won the British Angel Investor of the Year award in 2011. Dale is currently a Europe Beachheads advisor for NZTE, a non-executive director at The </a:t>
            </a:r>
            <a:r>
              <a:rPr lang="en-US" sz="1100" dirty="0" err="1"/>
              <a:t>Cranemere</a:t>
            </a:r>
            <a:r>
              <a:rPr lang="en-US" sz="1100" dirty="0"/>
              <a:t> Group Ltd, and a board advisor to </a:t>
            </a:r>
            <a:r>
              <a:rPr lang="en-US" sz="1100" dirty="0" err="1"/>
              <a:t>Seedrs</a:t>
            </a:r>
            <a:r>
              <a:rPr lang="en-US" sz="1100" dirty="0"/>
              <a:t>. She was formerly a non- executive director and Trustee for the Peter Jones Foundation and a non-executive director at Sussex Place Ventures and the Department for Business, Innovation &amp; Skills. She served on the Business Taskforce on EU </a:t>
            </a:r>
            <a:r>
              <a:rPr lang="en-US" sz="1100" dirty="0" err="1"/>
              <a:t>Redtape</a:t>
            </a:r>
            <a:r>
              <a:rPr lang="en-US" sz="1100" dirty="0"/>
              <a:t> for the British Prime Minister in 2013.</a:t>
            </a:r>
          </a:p>
        </p:txBody>
      </p:sp>
      <p:pic>
        <p:nvPicPr>
          <p:cNvPr id="14" name="Picture 13"/>
          <p:cNvPicPr>
            <a:picLocks noChangeAspect="1"/>
          </p:cNvPicPr>
          <p:nvPr/>
        </p:nvPicPr>
        <p:blipFill>
          <a:blip r:embed="rId3"/>
          <a:stretch>
            <a:fillRect/>
          </a:stretch>
        </p:blipFill>
        <p:spPr>
          <a:xfrm>
            <a:off x="753985" y="4007580"/>
            <a:ext cx="1312308" cy="1278000"/>
          </a:xfrm>
          <a:prstGeom prst="rect">
            <a:avLst/>
          </a:prstGeom>
        </p:spPr>
      </p:pic>
    </p:spTree>
    <p:extLst>
      <p:ext uri="{BB962C8B-B14F-4D97-AF65-F5344CB8AC3E}">
        <p14:creationId xmlns:p14="http://schemas.microsoft.com/office/powerpoint/2010/main" val="19231941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 (continued)</a:t>
            </a:r>
            <a:endParaRPr lang="en-US" dirty="0"/>
          </a:p>
        </p:txBody>
      </p:sp>
      <p:sp>
        <p:nvSpPr>
          <p:cNvPr id="8" name="TextBox 7"/>
          <p:cNvSpPr txBox="1"/>
          <p:nvPr/>
        </p:nvSpPr>
        <p:spPr>
          <a:xfrm>
            <a:off x="2233061" y="3766598"/>
            <a:ext cx="7103658" cy="1107996"/>
          </a:xfrm>
          <a:prstGeom prst="rect">
            <a:avLst/>
          </a:prstGeom>
          <a:noFill/>
        </p:spPr>
        <p:txBody>
          <a:bodyPr wrap="square" lIns="0" tIns="0" rIns="0" bIns="0" rtlCol="0">
            <a:spAutoFit/>
          </a:bodyPr>
          <a:lstStyle/>
          <a:p>
            <a:pPr fontAlgn="base"/>
            <a:r>
              <a:rPr lang="en-US" sz="1600" b="1" dirty="0"/>
              <a:t>Craig Winkler</a:t>
            </a:r>
          </a:p>
          <a:p>
            <a:pPr fontAlgn="t"/>
            <a:r>
              <a:rPr lang="en-US" sz="1100" dirty="0" smtClean="0"/>
              <a:t> </a:t>
            </a:r>
            <a:r>
              <a:rPr lang="en-US" sz="1200" dirty="0" smtClean="0">
                <a:solidFill>
                  <a:srgbClr val="0070C0"/>
                </a:solidFill>
              </a:rPr>
              <a:t>Nominating Committee</a:t>
            </a:r>
            <a:endParaRPr lang="en-US" sz="1200" dirty="0">
              <a:solidFill>
                <a:srgbClr val="0070C0"/>
              </a:solidFill>
            </a:endParaRPr>
          </a:p>
          <a:p>
            <a:pPr fontAlgn="t"/>
            <a:endParaRPr lang="en-US" sz="1100" dirty="0"/>
          </a:p>
          <a:p>
            <a:pPr algn="just"/>
            <a:r>
              <a:rPr lang="en-US" sz="1100" dirty="0"/>
              <a:t>Craig co-founded Australian small business accounting software provider MYOB in 1991. Craig built MYOB to be a popular business tool and brand which, in 2004, merged with Solution 6 to become Australia’s largest IT company. Craig joined the </a:t>
            </a:r>
            <a:r>
              <a:rPr lang="en-US" sz="1100" dirty="0" err="1"/>
              <a:t>Xero</a:t>
            </a:r>
            <a:r>
              <a:rPr lang="en-US" sz="1100" dirty="0"/>
              <a:t> Board in 2009. He now spends the majority of his time working in the philanthropic sector.</a:t>
            </a:r>
            <a:endParaRPr lang="en-US" sz="1100" dirty="0">
              <a:effectLst/>
            </a:endParaRPr>
          </a:p>
        </p:txBody>
      </p:sp>
      <p:pic>
        <p:nvPicPr>
          <p:cNvPr id="9" name="Picture 8"/>
          <p:cNvPicPr>
            <a:picLocks noChangeAspect="1"/>
          </p:cNvPicPr>
          <p:nvPr/>
        </p:nvPicPr>
        <p:blipFill>
          <a:blip r:embed="rId2"/>
          <a:stretch>
            <a:fillRect/>
          </a:stretch>
        </p:blipFill>
        <p:spPr>
          <a:xfrm>
            <a:off x="749709" y="3681596"/>
            <a:ext cx="1269591" cy="1278000"/>
          </a:xfrm>
          <a:prstGeom prst="rect">
            <a:avLst/>
          </a:prstGeom>
        </p:spPr>
      </p:pic>
      <p:sp>
        <p:nvSpPr>
          <p:cNvPr id="11" name="TextBox 10"/>
          <p:cNvSpPr txBox="1"/>
          <p:nvPr/>
        </p:nvSpPr>
        <p:spPr>
          <a:xfrm>
            <a:off x="2249131" y="1164628"/>
            <a:ext cx="7103658" cy="1261884"/>
          </a:xfrm>
          <a:prstGeom prst="rect">
            <a:avLst/>
          </a:prstGeom>
          <a:noFill/>
        </p:spPr>
        <p:txBody>
          <a:bodyPr wrap="square" lIns="0" tIns="0" rIns="0" bIns="0" rtlCol="0">
            <a:spAutoFit/>
          </a:bodyPr>
          <a:lstStyle/>
          <a:p>
            <a:pPr fontAlgn="base"/>
            <a:r>
              <a:rPr lang="en-US" sz="1600" b="1" dirty="0"/>
              <a:t>Susan Peterson</a:t>
            </a:r>
          </a:p>
          <a:p>
            <a:pPr fontAlgn="t"/>
            <a:r>
              <a:rPr lang="en-US" sz="1100" dirty="0" smtClean="0"/>
              <a:t> </a:t>
            </a:r>
            <a:endParaRPr lang="en-US" sz="1100" dirty="0"/>
          </a:p>
          <a:p>
            <a:pPr algn="just"/>
            <a:r>
              <a:rPr lang="en-US" sz="1100" dirty="0"/>
              <a:t>Susan is an experienced independent director on both ASX and NZX listed companies. She is currently an independent director of </a:t>
            </a:r>
            <a:r>
              <a:rPr lang="en-US" sz="1100" dirty="0" err="1"/>
              <a:t>Trustpower</a:t>
            </a:r>
            <a:r>
              <a:rPr lang="en-US" sz="1100" dirty="0"/>
              <a:t>, Vista Group, Property for Industry, and ASB Bank. Susan is a member of the New Zealand Markets Disciplinary Tribunal, was a past Ministerial Appointee to The National Advisory Council for the Employment of Women, and is a Board member of nonprofit Global Women (NZ). Susan is founding co-chair and a shareholder in fast-growing health and wellness start-up company Organic Initiative Limited.</a:t>
            </a:r>
            <a:endParaRPr lang="en-US" sz="1100" dirty="0">
              <a:effectLst/>
            </a:endParaRPr>
          </a:p>
        </p:txBody>
      </p:sp>
      <p:pic>
        <p:nvPicPr>
          <p:cNvPr id="12" name="Picture 11"/>
          <p:cNvPicPr>
            <a:picLocks noChangeAspect="1"/>
          </p:cNvPicPr>
          <p:nvPr/>
        </p:nvPicPr>
        <p:blipFill>
          <a:blip r:embed="rId3"/>
          <a:stretch>
            <a:fillRect/>
          </a:stretch>
        </p:blipFill>
        <p:spPr>
          <a:xfrm>
            <a:off x="711319" y="1164628"/>
            <a:ext cx="1320885" cy="1278000"/>
          </a:xfrm>
          <a:prstGeom prst="rect">
            <a:avLst/>
          </a:prstGeom>
        </p:spPr>
      </p:pic>
    </p:spTree>
    <p:extLst>
      <p:ext uri="{BB962C8B-B14F-4D97-AF65-F5344CB8AC3E}">
        <p14:creationId xmlns:p14="http://schemas.microsoft.com/office/powerpoint/2010/main" val="42469326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364477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a:t>
            </a:r>
            <a:endParaRPr lang="en-US" dirty="0"/>
          </a:p>
        </p:txBody>
      </p:sp>
      <p:sp>
        <p:nvSpPr>
          <p:cNvPr id="6" name="TextBox 5"/>
          <p:cNvSpPr txBox="1"/>
          <p:nvPr/>
        </p:nvSpPr>
        <p:spPr>
          <a:xfrm>
            <a:off x="2233061" y="1002654"/>
            <a:ext cx="7103658" cy="1446550"/>
          </a:xfrm>
          <a:prstGeom prst="rect">
            <a:avLst/>
          </a:prstGeom>
          <a:noFill/>
        </p:spPr>
        <p:txBody>
          <a:bodyPr wrap="square" lIns="0" tIns="0" rIns="0" bIns="0" rtlCol="0">
            <a:spAutoFit/>
          </a:bodyPr>
          <a:lstStyle/>
          <a:p>
            <a:pPr fontAlgn="base"/>
            <a:r>
              <a:rPr lang="en-US" sz="1600" b="1" dirty="0"/>
              <a:t>Steve </a:t>
            </a:r>
            <a:r>
              <a:rPr lang="en-US" sz="1600" b="1" dirty="0" err="1"/>
              <a:t>Vamos</a:t>
            </a:r>
            <a:endParaRPr lang="en-US" sz="1600" b="1" dirty="0"/>
          </a:p>
          <a:p>
            <a:pPr fontAlgn="t"/>
            <a:r>
              <a:rPr lang="en-US" sz="1200" dirty="0" smtClean="0">
                <a:solidFill>
                  <a:srgbClr val="0070C0"/>
                </a:solidFill>
              </a:rPr>
              <a:t>CEO</a:t>
            </a:r>
          </a:p>
          <a:p>
            <a:pPr fontAlgn="t"/>
            <a:r>
              <a:rPr lang="en-US" sz="1100" dirty="0" smtClean="0"/>
              <a:t> </a:t>
            </a:r>
            <a:endParaRPr lang="en-US" sz="1100" dirty="0"/>
          </a:p>
          <a:p>
            <a:pPr algn="just"/>
            <a:r>
              <a:rPr lang="en-US" sz="1100" dirty="0"/>
              <a:t>Steve leads the global growth and performance of </a:t>
            </a:r>
            <a:r>
              <a:rPr lang="en-US" sz="1100" dirty="0" err="1"/>
              <a:t>Xero</a:t>
            </a:r>
            <a:r>
              <a:rPr lang="en-US" sz="1100" dirty="0"/>
              <a:t>. With more than 30 years’ experience in global technology and digital media, Steve has worked in leading international businesses including Apple, IBM and Microsoft. Steve led the growth of online media business Ninemsn from start-up to industry leader as the company’s CEO. Steve previously served on the boards of Telstra, David Jones and Medibank, and has an honors degree in civil engineering from the University of New South Wales, Australia.</a:t>
            </a:r>
            <a:endParaRPr lang="en-US" sz="1100" dirty="0">
              <a:effectLst/>
            </a:endParaRPr>
          </a:p>
        </p:txBody>
      </p:sp>
      <p:pic>
        <p:nvPicPr>
          <p:cNvPr id="3" name="Picture 2"/>
          <p:cNvPicPr>
            <a:picLocks noChangeAspect="1"/>
          </p:cNvPicPr>
          <p:nvPr/>
        </p:nvPicPr>
        <p:blipFill>
          <a:blip r:embed="rId2"/>
          <a:stretch>
            <a:fillRect/>
          </a:stretch>
        </p:blipFill>
        <p:spPr>
          <a:xfrm>
            <a:off x="729423" y="1108529"/>
            <a:ext cx="1321436" cy="1278533"/>
          </a:xfrm>
          <a:prstGeom prst="rect">
            <a:avLst/>
          </a:prstGeom>
        </p:spPr>
      </p:pic>
      <p:sp>
        <p:nvSpPr>
          <p:cNvPr id="7" name="TextBox 6"/>
          <p:cNvSpPr txBox="1"/>
          <p:nvPr/>
        </p:nvSpPr>
        <p:spPr>
          <a:xfrm>
            <a:off x="2233061" y="2743471"/>
            <a:ext cx="7103658" cy="1446550"/>
          </a:xfrm>
          <a:prstGeom prst="rect">
            <a:avLst/>
          </a:prstGeom>
          <a:noFill/>
        </p:spPr>
        <p:txBody>
          <a:bodyPr wrap="square" lIns="0" tIns="0" rIns="0" bIns="0" rtlCol="0">
            <a:spAutoFit/>
          </a:bodyPr>
          <a:lstStyle/>
          <a:p>
            <a:pPr fontAlgn="base"/>
            <a:r>
              <a:rPr lang="en-US" sz="1600" b="1" dirty="0"/>
              <a:t>Anna Curzon</a:t>
            </a:r>
          </a:p>
          <a:p>
            <a:pPr fontAlgn="t"/>
            <a:r>
              <a:rPr lang="en-US" sz="1200" dirty="0" smtClean="0">
                <a:solidFill>
                  <a:srgbClr val="0070C0"/>
                </a:solidFill>
              </a:rPr>
              <a:t>Chief Product Officer</a:t>
            </a:r>
          </a:p>
          <a:p>
            <a:pPr fontAlgn="t"/>
            <a:r>
              <a:rPr lang="en-US" sz="1100" dirty="0" smtClean="0"/>
              <a:t> </a:t>
            </a:r>
            <a:endParaRPr lang="en-US" sz="1100" dirty="0"/>
          </a:p>
          <a:p>
            <a:pPr algn="just"/>
            <a:r>
              <a:rPr lang="en-US" sz="1100" dirty="0"/>
              <a:t>Anna leads </a:t>
            </a:r>
            <a:r>
              <a:rPr lang="en-US" sz="1100" dirty="0" err="1"/>
              <a:t>Xero’s</a:t>
            </a:r>
            <a:r>
              <a:rPr lang="en-US" sz="1100" dirty="0"/>
              <a:t> partner and product teams, spearheading product management, development, design, and product marketing to bring more exciting </a:t>
            </a:r>
            <a:r>
              <a:rPr lang="en-US" sz="1100" dirty="0" err="1"/>
              <a:t>Xero</a:t>
            </a:r>
            <a:r>
              <a:rPr lang="en-US" sz="1100" dirty="0"/>
              <a:t> features to partners and small businesses. Anna has a wealth of experience in online financial services and operations. Before joining </a:t>
            </a:r>
            <a:r>
              <a:rPr lang="en-US" sz="1100" dirty="0" err="1"/>
              <a:t>Xero</a:t>
            </a:r>
            <a:r>
              <a:rPr lang="en-US" sz="1100" dirty="0"/>
              <a:t> as managing director for New Zealand in 2016, Anna led internet banking at ASB and the digital first strategy at Spark. Anna has a bachelor’s degree and a postgraduate diploma in commerce from the University of Auckland.</a:t>
            </a:r>
            <a:endParaRPr lang="en-US" sz="1100" dirty="0">
              <a:effectLst/>
            </a:endParaRPr>
          </a:p>
        </p:txBody>
      </p:sp>
      <p:sp>
        <p:nvSpPr>
          <p:cNvPr id="9" name="TextBox 8"/>
          <p:cNvSpPr txBox="1"/>
          <p:nvPr/>
        </p:nvSpPr>
        <p:spPr>
          <a:xfrm>
            <a:off x="2233061" y="4570921"/>
            <a:ext cx="7103658" cy="1615827"/>
          </a:xfrm>
          <a:prstGeom prst="rect">
            <a:avLst/>
          </a:prstGeom>
          <a:noFill/>
        </p:spPr>
        <p:txBody>
          <a:bodyPr wrap="square" lIns="0" tIns="0" rIns="0" bIns="0" rtlCol="0">
            <a:spAutoFit/>
          </a:bodyPr>
          <a:lstStyle/>
          <a:p>
            <a:pPr fontAlgn="base"/>
            <a:r>
              <a:rPr lang="en-US" sz="1600" b="1" dirty="0"/>
              <a:t>Kirsty Godfrey-Billy</a:t>
            </a:r>
          </a:p>
          <a:p>
            <a:pPr fontAlgn="t"/>
            <a:r>
              <a:rPr lang="en-US" sz="1200" dirty="0" smtClean="0">
                <a:solidFill>
                  <a:srgbClr val="0070C0"/>
                </a:solidFill>
              </a:rPr>
              <a:t>CFO</a:t>
            </a:r>
          </a:p>
          <a:p>
            <a:pPr fontAlgn="t"/>
            <a:r>
              <a:rPr lang="en-US" sz="1100" dirty="0" smtClean="0"/>
              <a:t> </a:t>
            </a:r>
            <a:endParaRPr lang="en-US" sz="1100" dirty="0"/>
          </a:p>
          <a:p>
            <a:pPr algn="just"/>
            <a:r>
              <a:rPr lang="en-US" sz="1100" dirty="0"/>
              <a:t>Kirsty leads </a:t>
            </a:r>
            <a:r>
              <a:rPr lang="en-US" sz="1100" dirty="0" err="1"/>
              <a:t>Xero’s</a:t>
            </a:r>
            <a:r>
              <a:rPr lang="en-US" sz="1100" dirty="0"/>
              <a:t> global financial team, driving financial outcomes, actively managing the group’s financial performance, optimizing the business's balance sheet and communicating the group’s strategic and financial priorities to key stakeholders, including investors. She also has management of </a:t>
            </a:r>
            <a:r>
              <a:rPr lang="en-US" sz="1100" dirty="0" err="1"/>
              <a:t>Xero’s</a:t>
            </a:r>
            <a:r>
              <a:rPr lang="en-US" sz="1100" dirty="0"/>
              <a:t> global facilities team. Kirsty is a Chartered Accountant with 25 years’ experience in the finance and technology sectors both in private practice and commercial technology roles. Kirsty holds a Bachelor of Commerce and Management degree from Lincoln University.</a:t>
            </a:r>
            <a:endParaRPr lang="en-US" sz="1100" dirty="0">
              <a:effectLst/>
            </a:endParaRPr>
          </a:p>
        </p:txBody>
      </p:sp>
      <p:pic>
        <p:nvPicPr>
          <p:cNvPr id="4" name="Picture 3"/>
          <p:cNvPicPr>
            <a:picLocks noChangeAspect="1"/>
          </p:cNvPicPr>
          <p:nvPr/>
        </p:nvPicPr>
        <p:blipFill>
          <a:blip r:embed="rId3"/>
          <a:stretch>
            <a:fillRect/>
          </a:stretch>
        </p:blipFill>
        <p:spPr>
          <a:xfrm>
            <a:off x="825009" y="2901520"/>
            <a:ext cx="1238301" cy="1288502"/>
          </a:xfrm>
          <a:prstGeom prst="rect">
            <a:avLst/>
          </a:prstGeom>
        </p:spPr>
      </p:pic>
      <p:pic>
        <p:nvPicPr>
          <p:cNvPr id="5" name="Picture 4"/>
          <p:cNvPicPr>
            <a:picLocks noChangeAspect="1"/>
          </p:cNvPicPr>
          <p:nvPr/>
        </p:nvPicPr>
        <p:blipFill>
          <a:blip r:embed="rId4"/>
          <a:stretch>
            <a:fillRect/>
          </a:stretch>
        </p:blipFill>
        <p:spPr>
          <a:xfrm>
            <a:off x="825009" y="4739834"/>
            <a:ext cx="1295153" cy="1278000"/>
          </a:xfrm>
          <a:prstGeom prst="rect">
            <a:avLst/>
          </a:prstGeom>
        </p:spPr>
      </p:pic>
    </p:spTree>
    <p:extLst>
      <p:ext uri="{BB962C8B-B14F-4D97-AF65-F5344CB8AC3E}">
        <p14:creationId xmlns:p14="http://schemas.microsoft.com/office/powerpoint/2010/main" val="16228373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 (continued</a:t>
            </a:r>
            <a:r>
              <a:rPr lang="en-US" dirty="0"/>
              <a:t>)</a:t>
            </a:r>
          </a:p>
        </p:txBody>
      </p:sp>
      <p:sp>
        <p:nvSpPr>
          <p:cNvPr id="5" name="TextBox 4"/>
          <p:cNvSpPr txBox="1"/>
          <p:nvPr/>
        </p:nvSpPr>
        <p:spPr>
          <a:xfrm>
            <a:off x="2233061" y="1002654"/>
            <a:ext cx="7103658" cy="1769715"/>
          </a:xfrm>
          <a:prstGeom prst="rect">
            <a:avLst/>
          </a:prstGeom>
          <a:noFill/>
        </p:spPr>
        <p:txBody>
          <a:bodyPr wrap="square" lIns="0" tIns="0" rIns="0" bIns="0" rtlCol="0">
            <a:spAutoFit/>
          </a:bodyPr>
          <a:lstStyle/>
          <a:p>
            <a:pPr fontAlgn="base"/>
            <a:r>
              <a:rPr lang="en-US" sz="1600" b="1" dirty="0"/>
              <a:t>Rachael Powell</a:t>
            </a:r>
          </a:p>
          <a:p>
            <a:pPr fontAlgn="t"/>
            <a:r>
              <a:rPr lang="en-US" sz="1200" dirty="0">
                <a:solidFill>
                  <a:srgbClr val="0070C0"/>
                </a:solidFill>
              </a:rPr>
              <a:t>Chief </a:t>
            </a:r>
            <a:r>
              <a:rPr lang="en-US" sz="1200" dirty="0" smtClean="0">
                <a:solidFill>
                  <a:srgbClr val="0070C0"/>
                </a:solidFill>
              </a:rPr>
              <a:t>Customer Officer</a:t>
            </a:r>
            <a:endParaRPr lang="en-US" sz="1200" dirty="0">
              <a:solidFill>
                <a:srgbClr val="0070C0"/>
              </a:solidFill>
            </a:endParaRPr>
          </a:p>
          <a:p>
            <a:pPr algn="just" fontAlgn="t"/>
            <a:endParaRPr lang="en-US" sz="1100" dirty="0"/>
          </a:p>
          <a:p>
            <a:pPr algn="just"/>
            <a:r>
              <a:rPr lang="en-US" sz="1100" dirty="0"/>
              <a:t>Rachael is responsible for </a:t>
            </a:r>
            <a:r>
              <a:rPr lang="en-US" sz="1100" dirty="0" err="1"/>
              <a:t>Xero’s</a:t>
            </a:r>
            <a:r>
              <a:rPr lang="en-US" sz="1100" dirty="0"/>
              <a:t> customer success, people experience, marketing and communications functions globally. She has previously held positions in strategy, marketing, talent management and channel development across online and technology businesses. In her current capacity, she brings together her dual passions; delighting our customers and nurturing our people. Rachael believes that customer experience must resonate from the inside-out and advocates for positive engagement programs to effectively </a:t>
            </a:r>
            <a:r>
              <a:rPr lang="en-US" sz="1100" dirty="0" err="1"/>
              <a:t>mobilise</a:t>
            </a:r>
            <a:r>
              <a:rPr lang="en-US" sz="1100" dirty="0"/>
              <a:t> the business strategy at scale. She has a Masters in Applied Positive Psychology, a Masters in Business Administration, and a Bachelor of Business (Accounting and Marketing).</a:t>
            </a:r>
          </a:p>
        </p:txBody>
      </p:sp>
      <p:sp>
        <p:nvSpPr>
          <p:cNvPr id="8" name="TextBox 7"/>
          <p:cNvSpPr txBox="1"/>
          <p:nvPr/>
        </p:nvSpPr>
        <p:spPr>
          <a:xfrm>
            <a:off x="2233061" y="3127509"/>
            <a:ext cx="7103658" cy="1277273"/>
          </a:xfrm>
          <a:prstGeom prst="rect">
            <a:avLst/>
          </a:prstGeom>
          <a:noFill/>
        </p:spPr>
        <p:txBody>
          <a:bodyPr wrap="square" lIns="0" tIns="0" rIns="0" bIns="0" rtlCol="0">
            <a:spAutoFit/>
          </a:bodyPr>
          <a:lstStyle/>
          <a:p>
            <a:pPr fontAlgn="base"/>
            <a:r>
              <a:rPr lang="en-US" sz="1600" b="1" dirty="0"/>
              <a:t>Mark Rees</a:t>
            </a:r>
          </a:p>
          <a:p>
            <a:pPr fontAlgn="t"/>
            <a:r>
              <a:rPr lang="en-US" sz="1200" dirty="0" smtClean="0">
                <a:solidFill>
                  <a:srgbClr val="0070C0"/>
                </a:solidFill>
              </a:rPr>
              <a:t>CTO</a:t>
            </a:r>
          </a:p>
          <a:p>
            <a:pPr fontAlgn="t"/>
            <a:r>
              <a:rPr lang="en-US" sz="1100" dirty="0" smtClean="0"/>
              <a:t> </a:t>
            </a:r>
            <a:endParaRPr lang="en-US" sz="1100" dirty="0"/>
          </a:p>
          <a:p>
            <a:pPr algn="just"/>
            <a:r>
              <a:rPr lang="en-US" sz="1100" dirty="0"/>
              <a:t>Mark leads the platform, security, data and automation teams at </a:t>
            </a:r>
            <a:r>
              <a:rPr lang="en-US" sz="1100" dirty="0" err="1"/>
              <a:t>Xero</a:t>
            </a:r>
            <a:r>
              <a:rPr lang="en-US" sz="1100" dirty="0"/>
              <a:t> and is responsible for enabling </a:t>
            </a:r>
            <a:r>
              <a:rPr lang="en-US" sz="1100" dirty="0" err="1"/>
              <a:t>Xero’s</a:t>
            </a:r>
            <a:r>
              <a:rPr lang="en-US" sz="1100" dirty="0"/>
              <a:t> technology platform for growth and innovation. Before joining </a:t>
            </a:r>
            <a:r>
              <a:rPr lang="en-US" sz="1100" dirty="0" err="1"/>
              <a:t>Xero</a:t>
            </a:r>
            <a:r>
              <a:rPr lang="en-US" sz="1100" dirty="0"/>
              <a:t>, Mark was the chief technology officer for Microsoft New Zealand and the chief product and technology officer for Trade Me. Mark has a PhD and bachelor of science in chemistry from the University of Canterbury.</a:t>
            </a:r>
            <a:endParaRPr lang="en-US" sz="1100" dirty="0">
              <a:effectLst/>
            </a:endParaRPr>
          </a:p>
        </p:txBody>
      </p:sp>
      <p:pic>
        <p:nvPicPr>
          <p:cNvPr id="3" name="Picture 2"/>
          <p:cNvPicPr>
            <a:picLocks noChangeAspect="1"/>
          </p:cNvPicPr>
          <p:nvPr/>
        </p:nvPicPr>
        <p:blipFill>
          <a:blip r:embed="rId2"/>
          <a:stretch>
            <a:fillRect/>
          </a:stretch>
        </p:blipFill>
        <p:spPr>
          <a:xfrm>
            <a:off x="763040" y="1217527"/>
            <a:ext cx="1339968" cy="1339968"/>
          </a:xfrm>
          <a:prstGeom prst="rect">
            <a:avLst/>
          </a:prstGeom>
        </p:spPr>
      </p:pic>
      <p:pic>
        <p:nvPicPr>
          <p:cNvPr id="4" name="Picture 3"/>
          <p:cNvPicPr>
            <a:picLocks noChangeAspect="1"/>
          </p:cNvPicPr>
          <p:nvPr/>
        </p:nvPicPr>
        <p:blipFill>
          <a:blip r:embed="rId3"/>
          <a:stretch>
            <a:fillRect/>
          </a:stretch>
        </p:blipFill>
        <p:spPr>
          <a:xfrm>
            <a:off x="825008" y="3127509"/>
            <a:ext cx="1278000" cy="1278000"/>
          </a:xfrm>
          <a:prstGeom prst="rect">
            <a:avLst/>
          </a:prstGeom>
        </p:spPr>
      </p:pic>
      <p:sp>
        <p:nvSpPr>
          <p:cNvPr id="13" name="TextBox 12"/>
          <p:cNvSpPr txBox="1"/>
          <p:nvPr/>
        </p:nvSpPr>
        <p:spPr>
          <a:xfrm>
            <a:off x="2233061" y="4759922"/>
            <a:ext cx="7103658" cy="1277273"/>
          </a:xfrm>
          <a:prstGeom prst="rect">
            <a:avLst/>
          </a:prstGeom>
          <a:noFill/>
        </p:spPr>
        <p:txBody>
          <a:bodyPr wrap="square" lIns="0" tIns="0" rIns="0" bIns="0" rtlCol="0">
            <a:spAutoFit/>
          </a:bodyPr>
          <a:lstStyle/>
          <a:p>
            <a:pPr fontAlgn="base"/>
            <a:r>
              <a:rPr lang="en-US" sz="1600" b="1" dirty="0" err="1"/>
              <a:t>Chaman</a:t>
            </a:r>
            <a:r>
              <a:rPr lang="en-US" sz="1600" b="1" dirty="0"/>
              <a:t> Sidhu</a:t>
            </a:r>
          </a:p>
          <a:p>
            <a:pPr fontAlgn="t"/>
            <a:r>
              <a:rPr lang="en-US" sz="1200" dirty="0" smtClean="0">
                <a:solidFill>
                  <a:srgbClr val="0070C0"/>
                </a:solidFill>
              </a:rPr>
              <a:t>Chief Legal Officer &amp; Company Secretary</a:t>
            </a:r>
          </a:p>
          <a:p>
            <a:pPr fontAlgn="t"/>
            <a:r>
              <a:rPr lang="en-US" sz="1100" dirty="0" smtClean="0"/>
              <a:t> </a:t>
            </a:r>
            <a:endParaRPr lang="en-US" sz="1100" dirty="0"/>
          </a:p>
          <a:p>
            <a:pPr algn="just"/>
            <a:r>
              <a:rPr lang="en-US" sz="1100" dirty="0" err="1"/>
              <a:t>Chaman</a:t>
            </a:r>
            <a:r>
              <a:rPr lang="en-US" sz="1100" dirty="0"/>
              <a:t> leads </a:t>
            </a:r>
            <a:r>
              <a:rPr lang="en-US" sz="1100" dirty="0" err="1"/>
              <a:t>Xero’s</a:t>
            </a:r>
            <a:r>
              <a:rPr lang="en-US" sz="1100" dirty="0"/>
              <a:t> legal functions globally and has more than 20 years’ experience in legal operations, strategy, compliance, governance and risk management. She has previously worked as group general counsel and company secretary for </a:t>
            </a:r>
            <a:r>
              <a:rPr lang="en-US" sz="1100" dirty="0" err="1"/>
              <a:t>Envato</a:t>
            </a:r>
            <a:r>
              <a:rPr lang="en-US" sz="1100" dirty="0"/>
              <a:t> and Lonely Planet Publications. </a:t>
            </a:r>
            <a:r>
              <a:rPr lang="en-US" sz="1100" dirty="0" err="1"/>
              <a:t>Chaman</a:t>
            </a:r>
            <a:r>
              <a:rPr lang="en-US" sz="1100" dirty="0"/>
              <a:t> is dual-qualified in Australia and the US, and is a graduate of the Australian Institute of Company Directors.</a:t>
            </a:r>
            <a:endParaRPr lang="en-US" sz="1100" dirty="0">
              <a:effectLst/>
            </a:endParaRPr>
          </a:p>
        </p:txBody>
      </p:sp>
      <p:pic>
        <p:nvPicPr>
          <p:cNvPr id="12" name="Picture 11"/>
          <p:cNvPicPr>
            <a:picLocks noChangeAspect="1"/>
          </p:cNvPicPr>
          <p:nvPr/>
        </p:nvPicPr>
        <p:blipFill>
          <a:blip r:embed="rId4"/>
          <a:stretch>
            <a:fillRect/>
          </a:stretch>
        </p:blipFill>
        <p:spPr>
          <a:xfrm>
            <a:off x="816488" y="4759195"/>
            <a:ext cx="1286520" cy="1278000"/>
          </a:xfrm>
          <a:prstGeom prst="rect">
            <a:avLst/>
          </a:prstGeom>
        </p:spPr>
      </p:pic>
    </p:spTree>
    <p:extLst>
      <p:ext uri="{BB962C8B-B14F-4D97-AF65-F5344CB8AC3E}">
        <p14:creationId xmlns:p14="http://schemas.microsoft.com/office/powerpoint/2010/main" val="3527884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 (continued</a:t>
            </a:r>
            <a:r>
              <a:rPr lang="en-US" dirty="0"/>
              <a:t>)</a:t>
            </a:r>
          </a:p>
        </p:txBody>
      </p:sp>
      <p:sp>
        <p:nvSpPr>
          <p:cNvPr id="5" name="TextBox 4"/>
          <p:cNvSpPr txBox="1"/>
          <p:nvPr/>
        </p:nvSpPr>
        <p:spPr>
          <a:xfrm>
            <a:off x="2233061" y="1002654"/>
            <a:ext cx="7103658" cy="1446550"/>
          </a:xfrm>
          <a:prstGeom prst="rect">
            <a:avLst/>
          </a:prstGeom>
          <a:noFill/>
        </p:spPr>
        <p:txBody>
          <a:bodyPr wrap="square" lIns="0" tIns="0" rIns="0" bIns="0" rtlCol="0">
            <a:spAutoFit/>
          </a:bodyPr>
          <a:lstStyle/>
          <a:p>
            <a:pPr fontAlgn="base"/>
            <a:r>
              <a:rPr lang="en-US" sz="1600" b="1" dirty="0"/>
              <a:t>Damien </a:t>
            </a:r>
            <a:r>
              <a:rPr lang="en-US" sz="1600" b="1" dirty="0" err="1"/>
              <a:t>Tampling</a:t>
            </a:r>
            <a:endParaRPr lang="en-US" sz="1600" b="1" dirty="0"/>
          </a:p>
          <a:p>
            <a:pPr fontAlgn="t"/>
            <a:r>
              <a:rPr lang="en-US" sz="1200" dirty="0" smtClean="0">
                <a:solidFill>
                  <a:srgbClr val="0070C0"/>
                </a:solidFill>
              </a:rPr>
              <a:t>Chief Strategy &amp; Corporate Development Officer</a:t>
            </a:r>
          </a:p>
          <a:p>
            <a:pPr fontAlgn="t"/>
            <a:r>
              <a:rPr lang="en-US" sz="1100" dirty="0" smtClean="0"/>
              <a:t> </a:t>
            </a:r>
            <a:endParaRPr lang="en-US" sz="1100" dirty="0"/>
          </a:p>
          <a:p>
            <a:pPr algn="just"/>
            <a:r>
              <a:rPr lang="en-US" sz="1100" dirty="0"/>
              <a:t>Damien leads </a:t>
            </a:r>
            <a:r>
              <a:rPr lang="en-US" sz="1100" dirty="0" err="1"/>
              <a:t>Xero’s</a:t>
            </a:r>
            <a:r>
              <a:rPr lang="en-US" sz="1100" dirty="0"/>
              <a:t> global strategy and corporate development teams, and oversees </a:t>
            </a:r>
            <a:r>
              <a:rPr lang="en-US" sz="1100" dirty="0" err="1"/>
              <a:t>Xero’s</a:t>
            </a:r>
            <a:r>
              <a:rPr lang="en-US" sz="1100" dirty="0"/>
              <a:t> strategic planning activities through the Integration Management Office and the Project Manager Office. Prior to joining </a:t>
            </a:r>
            <a:r>
              <a:rPr lang="en-US" sz="1100" dirty="0" err="1"/>
              <a:t>Xero</a:t>
            </a:r>
            <a:r>
              <a:rPr lang="en-US" sz="1100" dirty="0"/>
              <a:t>, Damien spent 13 years at Deloitte in a number of senior executive roles. He holds an Australian Financial Services </a:t>
            </a:r>
            <a:r>
              <a:rPr lang="en-US" sz="1100" dirty="0" err="1"/>
              <a:t>Licence</a:t>
            </a:r>
            <a:r>
              <a:rPr lang="en-US" sz="1100" dirty="0"/>
              <a:t> (and its equivalent in Singapore), is a member of the Australian Institute of Company Directors, and holds a Bachelor of Business from RMIT University, Melbourne.</a:t>
            </a:r>
            <a:endParaRPr lang="en-US" sz="1100" dirty="0">
              <a:effectLst/>
            </a:endParaRPr>
          </a:p>
        </p:txBody>
      </p:sp>
      <p:sp>
        <p:nvSpPr>
          <p:cNvPr id="8" name="TextBox 7"/>
          <p:cNvSpPr txBox="1"/>
          <p:nvPr/>
        </p:nvSpPr>
        <p:spPr>
          <a:xfrm>
            <a:off x="2233061" y="4606904"/>
            <a:ext cx="7103658" cy="1277273"/>
          </a:xfrm>
          <a:prstGeom prst="rect">
            <a:avLst/>
          </a:prstGeom>
          <a:noFill/>
        </p:spPr>
        <p:txBody>
          <a:bodyPr wrap="square" lIns="0" tIns="0" rIns="0" bIns="0" rtlCol="0">
            <a:spAutoFit/>
          </a:bodyPr>
          <a:lstStyle/>
          <a:p>
            <a:pPr fontAlgn="base"/>
            <a:r>
              <a:rPr lang="en-US" sz="1600" b="1" dirty="0"/>
              <a:t>Craig Hudson</a:t>
            </a:r>
          </a:p>
          <a:p>
            <a:pPr fontAlgn="t"/>
            <a:r>
              <a:rPr lang="en-US" sz="1200" dirty="0" smtClean="0">
                <a:solidFill>
                  <a:srgbClr val="0070C0"/>
                </a:solidFill>
              </a:rPr>
              <a:t>Managing Director, New Zealand &amp; Pacific Islands</a:t>
            </a:r>
          </a:p>
          <a:p>
            <a:pPr fontAlgn="t"/>
            <a:r>
              <a:rPr lang="en-US" sz="1100" dirty="0" smtClean="0"/>
              <a:t> </a:t>
            </a:r>
            <a:endParaRPr lang="en-US" sz="1100" dirty="0"/>
          </a:p>
          <a:p>
            <a:pPr algn="just"/>
            <a:r>
              <a:rPr lang="en-US" sz="1100" dirty="0"/>
              <a:t>Craig is responsible for promoting the small business economy in New Zealand and the Pacific Islands and </a:t>
            </a:r>
            <a:r>
              <a:rPr lang="en-US" sz="1100" dirty="0" err="1"/>
              <a:t>Xero’s</a:t>
            </a:r>
            <a:r>
              <a:rPr lang="en-US" sz="1100" dirty="0"/>
              <a:t> relationships with government, financial institutions, and enterprise. Craig joined </a:t>
            </a:r>
            <a:r>
              <a:rPr lang="en-US" sz="1100" dirty="0" err="1"/>
              <a:t>Xero</a:t>
            </a:r>
            <a:r>
              <a:rPr lang="en-US" sz="1100" dirty="0"/>
              <a:t> in the UK where he led the business into market in Europe, the Middle East and South Africa. Prior to joining </a:t>
            </a:r>
            <a:r>
              <a:rPr lang="en-US" sz="1100" dirty="0" err="1"/>
              <a:t>Xero</a:t>
            </a:r>
            <a:r>
              <a:rPr lang="en-US" sz="1100" dirty="0"/>
              <a:t>, Craig played professional rugby in New Zealand, France, England and Wales.</a:t>
            </a:r>
            <a:endParaRPr lang="en-US" sz="1100" dirty="0">
              <a:effectLst/>
            </a:endParaRPr>
          </a:p>
        </p:txBody>
      </p:sp>
      <p:pic>
        <p:nvPicPr>
          <p:cNvPr id="3" name="Picture 2"/>
          <p:cNvPicPr>
            <a:picLocks noChangeAspect="1"/>
          </p:cNvPicPr>
          <p:nvPr/>
        </p:nvPicPr>
        <p:blipFill>
          <a:blip r:embed="rId2"/>
          <a:stretch>
            <a:fillRect/>
          </a:stretch>
        </p:blipFill>
        <p:spPr>
          <a:xfrm>
            <a:off x="833526" y="1086929"/>
            <a:ext cx="1286636" cy="1278000"/>
          </a:xfrm>
          <a:prstGeom prst="rect">
            <a:avLst/>
          </a:prstGeom>
        </p:spPr>
      </p:pic>
      <p:pic>
        <p:nvPicPr>
          <p:cNvPr id="4" name="Picture 3"/>
          <p:cNvPicPr>
            <a:picLocks noChangeAspect="1"/>
          </p:cNvPicPr>
          <p:nvPr/>
        </p:nvPicPr>
        <p:blipFill>
          <a:blip r:embed="rId3"/>
          <a:stretch>
            <a:fillRect/>
          </a:stretch>
        </p:blipFill>
        <p:spPr>
          <a:xfrm>
            <a:off x="833526" y="4606904"/>
            <a:ext cx="1295153" cy="1278000"/>
          </a:xfrm>
          <a:prstGeom prst="rect">
            <a:avLst/>
          </a:prstGeom>
        </p:spPr>
      </p:pic>
      <p:sp>
        <p:nvSpPr>
          <p:cNvPr id="10" name="TextBox 9"/>
          <p:cNvSpPr txBox="1"/>
          <p:nvPr/>
        </p:nvSpPr>
        <p:spPr>
          <a:xfrm>
            <a:off x="2242616" y="2833460"/>
            <a:ext cx="7103658" cy="1277273"/>
          </a:xfrm>
          <a:prstGeom prst="rect">
            <a:avLst/>
          </a:prstGeom>
          <a:noFill/>
        </p:spPr>
        <p:txBody>
          <a:bodyPr wrap="square" lIns="0" tIns="0" rIns="0" bIns="0" rtlCol="0">
            <a:spAutoFit/>
          </a:bodyPr>
          <a:lstStyle/>
          <a:p>
            <a:pPr fontAlgn="base"/>
            <a:r>
              <a:rPr lang="en-US" sz="1600" b="1" dirty="0" smtClean="0"/>
              <a:t>Nicole Reid</a:t>
            </a:r>
            <a:endParaRPr lang="en-US" sz="1600" b="1" dirty="0"/>
          </a:p>
          <a:p>
            <a:pPr fontAlgn="t"/>
            <a:r>
              <a:rPr lang="en-US" sz="1200" dirty="0" smtClean="0">
                <a:solidFill>
                  <a:srgbClr val="0070C0"/>
                </a:solidFill>
              </a:rPr>
              <a:t>Chief People Officer - Acting</a:t>
            </a:r>
          </a:p>
          <a:p>
            <a:pPr fontAlgn="t"/>
            <a:r>
              <a:rPr lang="en-US" sz="1100" dirty="0" smtClean="0"/>
              <a:t> </a:t>
            </a:r>
            <a:endParaRPr lang="en-US" sz="1100" dirty="0"/>
          </a:p>
          <a:p>
            <a:pPr algn="just"/>
            <a:r>
              <a:rPr lang="en-US" sz="1100" dirty="0"/>
              <a:t>Nicole leads </a:t>
            </a:r>
            <a:r>
              <a:rPr lang="en-US" sz="1100" dirty="0" err="1"/>
              <a:t>Xero’s</a:t>
            </a:r>
            <a:r>
              <a:rPr lang="en-US" sz="1100" dirty="0"/>
              <a:t> people experience function globally. As an established human resources leader, she has more than 20 years’ experience in human resources strategy development and execution, delivering value-adding </a:t>
            </a:r>
            <a:r>
              <a:rPr lang="en-US" sz="1100" dirty="0" err="1"/>
              <a:t>organisational</a:t>
            </a:r>
            <a:r>
              <a:rPr lang="en-US" sz="1100" dirty="0"/>
              <a:t> people solutions and transformational change </a:t>
            </a:r>
            <a:r>
              <a:rPr lang="en-US" sz="1100" dirty="0" err="1"/>
              <a:t>programmes</a:t>
            </a:r>
            <a:r>
              <a:rPr lang="en-US" sz="1100" dirty="0"/>
              <a:t>. Nicole has worked across the financial services, technology and telecommunications industries for companies including AMP and Microsoft.</a:t>
            </a:r>
            <a:endParaRPr lang="en-US" sz="1100" dirty="0">
              <a:effectLst/>
            </a:endParaRPr>
          </a:p>
        </p:txBody>
      </p:sp>
      <p:pic>
        <p:nvPicPr>
          <p:cNvPr id="11" name="Picture 10"/>
          <p:cNvPicPr>
            <a:picLocks noChangeAspect="1"/>
          </p:cNvPicPr>
          <p:nvPr/>
        </p:nvPicPr>
        <p:blipFill>
          <a:blip r:embed="rId4"/>
          <a:stretch>
            <a:fillRect/>
          </a:stretch>
        </p:blipFill>
        <p:spPr>
          <a:xfrm>
            <a:off x="833526" y="2830573"/>
            <a:ext cx="1288869" cy="1280160"/>
          </a:xfrm>
          <a:prstGeom prst="rect">
            <a:avLst/>
          </a:prstGeom>
        </p:spPr>
      </p:pic>
    </p:spTree>
    <p:extLst>
      <p:ext uri="{BB962C8B-B14F-4D97-AF65-F5344CB8AC3E}">
        <p14:creationId xmlns:p14="http://schemas.microsoft.com/office/powerpoint/2010/main" val="2492423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 (continued</a:t>
            </a:r>
            <a:r>
              <a:rPr lang="en-US" dirty="0"/>
              <a:t>)</a:t>
            </a:r>
          </a:p>
        </p:txBody>
      </p:sp>
      <p:sp>
        <p:nvSpPr>
          <p:cNvPr id="3" name="TextBox 2"/>
          <p:cNvSpPr txBox="1"/>
          <p:nvPr/>
        </p:nvSpPr>
        <p:spPr>
          <a:xfrm>
            <a:off x="2233061" y="2753806"/>
            <a:ext cx="7103658" cy="1277273"/>
          </a:xfrm>
          <a:prstGeom prst="rect">
            <a:avLst/>
          </a:prstGeom>
          <a:noFill/>
        </p:spPr>
        <p:txBody>
          <a:bodyPr wrap="square" lIns="0" tIns="0" rIns="0" bIns="0" rtlCol="0">
            <a:spAutoFit/>
          </a:bodyPr>
          <a:lstStyle/>
          <a:p>
            <a:pPr fontAlgn="base"/>
            <a:r>
              <a:rPr lang="en-US" sz="1600" b="1" dirty="0"/>
              <a:t>Gary Turner</a:t>
            </a:r>
          </a:p>
          <a:p>
            <a:pPr fontAlgn="t"/>
            <a:r>
              <a:rPr lang="en-US" sz="1200" dirty="0" smtClean="0">
                <a:solidFill>
                  <a:srgbClr val="0070C0"/>
                </a:solidFill>
              </a:rPr>
              <a:t>Managing Director, United Kingdom &amp; </a:t>
            </a:r>
            <a:r>
              <a:rPr lang="en-US" sz="1200" dirty="0">
                <a:solidFill>
                  <a:srgbClr val="0070C0"/>
                </a:solidFill>
              </a:rPr>
              <a:t>EMEA</a:t>
            </a:r>
            <a:endParaRPr lang="en-US" sz="1200" dirty="0" smtClean="0">
              <a:solidFill>
                <a:srgbClr val="0070C0"/>
              </a:solidFill>
            </a:endParaRPr>
          </a:p>
          <a:p>
            <a:pPr fontAlgn="t"/>
            <a:r>
              <a:rPr lang="en-US" sz="1100" dirty="0" smtClean="0"/>
              <a:t> </a:t>
            </a:r>
            <a:endParaRPr lang="en-US" sz="1100" dirty="0"/>
          </a:p>
          <a:p>
            <a:pPr algn="just"/>
            <a:r>
              <a:rPr lang="en-US" sz="1100" dirty="0"/>
              <a:t>Gary is responsible for leading </a:t>
            </a:r>
            <a:r>
              <a:rPr lang="en-US" sz="1100" dirty="0" err="1"/>
              <a:t>Xero’s</a:t>
            </a:r>
            <a:r>
              <a:rPr lang="en-US" sz="1100" dirty="0"/>
              <a:t> operations across the UK, Europe, the Middle East and Africa. He has more than 20 years’ experience in the UK’s accounting software industry, and before joining </a:t>
            </a:r>
            <a:r>
              <a:rPr lang="en-US" sz="1100" dirty="0" err="1"/>
              <a:t>Xero</a:t>
            </a:r>
            <a:r>
              <a:rPr lang="en-US" sz="1100" dirty="0"/>
              <a:t>, he was the product group director for Microsoft Dynamics. Gary is a board advisor to Enterprise Nation and, since 2005, he has sat on the IT Faculty Technical Committee of the Institute of Chartered Accountants of England and Wales.</a:t>
            </a:r>
            <a:endParaRPr lang="en-US" sz="1100" dirty="0">
              <a:effectLst/>
            </a:endParaRPr>
          </a:p>
        </p:txBody>
      </p:sp>
      <p:sp>
        <p:nvSpPr>
          <p:cNvPr id="4" name="TextBox 3"/>
          <p:cNvSpPr txBox="1"/>
          <p:nvPr/>
        </p:nvSpPr>
        <p:spPr>
          <a:xfrm>
            <a:off x="2233061" y="4606894"/>
            <a:ext cx="7103658" cy="1446550"/>
          </a:xfrm>
          <a:prstGeom prst="rect">
            <a:avLst/>
          </a:prstGeom>
          <a:noFill/>
        </p:spPr>
        <p:txBody>
          <a:bodyPr wrap="square" lIns="0" tIns="0" rIns="0" bIns="0" rtlCol="0">
            <a:spAutoFit/>
          </a:bodyPr>
          <a:lstStyle/>
          <a:p>
            <a:pPr fontAlgn="base"/>
            <a:r>
              <a:rPr lang="en-US" sz="1600" b="1" dirty="0"/>
              <a:t>Tony Ward</a:t>
            </a:r>
          </a:p>
          <a:p>
            <a:pPr fontAlgn="t"/>
            <a:r>
              <a:rPr lang="en-US" sz="1200" dirty="0" smtClean="0">
                <a:solidFill>
                  <a:srgbClr val="0070C0"/>
                </a:solidFill>
              </a:rPr>
              <a:t>President of Americas</a:t>
            </a:r>
          </a:p>
          <a:p>
            <a:pPr fontAlgn="t"/>
            <a:r>
              <a:rPr lang="en-US" sz="1100" dirty="0" smtClean="0"/>
              <a:t> </a:t>
            </a:r>
            <a:endParaRPr lang="en-US" sz="1100" dirty="0"/>
          </a:p>
          <a:p>
            <a:pPr algn="just"/>
            <a:r>
              <a:rPr lang="en-US" sz="1100" dirty="0"/>
              <a:t>Tony is responsible for expanding </a:t>
            </a:r>
            <a:r>
              <a:rPr lang="en-US" sz="1100" dirty="0" err="1"/>
              <a:t>Xero’s</a:t>
            </a:r>
            <a:r>
              <a:rPr lang="en-US" sz="1100" dirty="0"/>
              <a:t> businesses in the Americas. He has 20 years of experience in senior leadership positions with global technology companies, including Microsoft Australia, LinkedIn, Spark, </a:t>
            </a:r>
            <a:r>
              <a:rPr lang="en-US" sz="1100" dirty="0" err="1"/>
              <a:t>SurveyMonkey</a:t>
            </a:r>
            <a:r>
              <a:rPr lang="en-US" sz="1100" dirty="0"/>
              <a:t> and Dropbox. He’s also founded a successful cloud-based start up, Business365, aimed at small businesses. Tony holds a Bachelor of Arts from the University of Manitoba and a Bachelor of Commerce from the University of Auckland and is a member of the Australian Institute of Company Directors.</a:t>
            </a:r>
            <a:endParaRPr lang="en-US" sz="1100" dirty="0">
              <a:effectLst/>
            </a:endParaRPr>
          </a:p>
        </p:txBody>
      </p:sp>
      <p:pic>
        <p:nvPicPr>
          <p:cNvPr id="7" name="Picture 6"/>
          <p:cNvPicPr>
            <a:picLocks noChangeAspect="1"/>
          </p:cNvPicPr>
          <p:nvPr/>
        </p:nvPicPr>
        <p:blipFill>
          <a:blip r:embed="rId2"/>
          <a:stretch>
            <a:fillRect/>
          </a:stretch>
        </p:blipFill>
        <p:spPr>
          <a:xfrm>
            <a:off x="842272" y="2753806"/>
            <a:ext cx="1286407" cy="1278000"/>
          </a:xfrm>
          <a:prstGeom prst="rect">
            <a:avLst/>
          </a:prstGeom>
        </p:spPr>
      </p:pic>
      <p:pic>
        <p:nvPicPr>
          <p:cNvPr id="8" name="Picture 7"/>
          <p:cNvPicPr>
            <a:picLocks noChangeAspect="1"/>
          </p:cNvPicPr>
          <p:nvPr/>
        </p:nvPicPr>
        <p:blipFill>
          <a:blip r:embed="rId3"/>
          <a:stretch>
            <a:fillRect/>
          </a:stretch>
        </p:blipFill>
        <p:spPr>
          <a:xfrm>
            <a:off x="842272" y="4691169"/>
            <a:ext cx="1252268" cy="1278000"/>
          </a:xfrm>
          <a:prstGeom prst="rect">
            <a:avLst/>
          </a:prstGeom>
        </p:spPr>
      </p:pic>
      <p:sp>
        <p:nvSpPr>
          <p:cNvPr id="10" name="TextBox 9"/>
          <p:cNvSpPr txBox="1"/>
          <p:nvPr/>
        </p:nvSpPr>
        <p:spPr>
          <a:xfrm>
            <a:off x="2267741" y="1035967"/>
            <a:ext cx="7103658" cy="1277273"/>
          </a:xfrm>
          <a:prstGeom prst="rect">
            <a:avLst/>
          </a:prstGeom>
          <a:noFill/>
        </p:spPr>
        <p:txBody>
          <a:bodyPr wrap="square" lIns="0" tIns="0" rIns="0" bIns="0" rtlCol="0">
            <a:spAutoFit/>
          </a:bodyPr>
          <a:lstStyle/>
          <a:p>
            <a:pPr fontAlgn="base"/>
            <a:r>
              <a:rPr lang="en-US" sz="1600" b="1" dirty="0"/>
              <a:t>Trent Innes</a:t>
            </a:r>
          </a:p>
          <a:p>
            <a:pPr fontAlgn="t"/>
            <a:r>
              <a:rPr lang="en-US" sz="1200" dirty="0" smtClean="0">
                <a:solidFill>
                  <a:srgbClr val="0070C0"/>
                </a:solidFill>
              </a:rPr>
              <a:t>Managing Director, Australia &amp; Asia</a:t>
            </a:r>
          </a:p>
          <a:p>
            <a:pPr fontAlgn="t"/>
            <a:r>
              <a:rPr lang="en-US" sz="1100" dirty="0" smtClean="0"/>
              <a:t> </a:t>
            </a:r>
            <a:endParaRPr lang="en-US" sz="1100" dirty="0"/>
          </a:p>
          <a:p>
            <a:pPr algn="just"/>
            <a:r>
              <a:rPr lang="en-US" sz="1100" dirty="0"/>
              <a:t>Trent is responsible for driving </a:t>
            </a:r>
            <a:r>
              <a:rPr lang="en-US" sz="1100" dirty="0" err="1"/>
              <a:t>Xero’s</a:t>
            </a:r>
            <a:r>
              <a:rPr lang="en-US" sz="1100" dirty="0"/>
              <a:t> next phase of growth in Australia and Asia. After joining </a:t>
            </a:r>
            <a:r>
              <a:rPr lang="en-US" sz="1100" dirty="0" err="1"/>
              <a:t>Xero</a:t>
            </a:r>
            <a:r>
              <a:rPr lang="en-US" sz="1100" dirty="0"/>
              <a:t> as national sales director in 2013, Trent was appointed managing director in 2016. He began his career as a certified </a:t>
            </a:r>
            <a:r>
              <a:rPr lang="en-US" sz="1100" dirty="0" err="1"/>
              <a:t>practising</a:t>
            </a:r>
            <a:r>
              <a:rPr lang="en-US" sz="1100" dirty="0"/>
              <a:t> accountant and has more than 17 years’ experience growing and managing major accounting and IT businesses. Prior to joining </a:t>
            </a:r>
            <a:r>
              <a:rPr lang="en-US" sz="1100" dirty="0" err="1"/>
              <a:t>Xero</a:t>
            </a:r>
            <a:r>
              <a:rPr lang="en-US" sz="1100" dirty="0"/>
              <a:t>, Trent managed the Microsoft Business Group in Australia.</a:t>
            </a:r>
            <a:endParaRPr lang="en-US" sz="1100" dirty="0">
              <a:effectLst/>
            </a:endParaRPr>
          </a:p>
        </p:txBody>
      </p:sp>
      <p:pic>
        <p:nvPicPr>
          <p:cNvPr id="11" name="Picture 10"/>
          <p:cNvPicPr>
            <a:picLocks noChangeAspect="1"/>
          </p:cNvPicPr>
          <p:nvPr/>
        </p:nvPicPr>
        <p:blipFill>
          <a:blip r:embed="rId4"/>
          <a:stretch>
            <a:fillRect/>
          </a:stretch>
        </p:blipFill>
        <p:spPr>
          <a:xfrm>
            <a:off x="842272" y="1035967"/>
            <a:ext cx="1321470" cy="1278000"/>
          </a:xfrm>
          <a:prstGeom prst="rect">
            <a:avLst/>
          </a:prstGeom>
        </p:spPr>
      </p:pic>
    </p:spTree>
    <p:extLst>
      <p:ext uri="{BB962C8B-B14F-4D97-AF65-F5344CB8AC3E}">
        <p14:creationId xmlns:p14="http://schemas.microsoft.com/office/powerpoint/2010/main" val="1471497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 Overview</a:t>
            </a:r>
            <a:endParaRPr lang="en-US" dirty="0"/>
          </a:p>
        </p:txBody>
      </p:sp>
    </p:spTree>
    <p:extLst>
      <p:ext uri="{BB962C8B-B14F-4D97-AF65-F5344CB8AC3E}">
        <p14:creationId xmlns:p14="http://schemas.microsoft.com/office/powerpoint/2010/main" val="27457967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 Overview</a:t>
            </a:r>
            <a:endParaRPr lang="en-US" dirty="0"/>
          </a:p>
        </p:txBody>
      </p:sp>
      <p:pic>
        <p:nvPicPr>
          <p:cNvPr id="5" name="Picture 4"/>
          <p:cNvPicPr>
            <a:picLocks noChangeAspect="1"/>
          </p:cNvPicPr>
          <p:nvPr/>
        </p:nvPicPr>
        <p:blipFill>
          <a:blip r:embed="rId2"/>
          <a:stretch>
            <a:fillRect/>
          </a:stretch>
        </p:blipFill>
        <p:spPr>
          <a:xfrm>
            <a:off x="9207782" y="5724650"/>
            <a:ext cx="606751" cy="342857"/>
          </a:xfrm>
          <a:prstGeom prst="rect">
            <a:avLst/>
          </a:prstGeom>
        </p:spPr>
      </p:pic>
      <p:sp>
        <p:nvSpPr>
          <p:cNvPr id="6" name="Content Placeholder 4"/>
          <p:cNvSpPr txBox="1">
            <a:spLocks/>
          </p:cNvSpPr>
          <p:nvPr/>
        </p:nvSpPr>
        <p:spPr>
          <a:xfrm>
            <a:off x="594361" y="1147350"/>
            <a:ext cx="8724817" cy="4924425"/>
          </a:xfrm>
          <a:prstGeom prst="rect">
            <a:avLst/>
          </a:prstGeom>
        </p:spPr>
        <p:txBody>
          <a:bodyPr vert="horz" lIns="0" tIns="0" rIns="0" bIns="0" rtlCol="0">
            <a:noAutofit/>
          </a:bodyPr>
          <a:lstStyle>
            <a:lvl1pPr marL="0" marR="0" indent="0" algn="l" defTabSz="457200" rtl="0" eaLnBrk="1" fontAlgn="auto" latinLnBrk="0" hangingPunct="1">
              <a:lnSpc>
                <a:spcPct val="100000"/>
              </a:lnSpc>
              <a:spcBef>
                <a:spcPts val="432"/>
              </a:spcBef>
              <a:spcAft>
                <a:spcPts val="0"/>
              </a:spcAft>
              <a:buClrTx/>
              <a:buSzTx/>
              <a:buFontTx/>
              <a:buNone/>
              <a:tabLst/>
              <a:defRPr sz="1600" b="1" kern="1200">
                <a:solidFill>
                  <a:schemeClr val="tx2"/>
                </a:solidFill>
                <a:latin typeface="+mn-lt"/>
                <a:ea typeface="+mn-ea"/>
                <a:cs typeface="Georgia"/>
              </a:defRPr>
            </a:lvl1pPr>
            <a:lvl2pPr marL="0" marR="0" indent="0" algn="l" defTabSz="457200" rtl="0" eaLnBrk="1" fontAlgn="auto" latinLnBrk="0" hangingPunct="1">
              <a:lnSpc>
                <a:spcPct val="100000"/>
              </a:lnSpc>
              <a:spcBef>
                <a:spcPts val="432"/>
              </a:spcBef>
              <a:spcAft>
                <a:spcPts val="0"/>
              </a:spcAft>
              <a:buClrTx/>
              <a:buSzTx/>
              <a:buFont typeface="Arial"/>
              <a:buNone/>
              <a:tabLst/>
              <a:defRPr sz="1600" b="0" kern="1200">
                <a:solidFill>
                  <a:schemeClr val="tx1"/>
                </a:solidFill>
                <a:latin typeface="+mn-lt"/>
                <a:ea typeface="+mn-ea"/>
                <a:cs typeface="+mn-cs"/>
              </a:defRPr>
            </a:lvl2pPr>
            <a:lvl3pPr marL="168275" marR="0" indent="-168275" algn="l" defTabSz="457200" rtl="0" eaLnBrk="1" fontAlgn="auto" latinLnBrk="0" hangingPunct="1">
              <a:lnSpc>
                <a:spcPct val="100000"/>
              </a:lnSpc>
              <a:spcBef>
                <a:spcPts val="432"/>
              </a:spcBef>
              <a:spcAft>
                <a:spcPts val="0"/>
              </a:spcAft>
              <a:buClrTx/>
              <a:buSzTx/>
              <a:buFont typeface="Arial" pitchFamily="34" charset="0"/>
              <a:buChar char="•"/>
              <a:tabLst/>
              <a:defRPr sz="1600" b="0" kern="1200">
                <a:solidFill>
                  <a:schemeClr val="tx1"/>
                </a:solidFill>
                <a:latin typeface="+mn-lt"/>
                <a:ea typeface="+mn-ea"/>
                <a:cs typeface="+mn-cs"/>
              </a:defRPr>
            </a:lvl3pPr>
            <a:lvl4pPr marL="336550" marR="0" indent="-173038" algn="l" defTabSz="457200" rtl="0" eaLnBrk="1" fontAlgn="auto" latinLnBrk="0" hangingPunct="1">
              <a:lnSpc>
                <a:spcPct val="100000"/>
              </a:lnSpc>
              <a:spcBef>
                <a:spcPts val="432"/>
              </a:spcBef>
              <a:spcAft>
                <a:spcPts val="0"/>
              </a:spcAft>
              <a:buClrTx/>
              <a:buSzTx/>
              <a:buFont typeface="Lucida Grande"/>
              <a:buChar char="-"/>
              <a:tabLst/>
              <a:defRPr sz="1600" b="0" kern="1200">
                <a:solidFill>
                  <a:schemeClr val="tx1"/>
                </a:solidFill>
                <a:latin typeface="+mn-lt"/>
                <a:ea typeface="+mn-ea"/>
                <a:cs typeface="+mn-cs"/>
              </a:defRPr>
            </a:lvl4pPr>
            <a:lvl5pPr marL="514350" marR="0" indent="-177800" algn="l" defTabSz="457200" rtl="0" eaLnBrk="1" fontAlgn="auto" latinLnBrk="0" hangingPunct="1">
              <a:lnSpc>
                <a:spcPct val="100000"/>
              </a:lnSpc>
              <a:spcBef>
                <a:spcPts val="432"/>
              </a:spcBef>
              <a:spcAft>
                <a:spcPts val="0"/>
              </a:spcAft>
              <a:buClrTx/>
              <a:buSzTx/>
              <a:buFont typeface="Lucida Grande"/>
              <a:buChar char="-"/>
              <a:tabLst/>
              <a:defRPr lang="en-US" sz="1600" b="0" kern="1200" noProof="0" dirty="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2" indent="0" algn="just">
              <a:spcAft>
                <a:spcPts val="600"/>
              </a:spcAft>
              <a:buNone/>
            </a:pPr>
            <a:r>
              <a:rPr lang="en-GB" b="1" dirty="0" err="1" smtClean="0">
                <a:solidFill>
                  <a:schemeClr val="tx2"/>
                </a:solidFill>
                <a:cs typeface="Georgia"/>
              </a:rPr>
              <a:t>Xero</a:t>
            </a:r>
            <a:r>
              <a:rPr lang="en-GB" b="1" dirty="0" smtClean="0">
                <a:solidFill>
                  <a:schemeClr val="tx2"/>
                </a:solidFill>
                <a:cs typeface="Georgia"/>
              </a:rPr>
              <a:t>:</a:t>
            </a:r>
            <a:r>
              <a:rPr lang="en-US" sz="1100" dirty="0" smtClean="0"/>
              <a:t> </a:t>
            </a:r>
            <a:r>
              <a:rPr lang="en-US" sz="1100" dirty="0" err="1"/>
              <a:t>Xero</a:t>
            </a:r>
            <a:r>
              <a:rPr lang="en-US" sz="1100" dirty="0"/>
              <a:t> is one of the fastest growing software as a service companies globally. </a:t>
            </a:r>
            <a:r>
              <a:rPr lang="en-US" sz="1100" dirty="0" smtClean="0"/>
              <a:t>It leads the New </a:t>
            </a:r>
            <a:r>
              <a:rPr lang="en-US" sz="1100" dirty="0"/>
              <a:t>Zealand, Australian, and United Kingdom cloud accounting markets, employing </a:t>
            </a:r>
            <a:r>
              <a:rPr lang="en-US" sz="1100" dirty="0" smtClean="0"/>
              <a:t>more </a:t>
            </a:r>
            <a:r>
              <a:rPr lang="en-US" sz="1100" dirty="0"/>
              <a:t>than 2,500 people. Forbes identified </a:t>
            </a:r>
            <a:r>
              <a:rPr lang="en-US" sz="1100" dirty="0" err="1"/>
              <a:t>Xero</a:t>
            </a:r>
            <a:r>
              <a:rPr lang="en-US" sz="1100" dirty="0"/>
              <a:t> as the World’s Most Innovative Growth Company in 2014 and 2015</a:t>
            </a:r>
            <a:r>
              <a:rPr lang="en-US" sz="1100" dirty="0" smtClean="0"/>
              <a:t>.</a:t>
            </a:r>
          </a:p>
          <a:p>
            <a:pPr marL="0" lvl="2" indent="0" algn="just">
              <a:spcAft>
                <a:spcPts val="600"/>
              </a:spcAft>
              <a:buNone/>
            </a:pPr>
            <a:r>
              <a:rPr lang="en-US" sz="1100" dirty="0" err="1"/>
              <a:t>Xero’s</a:t>
            </a:r>
            <a:r>
              <a:rPr lang="en-US" sz="1100" dirty="0"/>
              <a:t> software-as-a-service business model, where software is hosted securely on the internet, allows </a:t>
            </a:r>
            <a:r>
              <a:rPr lang="en-US" sz="1100" dirty="0" err="1"/>
              <a:t>Xero</a:t>
            </a:r>
            <a:r>
              <a:rPr lang="en-US" sz="1100" dirty="0"/>
              <a:t> to address the large and fragmented small business market. </a:t>
            </a:r>
            <a:r>
              <a:rPr lang="en-US" sz="1100" dirty="0" smtClean="0"/>
              <a:t>Additions </a:t>
            </a:r>
            <a:r>
              <a:rPr lang="en-US" sz="1100" dirty="0"/>
              <a:t>and extensions to functionality are developed in response to the needs of new customers and new industries</a:t>
            </a:r>
            <a:r>
              <a:rPr lang="en-US" sz="1100" dirty="0" smtClean="0"/>
              <a:t>.</a:t>
            </a:r>
          </a:p>
          <a:p>
            <a:pPr marL="0" lvl="2" indent="0" algn="just">
              <a:spcAft>
                <a:spcPts val="600"/>
              </a:spcAft>
              <a:buNone/>
            </a:pPr>
            <a:r>
              <a:rPr lang="en-US" sz="1100" dirty="0"/>
              <a:t>Founded in 2006, </a:t>
            </a:r>
            <a:r>
              <a:rPr lang="en-US" sz="1100" dirty="0" err="1"/>
              <a:t>Xero</a:t>
            </a:r>
            <a:r>
              <a:rPr lang="en-US" sz="1100" dirty="0"/>
              <a:t> listed on the New Zealand Stock Exchange in June 2007 and the Australian Securities Exchange in November 2012. In 2018 </a:t>
            </a:r>
            <a:r>
              <a:rPr lang="en-US" sz="1100" dirty="0" err="1"/>
              <a:t>Xero</a:t>
            </a:r>
            <a:r>
              <a:rPr lang="en-US" sz="1100" dirty="0"/>
              <a:t> consolidated its listing on the ASX and was included in the S&amp;P/ASX 100 index</a:t>
            </a:r>
            <a:r>
              <a:rPr lang="en-US" sz="1100" dirty="0" smtClean="0"/>
              <a:t>.</a:t>
            </a:r>
          </a:p>
          <a:p>
            <a:pPr marL="0" lvl="2" indent="0" algn="just">
              <a:spcAft>
                <a:spcPts val="600"/>
              </a:spcAft>
              <a:buNone/>
            </a:pPr>
            <a:endParaRPr lang="en-US" sz="1100" dirty="0" smtClean="0"/>
          </a:p>
          <a:p>
            <a:pPr marL="0" lvl="2" indent="0" algn="just">
              <a:spcAft>
                <a:spcPts val="600"/>
              </a:spcAft>
              <a:buNone/>
            </a:pPr>
            <a:r>
              <a:rPr lang="en-US" b="1" dirty="0" smtClean="0">
                <a:solidFill>
                  <a:schemeClr val="tx2"/>
                </a:solidFill>
                <a:cs typeface="Georgia"/>
              </a:rPr>
              <a:t>Capitalization (February 3, 2020)</a:t>
            </a:r>
            <a:endParaRPr lang="en-US" sz="1100" dirty="0"/>
          </a:p>
        </p:txBody>
      </p:sp>
      <p:pic>
        <p:nvPicPr>
          <p:cNvPr id="3" name="Picture 2"/>
          <p:cNvPicPr>
            <a:picLocks noChangeAspect="1"/>
          </p:cNvPicPr>
          <p:nvPr/>
        </p:nvPicPr>
        <p:blipFill>
          <a:blip r:embed="rId3"/>
          <a:stretch>
            <a:fillRect/>
          </a:stretch>
        </p:blipFill>
        <p:spPr>
          <a:xfrm>
            <a:off x="594361" y="3524684"/>
            <a:ext cx="8742358" cy="2638095"/>
          </a:xfrm>
          <a:prstGeom prst="rect">
            <a:avLst/>
          </a:prstGeom>
        </p:spPr>
      </p:pic>
    </p:spTree>
    <p:extLst>
      <p:ext uri="{BB962C8B-B14F-4D97-AF65-F5344CB8AC3E}">
        <p14:creationId xmlns:p14="http://schemas.microsoft.com/office/powerpoint/2010/main" val="232362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Company Overview (continued)</a:t>
            </a:r>
            <a:endParaRPr lang="en-US" dirty="0"/>
          </a:p>
        </p:txBody>
      </p:sp>
      <p:sp>
        <p:nvSpPr>
          <p:cNvPr id="5" name="Content Placeholder 4"/>
          <p:cNvSpPr>
            <a:spLocks noGrp="1"/>
          </p:cNvSpPr>
          <p:nvPr>
            <p:ph sz="quarter" idx="10"/>
          </p:nvPr>
        </p:nvSpPr>
        <p:spPr/>
        <p:txBody>
          <a:bodyPr/>
          <a:lstStyle/>
          <a:p>
            <a:pPr>
              <a:spcAft>
                <a:spcPts val="600"/>
              </a:spcAft>
            </a:pPr>
            <a:endParaRPr lang="en-US" b="0" dirty="0" smtClean="0">
              <a:solidFill>
                <a:schemeClr val="tx1"/>
              </a:solidFill>
            </a:endParaRPr>
          </a:p>
          <a:p>
            <a:pPr>
              <a:spcAft>
                <a:spcPts val="600"/>
              </a:spcAft>
            </a:pPr>
            <a:endParaRPr lang="en-US" dirty="0"/>
          </a:p>
        </p:txBody>
      </p:sp>
      <p:sp>
        <p:nvSpPr>
          <p:cNvPr id="6" name="TextBox 5"/>
          <p:cNvSpPr txBox="1"/>
          <p:nvPr/>
        </p:nvSpPr>
        <p:spPr>
          <a:xfrm>
            <a:off x="609600" y="6336064"/>
            <a:ext cx="7741381" cy="246221"/>
          </a:xfrm>
          <a:prstGeom prst="rect">
            <a:avLst/>
          </a:prstGeom>
          <a:noFill/>
        </p:spPr>
        <p:txBody>
          <a:bodyPr wrap="square" lIns="0" rtlCol="0">
            <a:spAutoFit/>
          </a:bodyPr>
          <a:lstStyle/>
          <a:p>
            <a:r>
              <a:rPr lang="en-US" sz="1000" i="1" dirty="0" smtClean="0"/>
              <a:t>Source: Annual Report (2018)</a:t>
            </a:r>
          </a:p>
        </p:txBody>
      </p:sp>
      <p:pic>
        <p:nvPicPr>
          <p:cNvPr id="3" name="Picture 2"/>
          <p:cNvPicPr>
            <a:picLocks noChangeAspect="1"/>
          </p:cNvPicPr>
          <p:nvPr/>
        </p:nvPicPr>
        <p:blipFill>
          <a:blip r:embed="rId2"/>
          <a:stretch>
            <a:fillRect/>
          </a:stretch>
        </p:blipFill>
        <p:spPr>
          <a:xfrm>
            <a:off x="391644" y="862388"/>
            <a:ext cx="9118116" cy="5347942"/>
          </a:xfrm>
          <a:prstGeom prst="rect">
            <a:avLst/>
          </a:prstGeom>
        </p:spPr>
      </p:pic>
    </p:spTree>
    <p:extLst>
      <p:ext uri="{BB962C8B-B14F-4D97-AF65-F5344CB8AC3E}">
        <p14:creationId xmlns:p14="http://schemas.microsoft.com/office/powerpoint/2010/main" val="25807262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Company Overview (continued)</a:t>
            </a:r>
            <a:endParaRPr lang="en-US" dirty="0"/>
          </a:p>
        </p:txBody>
      </p:sp>
      <p:sp>
        <p:nvSpPr>
          <p:cNvPr id="6" name="TextBox 5"/>
          <p:cNvSpPr txBox="1"/>
          <p:nvPr/>
        </p:nvSpPr>
        <p:spPr>
          <a:xfrm>
            <a:off x="609600" y="6336064"/>
            <a:ext cx="7741381" cy="246221"/>
          </a:xfrm>
          <a:prstGeom prst="rect">
            <a:avLst/>
          </a:prstGeom>
          <a:noFill/>
        </p:spPr>
        <p:txBody>
          <a:bodyPr wrap="square" lIns="0" rtlCol="0">
            <a:spAutoFit/>
          </a:bodyPr>
          <a:lstStyle/>
          <a:p>
            <a:r>
              <a:rPr lang="en-US" sz="1000" i="1" dirty="0" smtClean="0"/>
              <a:t>Source: Annual Report (2019)</a:t>
            </a:r>
          </a:p>
        </p:txBody>
      </p:sp>
      <p:pic>
        <p:nvPicPr>
          <p:cNvPr id="3" name="Picture 2"/>
          <p:cNvPicPr>
            <a:picLocks noChangeAspect="1"/>
          </p:cNvPicPr>
          <p:nvPr/>
        </p:nvPicPr>
        <p:blipFill>
          <a:blip r:embed="rId2"/>
          <a:stretch>
            <a:fillRect/>
          </a:stretch>
        </p:blipFill>
        <p:spPr>
          <a:xfrm>
            <a:off x="6406104" y="2042428"/>
            <a:ext cx="2960242" cy="1812633"/>
          </a:xfrm>
          <a:prstGeom prst="rect">
            <a:avLst/>
          </a:prstGeom>
        </p:spPr>
      </p:pic>
      <p:pic>
        <p:nvPicPr>
          <p:cNvPr id="7" name="Picture 6"/>
          <p:cNvPicPr>
            <a:picLocks noChangeAspect="1"/>
          </p:cNvPicPr>
          <p:nvPr/>
        </p:nvPicPr>
        <p:blipFill>
          <a:blip r:embed="rId3"/>
          <a:stretch>
            <a:fillRect/>
          </a:stretch>
        </p:blipFill>
        <p:spPr>
          <a:xfrm>
            <a:off x="6677397" y="1831949"/>
            <a:ext cx="2659322" cy="210479"/>
          </a:xfrm>
          <a:prstGeom prst="rect">
            <a:avLst/>
          </a:prstGeom>
        </p:spPr>
      </p:pic>
      <p:pic>
        <p:nvPicPr>
          <p:cNvPr id="14" name="Picture 13"/>
          <p:cNvPicPr>
            <a:picLocks noChangeAspect="1"/>
          </p:cNvPicPr>
          <p:nvPr/>
        </p:nvPicPr>
        <p:blipFill>
          <a:blip r:embed="rId4"/>
          <a:stretch>
            <a:fillRect/>
          </a:stretch>
        </p:blipFill>
        <p:spPr>
          <a:xfrm>
            <a:off x="609601" y="1198809"/>
            <a:ext cx="5704936" cy="2685180"/>
          </a:xfrm>
          <a:prstGeom prst="rect">
            <a:avLst/>
          </a:prstGeom>
        </p:spPr>
      </p:pic>
      <p:pic>
        <p:nvPicPr>
          <p:cNvPr id="17" name="Picture 16"/>
          <p:cNvPicPr>
            <a:picLocks noChangeAspect="1"/>
          </p:cNvPicPr>
          <p:nvPr/>
        </p:nvPicPr>
        <p:blipFill>
          <a:blip r:embed="rId5"/>
          <a:stretch>
            <a:fillRect/>
          </a:stretch>
        </p:blipFill>
        <p:spPr>
          <a:xfrm>
            <a:off x="585735" y="4387526"/>
            <a:ext cx="4167052" cy="1325880"/>
          </a:xfrm>
          <a:prstGeom prst="rect">
            <a:avLst/>
          </a:prstGeom>
        </p:spPr>
      </p:pic>
      <p:pic>
        <p:nvPicPr>
          <p:cNvPr id="18" name="Picture 17"/>
          <p:cNvPicPr>
            <a:picLocks noChangeAspect="1"/>
          </p:cNvPicPr>
          <p:nvPr/>
        </p:nvPicPr>
        <p:blipFill>
          <a:blip r:embed="rId6"/>
          <a:stretch>
            <a:fillRect/>
          </a:stretch>
        </p:blipFill>
        <p:spPr>
          <a:xfrm>
            <a:off x="4841128" y="4387526"/>
            <a:ext cx="4525218" cy="1280160"/>
          </a:xfrm>
          <a:prstGeom prst="rect">
            <a:avLst/>
          </a:prstGeom>
        </p:spPr>
      </p:pic>
    </p:spTree>
    <p:extLst>
      <p:ext uri="{BB962C8B-B14F-4D97-AF65-F5344CB8AC3E}">
        <p14:creationId xmlns:p14="http://schemas.microsoft.com/office/powerpoint/2010/main" val="1877355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Company Overview (continued)</a:t>
            </a:r>
            <a:endParaRPr lang="en-US" dirty="0"/>
          </a:p>
        </p:txBody>
      </p:sp>
      <p:sp>
        <p:nvSpPr>
          <p:cNvPr id="5" name="Content Placeholder 4"/>
          <p:cNvSpPr>
            <a:spLocks noGrp="1"/>
          </p:cNvSpPr>
          <p:nvPr>
            <p:ph sz="quarter" idx="10"/>
          </p:nvPr>
        </p:nvSpPr>
        <p:spPr/>
        <p:txBody>
          <a:bodyPr/>
          <a:lstStyle/>
          <a:p>
            <a:pPr>
              <a:spcAft>
                <a:spcPts val="600"/>
              </a:spcAft>
            </a:pPr>
            <a:r>
              <a:rPr lang="en-US" dirty="0" smtClean="0"/>
              <a:t>Financial Performance</a:t>
            </a:r>
            <a:endParaRPr lang="en-US" b="0" dirty="0" smtClean="0">
              <a:solidFill>
                <a:schemeClr val="tx1"/>
              </a:solidFill>
            </a:endParaRPr>
          </a:p>
          <a:p>
            <a:pPr>
              <a:spcAft>
                <a:spcPts val="600"/>
              </a:spcAft>
            </a:pPr>
            <a:endParaRPr lang="en-US" dirty="0"/>
          </a:p>
        </p:txBody>
      </p:sp>
      <p:sp>
        <p:nvSpPr>
          <p:cNvPr id="6" name="TextBox 5"/>
          <p:cNvSpPr txBox="1"/>
          <p:nvPr/>
        </p:nvSpPr>
        <p:spPr>
          <a:xfrm>
            <a:off x="609600" y="6336064"/>
            <a:ext cx="7741381" cy="246221"/>
          </a:xfrm>
          <a:prstGeom prst="rect">
            <a:avLst/>
          </a:prstGeom>
          <a:noFill/>
        </p:spPr>
        <p:txBody>
          <a:bodyPr wrap="square" lIns="0" rtlCol="0">
            <a:spAutoFit/>
          </a:bodyPr>
          <a:lstStyle/>
          <a:p>
            <a:r>
              <a:rPr lang="en-US" sz="1000" i="1" dirty="0" smtClean="0"/>
              <a:t>Source: </a:t>
            </a:r>
            <a:r>
              <a:rPr lang="en-US" sz="1000" i="1" dirty="0" err="1" smtClean="0"/>
              <a:t>CapitalIQ</a:t>
            </a:r>
            <a:endParaRPr lang="en-US" sz="1000" i="1" dirty="0" smtClean="0"/>
          </a:p>
        </p:txBody>
      </p:sp>
      <p:pic>
        <p:nvPicPr>
          <p:cNvPr id="7" name="Picture 6"/>
          <p:cNvPicPr>
            <a:picLocks noChangeAspect="1"/>
          </p:cNvPicPr>
          <p:nvPr/>
        </p:nvPicPr>
        <p:blipFill>
          <a:blip r:embed="rId2"/>
          <a:stretch>
            <a:fillRect/>
          </a:stretch>
        </p:blipFill>
        <p:spPr>
          <a:xfrm>
            <a:off x="449980" y="1463152"/>
            <a:ext cx="2414201" cy="3022221"/>
          </a:xfrm>
          <a:prstGeom prst="rect">
            <a:avLst/>
          </a:prstGeom>
        </p:spPr>
      </p:pic>
      <p:pic>
        <p:nvPicPr>
          <p:cNvPr id="9" name="Picture 8"/>
          <p:cNvPicPr>
            <a:picLocks noChangeAspect="1"/>
          </p:cNvPicPr>
          <p:nvPr/>
        </p:nvPicPr>
        <p:blipFill>
          <a:blip r:embed="rId3"/>
          <a:stretch>
            <a:fillRect/>
          </a:stretch>
        </p:blipFill>
        <p:spPr>
          <a:xfrm>
            <a:off x="2769010" y="1463151"/>
            <a:ext cx="6860533" cy="3022222"/>
          </a:xfrm>
          <a:prstGeom prst="rect">
            <a:avLst/>
          </a:prstGeom>
        </p:spPr>
      </p:pic>
    </p:spTree>
    <p:extLst>
      <p:ext uri="{BB962C8B-B14F-4D97-AF65-F5344CB8AC3E}">
        <p14:creationId xmlns:p14="http://schemas.microsoft.com/office/powerpoint/2010/main" val="2227653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Company Overview (continued)</a:t>
            </a:r>
            <a:endParaRPr lang="en-US" dirty="0"/>
          </a:p>
        </p:txBody>
      </p:sp>
      <p:sp>
        <p:nvSpPr>
          <p:cNvPr id="5" name="Content Placeholder 4"/>
          <p:cNvSpPr>
            <a:spLocks noGrp="1"/>
          </p:cNvSpPr>
          <p:nvPr>
            <p:ph sz="quarter" idx="10"/>
          </p:nvPr>
        </p:nvSpPr>
        <p:spPr/>
        <p:txBody>
          <a:bodyPr/>
          <a:lstStyle/>
          <a:p>
            <a:pPr>
              <a:spcAft>
                <a:spcPts val="600"/>
              </a:spcAft>
            </a:pPr>
            <a:r>
              <a:rPr lang="en-US" dirty="0" smtClean="0"/>
              <a:t>Geographic Segment Performance</a:t>
            </a:r>
            <a:endParaRPr lang="en-US" b="0" dirty="0" smtClean="0">
              <a:solidFill>
                <a:schemeClr val="tx1"/>
              </a:solidFill>
            </a:endParaRPr>
          </a:p>
          <a:p>
            <a:pPr>
              <a:spcAft>
                <a:spcPts val="600"/>
              </a:spcAft>
            </a:pPr>
            <a:endParaRPr lang="en-US" dirty="0"/>
          </a:p>
        </p:txBody>
      </p:sp>
      <p:sp>
        <p:nvSpPr>
          <p:cNvPr id="6" name="TextBox 5"/>
          <p:cNvSpPr txBox="1"/>
          <p:nvPr/>
        </p:nvSpPr>
        <p:spPr>
          <a:xfrm>
            <a:off x="609600" y="6336064"/>
            <a:ext cx="7741381" cy="246221"/>
          </a:xfrm>
          <a:prstGeom prst="rect">
            <a:avLst/>
          </a:prstGeom>
          <a:noFill/>
        </p:spPr>
        <p:txBody>
          <a:bodyPr wrap="square" lIns="0" rtlCol="0">
            <a:spAutoFit/>
          </a:bodyPr>
          <a:lstStyle/>
          <a:p>
            <a:r>
              <a:rPr lang="en-US" sz="1000" i="1" dirty="0" smtClean="0"/>
              <a:t>Source: </a:t>
            </a:r>
            <a:r>
              <a:rPr lang="en-US" sz="1000" i="1" dirty="0" err="1" smtClean="0"/>
              <a:t>CapitalIQ</a:t>
            </a:r>
            <a:endParaRPr lang="en-US" sz="1000" i="1" dirty="0" smtClean="0"/>
          </a:p>
        </p:txBody>
      </p:sp>
      <p:pic>
        <p:nvPicPr>
          <p:cNvPr id="7" name="Picture 6"/>
          <p:cNvPicPr>
            <a:picLocks noChangeAspect="1"/>
          </p:cNvPicPr>
          <p:nvPr/>
        </p:nvPicPr>
        <p:blipFill>
          <a:blip r:embed="rId2"/>
          <a:stretch>
            <a:fillRect/>
          </a:stretch>
        </p:blipFill>
        <p:spPr>
          <a:xfrm>
            <a:off x="378590" y="1479179"/>
            <a:ext cx="2653364" cy="1895260"/>
          </a:xfrm>
          <a:prstGeom prst="rect">
            <a:avLst/>
          </a:prstGeom>
        </p:spPr>
      </p:pic>
      <p:pic>
        <p:nvPicPr>
          <p:cNvPr id="8" name="Picture 7"/>
          <p:cNvPicPr>
            <a:picLocks noChangeAspect="1"/>
          </p:cNvPicPr>
          <p:nvPr/>
        </p:nvPicPr>
        <p:blipFill>
          <a:blip r:embed="rId3"/>
          <a:stretch>
            <a:fillRect/>
          </a:stretch>
        </p:blipFill>
        <p:spPr>
          <a:xfrm>
            <a:off x="3047194" y="1479179"/>
            <a:ext cx="6606839" cy="1895260"/>
          </a:xfrm>
          <a:prstGeom prst="rect">
            <a:avLst/>
          </a:prstGeom>
        </p:spPr>
      </p:pic>
    </p:spTree>
    <p:extLst>
      <p:ext uri="{BB962C8B-B14F-4D97-AF65-F5344CB8AC3E}">
        <p14:creationId xmlns:p14="http://schemas.microsoft.com/office/powerpoint/2010/main" val="38696756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Company Overview (continued)</a:t>
            </a:r>
            <a:endParaRPr lang="en-US" dirty="0"/>
          </a:p>
        </p:txBody>
      </p:sp>
      <p:sp>
        <p:nvSpPr>
          <p:cNvPr id="5" name="Content Placeholder 4"/>
          <p:cNvSpPr>
            <a:spLocks noGrp="1"/>
          </p:cNvSpPr>
          <p:nvPr>
            <p:ph sz="quarter" idx="10"/>
          </p:nvPr>
        </p:nvSpPr>
        <p:spPr/>
        <p:txBody>
          <a:bodyPr/>
          <a:lstStyle/>
          <a:p>
            <a:pPr>
              <a:spcAft>
                <a:spcPts val="600"/>
              </a:spcAft>
            </a:pPr>
            <a:r>
              <a:rPr lang="en-US" dirty="0" smtClean="0"/>
              <a:t>Company Stock Performance </a:t>
            </a:r>
            <a:endParaRPr lang="en-US" b="0" dirty="0" smtClean="0">
              <a:solidFill>
                <a:schemeClr val="tx1"/>
              </a:solidFill>
            </a:endParaRPr>
          </a:p>
          <a:p>
            <a:pPr>
              <a:spcAft>
                <a:spcPts val="600"/>
              </a:spcAft>
            </a:pPr>
            <a:endParaRPr lang="en-US" dirty="0"/>
          </a:p>
        </p:txBody>
      </p:sp>
      <p:sp>
        <p:nvSpPr>
          <p:cNvPr id="6" name="TextBox 5"/>
          <p:cNvSpPr txBox="1"/>
          <p:nvPr/>
        </p:nvSpPr>
        <p:spPr>
          <a:xfrm>
            <a:off x="609600" y="6336064"/>
            <a:ext cx="7741381" cy="246221"/>
          </a:xfrm>
          <a:prstGeom prst="rect">
            <a:avLst/>
          </a:prstGeom>
          <a:noFill/>
        </p:spPr>
        <p:txBody>
          <a:bodyPr wrap="square" lIns="0" rtlCol="0">
            <a:spAutoFit/>
          </a:bodyPr>
          <a:lstStyle/>
          <a:p>
            <a:r>
              <a:rPr lang="en-US" sz="1000" i="1" dirty="0" smtClean="0"/>
              <a:t>Source: </a:t>
            </a:r>
            <a:r>
              <a:rPr lang="en-US" sz="1000" i="1" dirty="0" err="1" smtClean="0"/>
              <a:t>CapitalIQ</a:t>
            </a:r>
            <a:endParaRPr lang="en-US" sz="1000" i="1" dirty="0" smtClean="0"/>
          </a:p>
        </p:txBody>
      </p:sp>
      <p:pic>
        <p:nvPicPr>
          <p:cNvPr id="2" name="Picture 1"/>
          <p:cNvPicPr>
            <a:picLocks noChangeAspect="1"/>
          </p:cNvPicPr>
          <p:nvPr/>
        </p:nvPicPr>
        <p:blipFill>
          <a:blip r:embed="rId2"/>
          <a:stretch>
            <a:fillRect/>
          </a:stretch>
        </p:blipFill>
        <p:spPr>
          <a:xfrm>
            <a:off x="609600" y="1379104"/>
            <a:ext cx="8713289" cy="2489511"/>
          </a:xfrm>
          <a:prstGeom prst="rect">
            <a:avLst/>
          </a:prstGeom>
        </p:spPr>
      </p:pic>
    </p:spTree>
    <p:extLst>
      <p:ext uri="{BB962C8B-B14F-4D97-AF65-F5344CB8AC3E}">
        <p14:creationId xmlns:p14="http://schemas.microsoft.com/office/powerpoint/2010/main" val="3931991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a:t>
            </a: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311888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Lippincott">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2015 A4 blank" id="{CFCE548B-EA10-4E3F-AE12-24F726C9F89C}" vid="{9C979F71-4FF1-485D-89F9-7DB2D807C442}"/>
    </a:ext>
  </a:extLst>
</a:theme>
</file>

<file path=ppt/theme/theme2.xml><?xml version="1.0" encoding="utf-8"?>
<a:theme xmlns:a="http://schemas.openxmlformats.org/drawingml/2006/main" name="1_blank">
  <a:themeElements>
    <a:clrScheme name="Lippincott">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2015 A4 blank" id="{CFCE548B-EA10-4E3F-AE12-24F726C9F89C}" vid="{9C979F71-4FF1-485D-89F9-7DB2D807C442}"/>
    </a:ext>
  </a:extLst>
</a:theme>
</file>

<file path=ppt/theme/theme3.xml><?xml version="1.0" encoding="utf-8"?>
<a:theme xmlns:a="http://schemas.openxmlformats.org/drawingml/2006/main" name="2_blank">
  <a:themeElements>
    <a:clrScheme name="Lippincott">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2015 A4 blank" id="{CFCE548B-EA10-4E3F-AE12-24F726C9F89C}" vid="{9C979F71-4FF1-485D-89F9-7DB2D807C442}"/>
    </a:ext>
  </a:extLst>
</a:theme>
</file>

<file path=ppt/theme/theme4.xml><?xml version="1.0" encoding="utf-8"?>
<a:theme xmlns:a="http://schemas.openxmlformats.org/drawingml/2006/main" name="3_blank">
  <a:themeElements>
    <a:clrScheme name="Lippincott">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2015 A4 blank" id="{CFCE548B-EA10-4E3F-AE12-24F726C9F89C}" vid="{9C979F71-4FF1-485D-89F9-7DB2D807C442}"/>
    </a:ext>
  </a:extLst>
</a:theme>
</file>

<file path=ppt/theme/theme5.xml><?xml version="1.0" encoding="utf-8"?>
<a:theme xmlns:a="http://schemas.openxmlformats.org/drawingml/2006/main" name="4_blank">
  <a:themeElements>
    <a:clrScheme name="Lippincott">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2015 A4 blank" id="{CFCE548B-EA10-4E3F-AE12-24F726C9F89C}" vid="{9C979F71-4FF1-485D-89F9-7DB2D807C442}"/>
    </a:ext>
  </a:extLst>
</a:theme>
</file>

<file path=ppt/theme/theme6.xml><?xml version="1.0" encoding="utf-8"?>
<a:theme xmlns:a="http://schemas.openxmlformats.org/drawingml/2006/main" name="2013 Master">
  <a:themeElements>
    <a:clrScheme name="Lippincott">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2016 Letter blank1.potx" id="{0CBF9B49-7B0F-4006-82E1-80FC90DADFAB}" vid="{E70E052D-4998-45A6-8E7B-FCA9A0159E3C}"/>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3200</TotalTime>
  <Words>2002</Words>
  <Application>Microsoft Office PowerPoint</Application>
  <PresentationFormat>A4 Paper (210x297 mm)</PresentationFormat>
  <Paragraphs>101</Paragraphs>
  <Slides>17</Slides>
  <Notes>0</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17</vt:i4>
      </vt:variant>
    </vt:vector>
  </HeadingPairs>
  <TitlesOfParts>
    <vt:vector size="28" baseType="lpstr">
      <vt:lpstr>Arial</vt:lpstr>
      <vt:lpstr>Calibri</vt:lpstr>
      <vt:lpstr>Geneva</vt:lpstr>
      <vt:lpstr>Georgia</vt:lpstr>
      <vt:lpstr>Lucida Grande</vt:lpstr>
      <vt:lpstr>blank</vt:lpstr>
      <vt:lpstr>1_blank</vt:lpstr>
      <vt:lpstr>2_blank</vt:lpstr>
      <vt:lpstr>3_blank</vt:lpstr>
      <vt:lpstr>4_blank</vt:lpstr>
      <vt:lpstr>2013 Master</vt:lpstr>
      <vt:lpstr>PowerPoint Presentation</vt:lpstr>
      <vt:lpstr>Company Overview</vt:lpstr>
      <vt:lpstr>Company Overview</vt:lpstr>
      <vt:lpstr>Company Overview (continued)</vt:lpstr>
      <vt:lpstr>Company Overview (continued)</vt:lpstr>
      <vt:lpstr>Company Overview (continued)</vt:lpstr>
      <vt:lpstr>Company Overview (continued)</vt:lpstr>
      <vt:lpstr>Company Overview (continued)</vt:lpstr>
      <vt:lpstr>Board Bios</vt:lpstr>
      <vt:lpstr>Board Bios</vt:lpstr>
      <vt:lpstr>Board Bios (continued)</vt:lpstr>
      <vt:lpstr>Board Bios (continued)</vt:lpstr>
      <vt:lpstr>Executive Bios</vt:lpstr>
      <vt:lpstr>Executive Bios</vt:lpstr>
      <vt:lpstr>Executive Bios (continued)</vt:lpstr>
      <vt:lpstr>Executive Bios (continued)</vt:lpstr>
      <vt:lpstr>Executive Bios (continued)</vt:lpstr>
    </vt:vector>
  </TitlesOfParts>
  <Company>Egon Zehnder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AustralianSuper</dc:title>
  <dc:creator>Sandra Crabtree</dc:creator>
  <cp:lastModifiedBy>Scott Texeira</cp:lastModifiedBy>
  <cp:revision>421</cp:revision>
  <cp:lastPrinted>2017-08-18T22:07:11Z</cp:lastPrinted>
  <dcterms:created xsi:type="dcterms:W3CDTF">2015-06-09T01:02:21Z</dcterms:created>
  <dcterms:modified xsi:type="dcterms:W3CDTF">2020-07-07T18:18:59Z</dcterms:modified>
</cp:coreProperties>
</file>