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4"/>
  </p:notesMasterIdLst>
  <p:handoutMasterIdLst>
    <p:handoutMasterId r:id="rId15"/>
  </p:handoutMasterIdLst>
  <p:sldIdLst>
    <p:sldId id="299" r:id="rId5"/>
    <p:sldId id="274" r:id="rId6"/>
    <p:sldId id="308" r:id="rId7"/>
    <p:sldId id="300" r:id="rId8"/>
    <p:sldId id="302" r:id="rId9"/>
    <p:sldId id="303" r:id="rId10"/>
    <p:sldId id="293" r:id="rId11"/>
    <p:sldId id="294" r:id="rId12"/>
    <p:sldId id="285" r:id="rId13"/>
  </p:sldIdLst>
  <p:sldSz cx="6858000" cy="9144000" type="letter"/>
  <p:notesSz cx="7772400" cy="10058400"/>
  <p:defaultTextStyle>
    <a:defPPr>
      <a:defRPr lang="en-US"/>
    </a:defPPr>
    <a:lvl1pPr marL="0" algn="l" defTabSz="820391" rtl="0" eaLnBrk="1" latinLnBrk="0" hangingPunct="1">
      <a:defRPr sz="1614" kern="1200">
        <a:solidFill>
          <a:schemeClr val="tx1"/>
        </a:solidFill>
        <a:latin typeface="+mn-lt"/>
        <a:ea typeface="+mn-ea"/>
        <a:cs typeface="+mn-cs"/>
      </a:defRPr>
    </a:lvl1pPr>
    <a:lvl2pPr marL="410195" algn="l" defTabSz="820391" rtl="0" eaLnBrk="1" latinLnBrk="0" hangingPunct="1">
      <a:defRPr sz="1614" kern="1200">
        <a:solidFill>
          <a:schemeClr val="tx1"/>
        </a:solidFill>
        <a:latin typeface="+mn-lt"/>
        <a:ea typeface="+mn-ea"/>
        <a:cs typeface="+mn-cs"/>
      </a:defRPr>
    </a:lvl2pPr>
    <a:lvl3pPr marL="820391" algn="l" defTabSz="820391" rtl="0" eaLnBrk="1" latinLnBrk="0" hangingPunct="1">
      <a:defRPr sz="1614" kern="1200">
        <a:solidFill>
          <a:schemeClr val="tx1"/>
        </a:solidFill>
        <a:latin typeface="+mn-lt"/>
        <a:ea typeface="+mn-ea"/>
        <a:cs typeface="+mn-cs"/>
      </a:defRPr>
    </a:lvl3pPr>
    <a:lvl4pPr marL="1230586" algn="l" defTabSz="820391" rtl="0" eaLnBrk="1" latinLnBrk="0" hangingPunct="1">
      <a:defRPr sz="1614" kern="1200">
        <a:solidFill>
          <a:schemeClr val="tx1"/>
        </a:solidFill>
        <a:latin typeface="+mn-lt"/>
        <a:ea typeface="+mn-ea"/>
        <a:cs typeface="+mn-cs"/>
      </a:defRPr>
    </a:lvl4pPr>
    <a:lvl5pPr marL="1640781" algn="l" defTabSz="820391" rtl="0" eaLnBrk="1" latinLnBrk="0" hangingPunct="1">
      <a:defRPr sz="1614" kern="1200">
        <a:solidFill>
          <a:schemeClr val="tx1"/>
        </a:solidFill>
        <a:latin typeface="+mn-lt"/>
        <a:ea typeface="+mn-ea"/>
        <a:cs typeface="+mn-cs"/>
      </a:defRPr>
    </a:lvl5pPr>
    <a:lvl6pPr marL="2050976" algn="l" defTabSz="820391" rtl="0" eaLnBrk="1" latinLnBrk="0" hangingPunct="1">
      <a:defRPr sz="1614" kern="1200">
        <a:solidFill>
          <a:schemeClr val="tx1"/>
        </a:solidFill>
        <a:latin typeface="+mn-lt"/>
        <a:ea typeface="+mn-ea"/>
        <a:cs typeface="+mn-cs"/>
      </a:defRPr>
    </a:lvl6pPr>
    <a:lvl7pPr marL="2461173" algn="l" defTabSz="820391" rtl="0" eaLnBrk="1" latinLnBrk="0" hangingPunct="1">
      <a:defRPr sz="1614" kern="1200">
        <a:solidFill>
          <a:schemeClr val="tx1"/>
        </a:solidFill>
        <a:latin typeface="+mn-lt"/>
        <a:ea typeface="+mn-ea"/>
        <a:cs typeface="+mn-cs"/>
      </a:defRPr>
    </a:lvl7pPr>
    <a:lvl8pPr marL="2871367" algn="l" defTabSz="820391" rtl="0" eaLnBrk="1" latinLnBrk="0" hangingPunct="1">
      <a:defRPr sz="1614" kern="1200">
        <a:solidFill>
          <a:schemeClr val="tx1"/>
        </a:solidFill>
        <a:latin typeface="+mn-lt"/>
        <a:ea typeface="+mn-ea"/>
        <a:cs typeface="+mn-cs"/>
      </a:defRPr>
    </a:lvl8pPr>
    <a:lvl9pPr marL="3281562" algn="l" defTabSz="820391" rtl="0" eaLnBrk="1" latinLnBrk="0" hangingPunct="1">
      <a:defRPr sz="16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 userDrawn="1">
          <p15:clr>
            <a:srgbClr val="A4A3A4"/>
          </p15:clr>
        </p15:guide>
        <p15:guide id="3" pos="2164" userDrawn="1">
          <p15:clr>
            <a:srgbClr val="A4A3A4"/>
          </p15:clr>
        </p15:guide>
        <p15:guide id="4" orient="horz" pos="720" userDrawn="1">
          <p15:clr>
            <a:srgbClr val="A4A3A4"/>
          </p15:clr>
        </p15:guide>
        <p15:guide id="5" pos="254" userDrawn="1">
          <p15:clr>
            <a:srgbClr val="A4A3A4"/>
          </p15:clr>
        </p15:guide>
        <p15:guide id="6" pos="4074" userDrawn="1">
          <p15:clr>
            <a:srgbClr val="A4A3A4"/>
          </p15:clr>
        </p15:guide>
        <p15:guide id="7" orient="horz" pos="764" userDrawn="1">
          <p15:clr>
            <a:srgbClr val="A4A3A4"/>
          </p15:clr>
        </p15:guide>
        <p15:guide id="8" orient="horz" pos="3072" userDrawn="1">
          <p15:clr>
            <a:srgbClr val="A4A3A4"/>
          </p15:clr>
        </p15:guide>
        <p15:guide id="9" orient="horz" pos="5193" userDrawn="1">
          <p15:clr>
            <a:srgbClr val="A4A3A4"/>
          </p15:clr>
        </p15:guide>
        <p15:guide id="10" orient="horz" pos="541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han Ricci" initials="MR" lastIdx="9" clrIdx="0">
    <p:extLst>
      <p:ext uri="{19B8F6BF-5375-455C-9EA6-DF929625EA0E}">
        <p15:presenceInfo xmlns:p15="http://schemas.microsoft.com/office/powerpoint/2012/main" userId="S-1-5-21-1937441010-915890163-1039276024-1658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61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F0E27-9246-4ECD-9EB8-62FBECC0C67F}" v="55" dt="2022-03-20T17:58:13.2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47" autoAdjust="0"/>
  </p:normalViewPr>
  <p:slideViewPr>
    <p:cSldViewPr snapToGrid="0">
      <p:cViewPr varScale="1">
        <p:scale>
          <a:sx n="83" d="100"/>
          <a:sy n="83" d="100"/>
        </p:scale>
        <p:origin x="2856" y="102"/>
      </p:cViewPr>
      <p:guideLst>
        <p:guide orient="horz" pos="384"/>
        <p:guide pos="2164"/>
        <p:guide orient="horz" pos="720"/>
        <p:guide pos="254"/>
        <p:guide pos="4074"/>
        <p:guide orient="horz" pos="764"/>
        <p:guide orient="horz" pos="3072"/>
        <p:guide orient="horz" pos="5193"/>
        <p:guide orient="horz" pos="5411"/>
      </p:guideLst>
    </p:cSldViewPr>
  </p:slideViewPr>
  <p:outlineViewPr>
    <p:cViewPr>
      <p:scale>
        <a:sx n="33" d="100"/>
        <a:sy n="33" d="100"/>
      </p:scale>
      <p:origin x="0" y="-12528"/>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381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Rodighiero" userId="5a0f3cb8-05ba-4bbb-95f0-2a77c4a2ee05" providerId="ADAL" clId="{1EB4796A-DC6D-4223-B18D-B3270B5F33B0}"/>
    <pc:docChg chg="modSld">
      <pc:chgData name="Elena Rodighiero" userId="5a0f3cb8-05ba-4bbb-95f0-2a77c4a2ee05" providerId="ADAL" clId="{1EB4796A-DC6D-4223-B18D-B3270B5F33B0}" dt="2022-03-18T01:00:12.618" v="11" actId="1076"/>
      <pc:docMkLst>
        <pc:docMk/>
      </pc:docMkLst>
      <pc:sldChg chg="addSp modSp">
        <pc:chgData name="Elena Rodighiero" userId="5a0f3cb8-05ba-4bbb-95f0-2a77c4a2ee05" providerId="ADAL" clId="{1EB4796A-DC6D-4223-B18D-B3270B5F33B0}" dt="2022-03-18T01:00:12.618" v="11" actId="1076"/>
        <pc:sldMkLst>
          <pc:docMk/>
          <pc:sldMk cId="1683014061" sldId="299"/>
        </pc:sldMkLst>
        <pc:picChg chg="add mod">
          <ac:chgData name="Elena Rodighiero" userId="5a0f3cb8-05ba-4bbb-95f0-2a77c4a2ee05" providerId="ADAL" clId="{1EB4796A-DC6D-4223-B18D-B3270B5F33B0}" dt="2022-03-18T01:00:12.618" v="11" actId="1076"/>
          <ac:picMkLst>
            <pc:docMk/>
            <pc:sldMk cId="1683014061" sldId="299"/>
            <ac:picMk id="65538" creationId="{E1BFE800-14C1-4D5D-AD37-759C5682071A}"/>
          </ac:picMkLst>
        </pc:picChg>
        <pc:picChg chg="add mod">
          <ac:chgData name="Elena Rodighiero" userId="5a0f3cb8-05ba-4bbb-95f0-2a77c4a2ee05" providerId="ADAL" clId="{1EB4796A-DC6D-4223-B18D-B3270B5F33B0}" dt="2022-03-18T01:00:10.281" v="10" actId="1076"/>
          <ac:picMkLst>
            <pc:docMk/>
            <pc:sldMk cId="1683014061" sldId="299"/>
            <ac:picMk id="65540" creationId="{6F594FD0-F3FE-4EDD-A826-33F5D77C0110}"/>
          </ac:picMkLst>
        </pc:picChg>
      </pc:sldChg>
    </pc:docChg>
  </pc:docChgLst>
  <pc:docChgLst>
    <pc:chgData name="Scott Texeira" userId="b3ea3b75-4069-4f62-97ea-f674bc544dea" providerId="ADAL" clId="{495F0E27-9246-4ECD-9EB8-62FBECC0C67F}"/>
    <pc:docChg chg="undo custSel modSld">
      <pc:chgData name="Scott Texeira" userId="b3ea3b75-4069-4f62-97ea-f674bc544dea" providerId="ADAL" clId="{495F0E27-9246-4ECD-9EB8-62FBECC0C67F}" dt="2022-03-20T18:02:56.756" v="1075" actId="14734"/>
      <pc:docMkLst>
        <pc:docMk/>
      </pc:docMkLst>
      <pc:sldChg chg="delSp modSp">
        <pc:chgData name="Scott Texeira" userId="b3ea3b75-4069-4f62-97ea-f674bc544dea" providerId="ADAL" clId="{495F0E27-9246-4ECD-9EB8-62FBECC0C67F}" dt="2022-03-20T16:51:03.239" v="261" actId="478"/>
        <pc:sldMkLst>
          <pc:docMk/>
          <pc:sldMk cId="1683014061" sldId="299"/>
        </pc:sldMkLst>
        <pc:picChg chg="del mod">
          <ac:chgData name="Scott Texeira" userId="b3ea3b75-4069-4f62-97ea-f674bc544dea" providerId="ADAL" clId="{495F0E27-9246-4ECD-9EB8-62FBECC0C67F}" dt="2022-03-20T16:51:03.239" v="261" actId="478"/>
          <ac:picMkLst>
            <pc:docMk/>
            <pc:sldMk cId="1683014061" sldId="299"/>
            <ac:picMk id="65538" creationId="{E1BFE800-14C1-4D5D-AD37-759C5682071A}"/>
          </ac:picMkLst>
        </pc:picChg>
      </pc:sldChg>
      <pc:sldChg chg="modSp mod">
        <pc:chgData name="Scott Texeira" userId="b3ea3b75-4069-4f62-97ea-f674bc544dea" providerId="ADAL" clId="{495F0E27-9246-4ECD-9EB8-62FBECC0C67F}" dt="2022-03-20T17:50:27.893" v="800" actId="20577"/>
        <pc:sldMkLst>
          <pc:docMk/>
          <pc:sldMk cId="3019730733" sldId="300"/>
        </pc:sldMkLst>
        <pc:spChg chg="mod">
          <ac:chgData name="Scott Texeira" userId="b3ea3b75-4069-4f62-97ea-f674bc544dea" providerId="ADAL" clId="{495F0E27-9246-4ECD-9EB8-62FBECC0C67F}" dt="2022-03-20T17:50:27.893" v="800" actId="20577"/>
          <ac:spMkLst>
            <pc:docMk/>
            <pc:sldMk cId="3019730733" sldId="300"/>
            <ac:spMk id="5" creationId="{00000000-0000-0000-0000-000000000000}"/>
          </ac:spMkLst>
        </pc:spChg>
      </pc:sldChg>
      <pc:sldChg chg="addSp delSp modSp mod">
        <pc:chgData name="Scott Texeira" userId="b3ea3b75-4069-4f62-97ea-f674bc544dea" providerId="ADAL" clId="{495F0E27-9246-4ECD-9EB8-62FBECC0C67F}" dt="2022-03-20T16:34:55.717" v="38" actId="6549"/>
        <pc:sldMkLst>
          <pc:docMk/>
          <pc:sldMk cId="1297280357" sldId="302"/>
        </pc:sldMkLst>
        <pc:spChg chg="mod">
          <ac:chgData name="Scott Texeira" userId="b3ea3b75-4069-4f62-97ea-f674bc544dea" providerId="ADAL" clId="{495F0E27-9246-4ECD-9EB8-62FBECC0C67F}" dt="2022-03-20T16:34:55.717" v="38" actId="6549"/>
          <ac:spMkLst>
            <pc:docMk/>
            <pc:sldMk cId="1297280357" sldId="302"/>
            <ac:spMk id="12" creationId="{00000000-0000-0000-0000-000000000000}"/>
          </ac:spMkLst>
        </pc:spChg>
        <pc:spChg chg="mod">
          <ac:chgData name="Scott Texeira" userId="b3ea3b75-4069-4f62-97ea-f674bc544dea" providerId="ADAL" clId="{495F0E27-9246-4ECD-9EB8-62FBECC0C67F}" dt="2022-03-20T16:31:49.271" v="3" actId="20577"/>
          <ac:spMkLst>
            <pc:docMk/>
            <pc:sldMk cId="1297280357" sldId="302"/>
            <ac:spMk id="13" creationId="{00000000-0000-0000-0000-000000000000}"/>
          </ac:spMkLst>
        </pc:spChg>
        <pc:picChg chg="del">
          <ac:chgData name="Scott Texeira" userId="b3ea3b75-4069-4f62-97ea-f674bc544dea" providerId="ADAL" clId="{495F0E27-9246-4ECD-9EB8-62FBECC0C67F}" dt="2022-03-20T16:31:58.594" v="4" actId="478"/>
          <ac:picMkLst>
            <pc:docMk/>
            <pc:sldMk cId="1297280357" sldId="302"/>
            <ac:picMk id="3" creationId="{00000000-0000-0000-0000-000000000000}"/>
          </ac:picMkLst>
        </pc:picChg>
        <pc:picChg chg="add mod">
          <ac:chgData name="Scott Texeira" userId="b3ea3b75-4069-4f62-97ea-f674bc544dea" providerId="ADAL" clId="{495F0E27-9246-4ECD-9EB8-62FBECC0C67F}" dt="2022-03-20T16:32:06.430" v="10" actId="1038"/>
          <ac:picMkLst>
            <pc:docMk/>
            <pc:sldMk cId="1297280357" sldId="302"/>
            <ac:picMk id="1026" creationId="{26F1EA70-1B69-40A6-8BF3-C1E158D4085F}"/>
          </ac:picMkLst>
        </pc:picChg>
      </pc:sldChg>
      <pc:sldChg chg="modSp mod">
        <pc:chgData name="Scott Texeira" userId="b3ea3b75-4069-4f62-97ea-f674bc544dea" providerId="ADAL" clId="{495F0E27-9246-4ECD-9EB8-62FBECC0C67F}" dt="2022-03-20T18:02:56.756" v="1075" actId="14734"/>
        <pc:sldMkLst>
          <pc:docMk/>
          <pc:sldMk cId="504583335" sldId="303"/>
        </pc:sldMkLst>
        <pc:graphicFrameChg chg="mod modGraphic">
          <ac:chgData name="Scott Texeira" userId="b3ea3b75-4069-4f62-97ea-f674bc544dea" providerId="ADAL" clId="{495F0E27-9246-4ECD-9EB8-62FBECC0C67F}" dt="2022-03-20T18:02:56.756" v="1075" actId="14734"/>
          <ac:graphicFrameMkLst>
            <pc:docMk/>
            <pc:sldMk cId="504583335" sldId="303"/>
            <ac:graphicFrameMk id="5" creationId="{00000000-0000-0000-0000-000000000000}"/>
          </ac:graphicFrameMkLst>
        </pc:graphicFrameChg>
      </pc:sldChg>
      <pc:sldChg chg="addSp modSp mod">
        <pc:chgData name="Scott Texeira" userId="b3ea3b75-4069-4f62-97ea-f674bc544dea" providerId="ADAL" clId="{495F0E27-9246-4ECD-9EB8-62FBECC0C67F}" dt="2022-03-20T17:49:01.204" v="761" actId="14734"/>
        <pc:sldMkLst>
          <pc:docMk/>
          <pc:sldMk cId="4173755666" sldId="308"/>
        </pc:sldMkLst>
        <pc:spChg chg="mod">
          <ac:chgData name="Scott Texeira" userId="b3ea3b75-4069-4f62-97ea-f674bc544dea" providerId="ADAL" clId="{495F0E27-9246-4ECD-9EB8-62FBECC0C67F}" dt="2022-03-20T17:46:03.485" v="729" actId="1035"/>
          <ac:spMkLst>
            <pc:docMk/>
            <pc:sldMk cId="4173755666" sldId="308"/>
            <ac:spMk id="3" creationId="{00000000-0000-0000-0000-000000000000}"/>
          </ac:spMkLst>
        </pc:spChg>
        <pc:spChg chg="mod">
          <ac:chgData name="Scott Texeira" userId="b3ea3b75-4069-4f62-97ea-f674bc544dea" providerId="ADAL" clId="{495F0E27-9246-4ECD-9EB8-62FBECC0C67F}" dt="2022-03-20T17:46:03.485" v="729" actId="1035"/>
          <ac:spMkLst>
            <pc:docMk/>
            <pc:sldMk cId="4173755666" sldId="308"/>
            <ac:spMk id="4" creationId="{00000000-0000-0000-0000-000000000000}"/>
          </ac:spMkLst>
        </pc:spChg>
        <pc:spChg chg="add mod">
          <ac:chgData name="Scott Texeira" userId="b3ea3b75-4069-4f62-97ea-f674bc544dea" providerId="ADAL" clId="{495F0E27-9246-4ECD-9EB8-62FBECC0C67F}" dt="2022-03-20T17:46:03.485" v="729" actId="1035"/>
          <ac:spMkLst>
            <pc:docMk/>
            <pc:sldMk cId="4173755666" sldId="308"/>
            <ac:spMk id="7" creationId="{7DB552CD-B160-4218-96F0-120548772DAC}"/>
          </ac:spMkLst>
        </pc:spChg>
        <pc:spChg chg="add mod">
          <ac:chgData name="Scott Texeira" userId="b3ea3b75-4069-4f62-97ea-f674bc544dea" providerId="ADAL" clId="{495F0E27-9246-4ECD-9EB8-62FBECC0C67F}" dt="2022-03-20T17:47:27.920" v="756" actId="20577"/>
          <ac:spMkLst>
            <pc:docMk/>
            <pc:sldMk cId="4173755666" sldId="308"/>
            <ac:spMk id="8" creationId="{77AA2DEE-44BB-42E0-9854-C195E530519B}"/>
          </ac:spMkLst>
        </pc:spChg>
        <pc:graphicFrameChg chg="mod modGraphic">
          <ac:chgData name="Scott Texeira" userId="b3ea3b75-4069-4f62-97ea-f674bc544dea" providerId="ADAL" clId="{495F0E27-9246-4ECD-9EB8-62FBECC0C67F}" dt="2022-03-20T17:49:01.204" v="761" actId="14734"/>
          <ac:graphicFrameMkLst>
            <pc:docMk/>
            <pc:sldMk cId="4173755666" sldId="308"/>
            <ac:graphicFrameMk id="5" creationId="{E455AEF7-7AA2-40FA-BAFC-2637BF415646}"/>
          </ac:graphicFrameMkLst>
        </pc:graphicFrameChg>
        <pc:picChg chg="add mod">
          <ac:chgData name="Scott Texeira" userId="b3ea3b75-4069-4f62-97ea-f674bc544dea" providerId="ADAL" clId="{495F0E27-9246-4ECD-9EB8-62FBECC0C67F}" dt="2022-03-20T17:46:03.485" v="729" actId="1035"/>
          <ac:picMkLst>
            <pc:docMk/>
            <pc:sldMk cId="4173755666" sldId="308"/>
            <ac:picMk id="6" creationId="{67F892B4-A4C9-4E22-A0A1-B35286B9BC4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0A61D307-6F67-4648-95CC-8C8F6F3DA6E1}" type="datetimeFigureOut">
              <a:rPr lang="en-IN" smtClean="0"/>
              <a:t>20-03-2022</a:t>
            </a:fld>
            <a:endParaRPr lang="en-IN"/>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0065BF16-0D20-4C5F-808A-E3C588B4E7A1}" type="slidenum">
              <a:rPr lang="en-IN" smtClean="0"/>
              <a:t>‹#›</a:t>
            </a:fld>
            <a:endParaRPr lang="en-IN"/>
          </a:p>
        </p:txBody>
      </p:sp>
    </p:spTree>
    <p:extLst>
      <p:ext uri="{BB962C8B-B14F-4D97-AF65-F5344CB8AC3E}">
        <p14:creationId xmlns:p14="http://schemas.microsoft.com/office/powerpoint/2010/main" val="3053961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0614C6C-37C5-4480-9D20-AB11C5C26BB3}" type="datetimeFigureOut">
              <a:rPr lang="en-IN" smtClean="0"/>
              <a:t>20-03-2022</a:t>
            </a:fld>
            <a:endParaRPr lang="en-IN"/>
          </a:p>
        </p:txBody>
      </p:sp>
      <p:sp>
        <p:nvSpPr>
          <p:cNvPr id="4" name="Slide Image Placeholder 3"/>
          <p:cNvSpPr>
            <a:spLocks noGrp="1" noRot="1" noChangeAspect="1"/>
          </p:cNvSpPr>
          <p:nvPr>
            <p:ph type="sldImg" idx="2"/>
          </p:nvPr>
        </p:nvSpPr>
        <p:spPr>
          <a:xfrm>
            <a:off x="2613025" y="1257300"/>
            <a:ext cx="25463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0450711-4B38-4C93-A328-1003C66104FD}" type="slidenum">
              <a:rPr lang="en-IN" smtClean="0"/>
              <a:t>‹#›</a:t>
            </a:fld>
            <a:endParaRPr lang="en-IN"/>
          </a:p>
        </p:txBody>
      </p:sp>
    </p:spTree>
    <p:extLst>
      <p:ext uri="{BB962C8B-B14F-4D97-AF65-F5344CB8AC3E}">
        <p14:creationId xmlns:p14="http://schemas.microsoft.com/office/powerpoint/2010/main" val="2763302473"/>
      </p:ext>
    </p:extLst>
  </p:cSld>
  <p:clrMap bg1="lt1" tx1="dk1" bg2="lt2" tx2="dk2" accent1="accent1" accent2="accent2" accent3="accent3" accent4="accent4" accent5="accent5" accent6="accent6" hlink="hlink" folHlink="folHlink"/>
  <p:notesStyle>
    <a:lvl1pPr marL="0" algn="l" defTabSz="820391" rtl="0" eaLnBrk="1" latinLnBrk="0" hangingPunct="1">
      <a:defRPr sz="1077" kern="1200">
        <a:solidFill>
          <a:schemeClr val="tx1"/>
        </a:solidFill>
        <a:latin typeface="+mn-lt"/>
        <a:ea typeface="+mn-ea"/>
        <a:cs typeface="+mn-cs"/>
      </a:defRPr>
    </a:lvl1pPr>
    <a:lvl2pPr marL="410195" algn="l" defTabSz="820391" rtl="0" eaLnBrk="1" latinLnBrk="0" hangingPunct="1">
      <a:defRPr sz="1077" kern="1200">
        <a:solidFill>
          <a:schemeClr val="tx1"/>
        </a:solidFill>
        <a:latin typeface="+mn-lt"/>
        <a:ea typeface="+mn-ea"/>
        <a:cs typeface="+mn-cs"/>
      </a:defRPr>
    </a:lvl2pPr>
    <a:lvl3pPr marL="820391" algn="l" defTabSz="820391" rtl="0" eaLnBrk="1" latinLnBrk="0" hangingPunct="1">
      <a:defRPr sz="1077" kern="1200">
        <a:solidFill>
          <a:schemeClr val="tx1"/>
        </a:solidFill>
        <a:latin typeface="+mn-lt"/>
        <a:ea typeface="+mn-ea"/>
        <a:cs typeface="+mn-cs"/>
      </a:defRPr>
    </a:lvl3pPr>
    <a:lvl4pPr marL="1230586" algn="l" defTabSz="820391" rtl="0" eaLnBrk="1" latinLnBrk="0" hangingPunct="1">
      <a:defRPr sz="1077" kern="1200">
        <a:solidFill>
          <a:schemeClr val="tx1"/>
        </a:solidFill>
        <a:latin typeface="+mn-lt"/>
        <a:ea typeface="+mn-ea"/>
        <a:cs typeface="+mn-cs"/>
      </a:defRPr>
    </a:lvl4pPr>
    <a:lvl5pPr marL="1640781" algn="l" defTabSz="820391" rtl="0" eaLnBrk="1" latinLnBrk="0" hangingPunct="1">
      <a:defRPr sz="1077" kern="1200">
        <a:solidFill>
          <a:schemeClr val="tx1"/>
        </a:solidFill>
        <a:latin typeface="+mn-lt"/>
        <a:ea typeface="+mn-ea"/>
        <a:cs typeface="+mn-cs"/>
      </a:defRPr>
    </a:lvl5pPr>
    <a:lvl6pPr marL="2050976" algn="l" defTabSz="820391" rtl="0" eaLnBrk="1" latinLnBrk="0" hangingPunct="1">
      <a:defRPr sz="1077" kern="1200">
        <a:solidFill>
          <a:schemeClr val="tx1"/>
        </a:solidFill>
        <a:latin typeface="+mn-lt"/>
        <a:ea typeface="+mn-ea"/>
        <a:cs typeface="+mn-cs"/>
      </a:defRPr>
    </a:lvl6pPr>
    <a:lvl7pPr marL="2461173" algn="l" defTabSz="820391" rtl="0" eaLnBrk="1" latinLnBrk="0" hangingPunct="1">
      <a:defRPr sz="1077" kern="1200">
        <a:solidFill>
          <a:schemeClr val="tx1"/>
        </a:solidFill>
        <a:latin typeface="+mn-lt"/>
        <a:ea typeface="+mn-ea"/>
        <a:cs typeface="+mn-cs"/>
      </a:defRPr>
    </a:lvl7pPr>
    <a:lvl8pPr marL="2871367" algn="l" defTabSz="820391" rtl="0" eaLnBrk="1" latinLnBrk="0" hangingPunct="1">
      <a:defRPr sz="1077" kern="1200">
        <a:solidFill>
          <a:schemeClr val="tx1"/>
        </a:solidFill>
        <a:latin typeface="+mn-lt"/>
        <a:ea typeface="+mn-ea"/>
        <a:cs typeface="+mn-cs"/>
      </a:defRPr>
    </a:lvl8pPr>
    <a:lvl9pPr marL="3281562" algn="l" defTabSz="820391" rtl="0" eaLnBrk="1" latinLnBrk="0" hangingPunct="1">
      <a:defRPr sz="10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r>
              <a:rPr lang="de-DE" dirty="0" err="1"/>
              <a:t>How</a:t>
            </a:r>
            <a:r>
              <a:rPr lang="de-DE" dirty="0"/>
              <a:t> </a:t>
            </a:r>
            <a:r>
              <a:rPr lang="de-DE" dirty="0" err="1"/>
              <a:t>can</a:t>
            </a:r>
            <a:r>
              <a:rPr lang="de-DE" dirty="0"/>
              <a:t> </a:t>
            </a:r>
            <a:r>
              <a:rPr lang="de-DE" dirty="0" err="1"/>
              <a:t>we</a:t>
            </a:r>
            <a:r>
              <a:rPr lang="de-DE" dirty="0"/>
              <a:t> </a:t>
            </a:r>
            <a:r>
              <a:rPr lang="de-DE" dirty="0" err="1"/>
              <a:t>make</a:t>
            </a:r>
            <a:r>
              <a:rPr lang="de-DE" dirty="0"/>
              <a:t> </a:t>
            </a:r>
            <a:r>
              <a:rPr lang="de-DE" dirty="0" err="1"/>
              <a:t>sure</a:t>
            </a:r>
            <a:r>
              <a:rPr lang="de-DE" dirty="0"/>
              <a:t> </a:t>
            </a:r>
            <a:r>
              <a:rPr lang="de-DE" dirty="0" err="1"/>
              <a:t>that</a:t>
            </a:r>
            <a:r>
              <a:rPr lang="de-DE" dirty="0"/>
              <a:t> </a:t>
            </a:r>
            <a:r>
              <a:rPr lang="de-DE" dirty="0" err="1"/>
              <a:t>the</a:t>
            </a:r>
            <a:r>
              <a:rPr lang="de-DE" dirty="0"/>
              <a:t> </a:t>
            </a:r>
            <a:r>
              <a:rPr lang="de-DE" dirty="0" err="1"/>
              <a:t>aligment</a:t>
            </a:r>
            <a:r>
              <a:rPr lang="de-DE" dirty="0"/>
              <a:t> </a:t>
            </a:r>
            <a:r>
              <a:rPr lang="de-DE" dirty="0" err="1"/>
              <a:t>of</a:t>
            </a:r>
            <a:r>
              <a:rPr lang="de-DE" dirty="0"/>
              <a:t> </a:t>
            </a:r>
            <a:r>
              <a:rPr lang="de-DE" dirty="0" err="1"/>
              <a:t>contact</a:t>
            </a:r>
            <a:r>
              <a:rPr lang="de-DE" dirty="0"/>
              <a:t> </a:t>
            </a:r>
            <a:r>
              <a:rPr lang="de-DE" dirty="0" err="1"/>
              <a:t>details</a:t>
            </a:r>
            <a:r>
              <a:rPr lang="de-DE" dirty="0"/>
              <a:t> </a:t>
            </a:r>
            <a:r>
              <a:rPr lang="de-DE" dirty="0" err="1"/>
              <a:t>remains</a:t>
            </a:r>
            <a:r>
              <a:rPr lang="de-DE" dirty="0"/>
              <a:t> </a:t>
            </a:r>
            <a:r>
              <a:rPr lang="de-DE" dirty="0" err="1"/>
              <a:t>correct</a:t>
            </a:r>
            <a:r>
              <a:rPr lang="de-DE" dirty="0"/>
              <a:t>?</a:t>
            </a:r>
          </a:p>
        </p:txBody>
      </p:sp>
      <p:sp>
        <p:nvSpPr>
          <p:cNvPr id="4" name="Slide Number Placeholder 3"/>
          <p:cNvSpPr>
            <a:spLocks noGrp="1"/>
          </p:cNvSpPr>
          <p:nvPr>
            <p:ph type="sldNum" sz="quarter" idx="5"/>
          </p:nvPr>
        </p:nvSpPr>
        <p:spPr/>
        <p:txBody>
          <a:bodyPr/>
          <a:lstStyle/>
          <a:p>
            <a:fld id="{70450711-4B38-4C93-A328-1003C66104FD}" type="slidenum">
              <a:rPr lang="en-IN" smtClean="0"/>
              <a:t>1</a:t>
            </a:fld>
            <a:endParaRPr lang="en-IN"/>
          </a:p>
        </p:txBody>
      </p:sp>
    </p:spTree>
    <p:extLst>
      <p:ext uri="{BB962C8B-B14F-4D97-AF65-F5344CB8AC3E}">
        <p14:creationId xmlns:p14="http://schemas.microsoft.com/office/powerpoint/2010/main" val="1238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r>
              <a:rPr lang="de-DE" dirty="0" err="1"/>
              <a:t>Please</a:t>
            </a:r>
            <a:r>
              <a:rPr lang="de-DE" dirty="0"/>
              <a:t> </a:t>
            </a:r>
            <a:r>
              <a:rPr lang="de-DE" dirty="0" err="1"/>
              <a:t>use</a:t>
            </a:r>
            <a:r>
              <a:rPr lang="de-DE" dirty="0"/>
              <a:t> a </a:t>
            </a:r>
            <a:r>
              <a:rPr lang="de-DE" dirty="0" err="1"/>
              <a:t>picture</a:t>
            </a:r>
            <a:r>
              <a:rPr lang="de-DE" dirty="0"/>
              <a:t> </a:t>
            </a:r>
            <a:r>
              <a:rPr lang="de-DE" dirty="0" err="1"/>
              <a:t>placeholder</a:t>
            </a:r>
            <a:r>
              <a:rPr lang="de-DE" dirty="0"/>
              <a:t> </a:t>
            </a:r>
            <a:r>
              <a:rPr lang="de-DE" dirty="0" err="1"/>
              <a:t>here</a:t>
            </a:r>
            <a:endParaRPr lang="de-DE" dirty="0"/>
          </a:p>
        </p:txBody>
      </p:sp>
      <p:sp>
        <p:nvSpPr>
          <p:cNvPr id="4" name="Slide Number Placeholder 3"/>
          <p:cNvSpPr>
            <a:spLocks noGrp="1"/>
          </p:cNvSpPr>
          <p:nvPr>
            <p:ph type="sldNum" sz="quarter" idx="5"/>
          </p:nvPr>
        </p:nvSpPr>
        <p:spPr/>
        <p:txBody>
          <a:bodyPr/>
          <a:lstStyle/>
          <a:p>
            <a:fld id="{70450711-4B38-4C93-A328-1003C66104FD}" type="slidenum">
              <a:rPr lang="en-IN" smtClean="0"/>
              <a:t>5</a:t>
            </a:fld>
            <a:endParaRPr lang="en-IN"/>
          </a:p>
        </p:txBody>
      </p:sp>
    </p:spTree>
    <p:extLst>
      <p:ext uri="{BB962C8B-B14F-4D97-AF65-F5344CB8AC3E}">
        <p14:creationId xmlns:p14="http://schemas.microsoft.com/office/powerpoint/2010/main" val="274493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0450711-4B38-4C93-A328-1003C66104FD}" type="slidenum">
              <a:rPr lang="en-IN" smtClean="0"/>
              <a:t>6</a:t>
            </a:fld>
            <a:endParaRPr lang="en-IN"/>
          </a:p>
        </p:txBody>
      </p:sp>
    </p:spTree>
    <p:extLst>
      <p:ext uri="{BB962C8B-B14F-4D97-AF65-F5344CB8AC3E}">
        <p14:creationId xmlns:p14="http://schemas.microsoft.com/office/powerpoint/2010/main" val="167751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0450711-4B38-4C93-A328-1003C66104FD}" type="slidenum">
              <a:rPr lang="en-IN" smtClean="0"/>
              <a:t>8</a:t>
            </a:fld>
            <a:endParaRPr lang="en-IN"/>
          </a:p>
        </p:txBody>
      </p:sp>
    </p:spTree>
    <p:extLst>
      <p:ext uri="{BB962C8B-B14F-4D97-AF65-F5344CB8AC3E}">
        <p14:creationId xmlns:p14="http://schemas.microsoft.com/office/powerpoint/2010/main" val="3905305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0.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14.emf"/><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16.jpg"/><Relationship Id="rId5" Type="http://schemas.openxmlformats.org/officeDocument/2006/relationships/image" Target="../media/image3.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98942"/>
            <a:ext cx="6858000" cy="2842953"/>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63745975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0" y="3516843"/>
            <a:ext cx="6858000"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25141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Pag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a:srcRect r="29166"/>
          <a:stretch/>
        </p:blipFill>
        <p:spPr>
          <a:xfrm>
            <a:off x="-1" y="3513422"/>
            <a:ext cx="6858001" cy="5616079"/>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212237740"/>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60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tx1">
                    <a:lumMod val="65000"/>
                    <a:lumOff val="35000"/>
                  </a:schemeClr>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195858"/>
          </a:xfrm>
        </p:spPr>
        <p:txBody>
          <a:bodyPr>
            <a:spAutoFit/>
          </a:bodyPr>
          <a:lstStyle>
            <a:lvl1pPr>
              <a:defRPr sz="1235" b="1">
                <a:solidFill>
                  <a:schemeClr val="tx1">
                    <a:lumMod val="65000"/>
                    <a:lumOff val="35000"/>
                  </a:schemeClr>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tx1">
                    <a:lumMod val="65000"/>
                    <a:lumOff val="35000"/>
                  </a:schemeClr>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56870" cy="1141046"/>
          </a:xfrm>
        </p:spPr>
        <p:txBody>
          <a:bodyPr/>
          <a:lstStyle>
            <a:lvl1pPr>
              <a:defRPr sz="1000">
                <a:solidFill>
                  <a:schemeClr val="tx1">
                    <a:lumMod val="65000"/>
                    <a:lumOff val="35000"/>
                  </a:schemeClr>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tx1">
                    <a:lumMod val="65000"/>
                    <a:lumOff val="35000"/>
                  </a:schemeClr>
                </a:solidFill>
              </a:defRPr>
            </a:lvl2pPr>
          </a:lstStyle>
          <a:p>
            <a:pPr lvl="1"/>
            <a:r>
              <a:rPr lang="en-US" dirty="0"/>
              <a:t>Consultant name</a:t>
            </a:r>
          </a:p>
        </p:txBody>
      </p:sp>
    </p:spTree>
    <p:extLst>
      <p:ext uri="{BB962C8B-B14F-4D97-AF65-F5344CB8AC3E}">
        <p14:creationId xmlns:p14="http://schemas.microsoft.com/office/powerpoint/2010/main" val="264701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15730621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7"/>
            <a:ext cx="6052578" cy="2729056"/>
          </a:xfrm>
        </p:spPr>
        <p:txBody>
          <a:bodyPr/>
          <a:lstStyle>
            <a:lvl2pPr>
              <a:spcBef>
                <a:spcPts val="381"/>
              </a:spcBef>
              <a:spcAft>
                <a:spcPts val="529"/>
              </a:spcAft>
              <a:defRPr sz="1400">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10" name="Picture Placeholder 9"/>
          <p:cNvSpPr>
            <a:spLocks noGrp="1"/>
          </p:cNvSpPr>
          <p:nvPr>
            <p:ph type="pic" sz="quarter" idx="13"/>
          </p:nvPr>
        </p:nvSpPr>
        <p:spPr>
          <a:xfrm>
            <a:off x="0" y="4502730"/>
            <a:ext cx="6858000" cy="3974523"/>
          </a:xfrm>
          <a:pattFill prst="ltUpDiag">
            <a:fgClr>
              <a:schemeClr val="bg2">
                <a:lumMod val="75000"/>
              </a:schemeClr>
            </a:fgClr>
            <a:bgClr>
              <a:schemeClr val="bg1"/>
            </a:bgClr>
          </a:pattFill>
          <a:ln>
            <a:noFill/>
          </a:ln>
        </p:spPr>
        <p:txBody>
          <a:bodyPr vert="horz" lIns="0" tIns="0" rIns="0" bIns="0" rtlCol="0">
            <a:noAutofit/>
          </a:bodyPr>
          <a:lstStyle>
            <a:lvl1pPr algn="l">
              <a:defRPr lang="en-IN" sz="1412">
                <a:solidFill>
                  <a:schemeClr val="tx1"/>
                </a:solidFill>
              </a:defRPr>
            </a:lvl1pPr>
          </a:lstStyle>
          <a:p>
            <a:pPr lvl="0" algn="ctr" defTabSz="403441"/>
            <a:endParaRPr lang="en-IN"/>
          </a:p>
        </p:txBody>
      </p:sp>
      <p:sp>
        <p:nvSpPr>
          <p:cNvPr id="9"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2" name="Group 1"/>
          <p:cNvGrpSpPr/>
          <p:nvPr userDrawn="1"/>
        </p:nvGrpSpPr>
        <p:grpSpPr>
          <a:xfrm>
            <a:off x="412379" y="8740313"/>
            <a:ext cx="1260735" cy="153888"/>
            <a:chOff x="480063" y="9614296"/>
            <a:chExt cx="1428832" cy="169275"/>
          </a:xfrm>
        </p:grpSpPr>
        <p:sp>
          <p:nvSpPr>
            <p:cNvPr id="7"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617727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cutive Bio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32999091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latin typeface="+mj-lt"/>
                <a:ea typeface="+mj-ea"/>
                <a:cs typeface="+mj-cs"/>
                <a:sym typeface="+mj-lt"/>
              </a:defRPr>
            </a:lvl1pPr>
          </a:lstStyle>
          <a:p>
            <a:r>
              <a:rPr lang="en-US" dirty="0"/>
              <a:t>Click to add title</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Picture Placeholder 4"/>
          <p:cNvSpPr>
            <a:spLocks noGrp="1"/>
          </p:cNvSpPr>
          <p:nvPr>
            <p:ph type="pic" sz="quarter" idx="13"/>
          </p:nvPr>
        </p:nvSpPr>
        <p:spPr>
          <a:xfrm>
            <a:off x="411815" y="1535153"/>
            <a:ext cx="997285" cy="1184856"/>
          </a:xfrm>
        </p:spPr>
        <p:txBody>
          <a:bodyPr/>
          <a:lstStyle/>
          <a:p>
            <a:endParaRPr lang="en-IN"/>
          </a:p>
        </p:txBody>
      </p:sp>
      <p:sp>
        <p:nvSpPr>
          <p:cNvPr id="17" name="Picture Placeholder 4"/>
          <p:cNvSpPr>
            <a:spLocks noGrp="1"/>
          </p:cNvSpPr>
          <p:nvPr>
            <p:ph type="pic" sz="quarter" idx="15"/>
          </p:nvPr>
        </p:nvSpPr>
        <p:spPr>
          <a:xfrm>
            <a:off x="3491380" y="1535153"/>
            <a:ext cx="997285" cy="1184856"/>
          </a:xfrm>
        </p:spPr>
        <p:txBody>
          <a:bodyPr/>
          <a:lstStyle/>
          <a:p>
            <a:endParaRPr lang="en-IN"/>
          </a:p>
        </p:txBody>
      </p:sp>
      <p:sp>
        <p:nvSpPr>
          <p:cNvPr id="19" name="Picture Placeholder 4"/>
          <p:cNvSpPr>
            <a:spLocks noGrp="1"/>
          </p:cNvSpPr>
          <p:nvPr>
            <p:ph type="pic" sz="quarter" idx="17"/>
          </p:nvPr>
        </p:nvSpPr>
        <p:spPr>
          <a:xfrm>
            <a:off x="411815" y="5167234"/>
            <a:ext cx="997285" cy="1184856"/>
          </a:xfrm>
        </p:spPr>
        <p:txBody>
          <a:bodyPr/>
          <a:lstStyle/>
          <a:p>
            <a:endParaRPr lang="en-IN"/>
          </a:p>
        </p:txBody>
      </p:sp>
      <p:sp>
        <p:nvSpPr>
          <p:cNvPr id="27" name="Picture Placeholder 4"/>
          <p:cNvSpPr>
            <a:spLocks noGrp="1"/>
          </p:cNvSpPr>
          <p:nvPr>
            <p:ph type="pic" sz="quarter" idx="18"/>
          </p:nvPr>
        </p:nvSpPr>
        <p:spPr>
          <a:xfrm>
            <a:off x="3491380" y="5167234"/>
            <a:ext cx="997285" cy="1184856"/>
          </a:xfrm>
        </p:spPr>
        <p:txBody>
          <a:bodyPr/>
          <a:lstStyle/>
          <a:p>
            <a:endParaRPr lang="en-IN"/>
          </a:p>
        </p:txBody>
      </p:sp>
    </p:spTree>
    <p:extLst>
      <p:ext uri="{BB962C8B-B14F-4D97-AF65-F5344CB8AC3E}">
        <p14:creationId xmlns:p14="http://schemas.microsoft.com/office/powerpoint/2010/main" val="3386608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9"/>
            <a:ext cx="6052578" cy="6720897"/>
          </a:xfrm>
        </p:spPr>
        <p:txBody>
          <a:bodyPr/>
          <a:lstStyle>
            <a:lvl2pPr>
              <a:spcBef>
                <a:spcPts val="381"/>
              </a:spcBef>
              <a:spcAft>
                <a:spcPts val="0"/>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032193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411482" y="602499"/>
            <a:ext cx="2986268" cy="322441"/>
          </a:xfrm>
        </p:spPr>
        <p:txBody>
          <a:bodyPr lIns="0" tIns="0" rIns="0" bIns="0"/>
          <a:lstStyle>
            <a:lvl1pPr>
              <a:defRPr sz="2400">
                <a:latin typeface="+mj-lt"/>
                <a:ea typeface="+mj-ea"/>
                <a:cs typeface="+mj-cs"/>
                <a:sym typeface="+mj-lt"/>
              </a:defRPr>
            </a:lvl1pPr>
          </a:lstStyle>
          <a:p>
            <a:r>
              <a:rPr lang="en-US" dirty="0"/>
              <a:t>Click to add title</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Text Placeholder 4"/>
          <p:cNvSpPr>
            <a:spLocks noGrp="1"/>
          </p:cNvSpPr>
          <p:nvPr>
            <p:ph type="body" sz="quarter" idx="13" hasCustomPrompt="1"/>
          </p:nvPr>
        </p:nvSpPr>
        <p:spPr>
          <a:xfrm>
            <a:off x="3478126" y="602499"/>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
        <p:nvSpPr>
          <p:cNvPr id="14" name="Text Placeholder 4"/>
          <p:cNvSpPr>
            <a:spLocks noGrp="1"/>
          </p:cNvSpPr>
          <p:nvPr>
            <p:ph type="body" sz="quarter" idx="14" hasCustomPrompt="1"/>
          </p:nvPr>
        </p:nvSpPr>
        <p:spPr>
          <a:xfrm>
            <a:off x="3478126" y="4899358"/>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
        <p:nvSpPr>
          <p:cNvPr id="15" name="Text Placeholder 4"/>
          <p:cNvSpPr>
            <a:spLocks noGrp="1"/>
          </p:cNvSpPr>
          <p:nvPr>
            <p:ph type="body" sz="quarter" idx="15" hasCustomPrompt="1"/>
          </p:nvPr>
        </p:nvSpPr>
        <p:spPr>
          <a:xfrm>
            <a:off x="411482" y="4899358"/>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Tree>
    <p:extLst>
      <p:ext uri="{BB962C8B-B14F-4D97-AF65-F5344CB8AC3E}">
        <p14:creationId xmlns:p14="http://schemas.microsoft.com/office/powerpoint/2010/main" val="342211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re Competencie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9"/>
            <a:ext cx="6052578" cy="6720897"/>
          </a:xfrm>
        </p:spPr>
        <p:txBody>
          <a:bodyPr/>
          <a:lstStyle>
            <a:lvl2pPr>
              <a:spcBef>
                <a:spcPts val="381"/>
              </a:spcBef>
              <a:spcAft>
                <a:spcPts val="0"/>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75926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itles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236469971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Heading 1</a:t>
            </a:r>
          </a:p>
        </p:txBody>
      </p:sp>
      <p:sp>
        <p:nvSpPr>
          <p:cNvPr id="4" name="Text Placeholder 3"/>
          <p:cNvSpPr>
            <a:spLocks noGrp="1"/>
          </p:cNvSpPr>
          <p:nvPr>
            <p:ph type="body" sz="quarter" idx="12" hasCustomPrompt="1"/>
          </p:nvPr>
        </p:nvSpPr>
        <p:spPr>
          <a:xfrm>
            <a:off x="411816" y="1522560"/>
            <a:ext cx="6052578" cy="2387937"/>
          </a:xfrm>
        </p:spPr>
        <p:txBody>
          <a:bodyPr/>
          <a:lstStyle>
            <a:lvl2pPr>
              <a:spcBef>
                <a:spcPts val="381"/>
              </a:spcBef>
              <a:spcAft>
                <a:spcPts val="529"/>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Text Placeholder 4"/>
          <p:cNvSpPr>
            <a:spLocks noGrp="1"/>
          </p:cNvSpPr>
          <p:nvPr>
            <p:ph type="body" sz="quarter" idx="13" hasCustomPrompt="1"/>
          </p:nvPr>
        </p:nvSpPr>
        <p:spPr>
          <a:xfrm>
            <a:off x="411817" y="4323775"/>
            <a:ext cx="6053978" cy="559955"/>
          </a:xfrm>
        </p:spPr>
        <p:txBody>
          <a:bodyPr/>
          <a:lstStyle>
            <a:lvl1pPr algn="l" defTabSz="316541" rtl="0" eaLnBrk="1" latinLnBrk="0" hangingPunct="1">
              <a:spcBef>
                <a:spcPct val="0"/>
              </a:spcBef>
              <a:buNone/>
              <a:defRPr lang="en-IN" sz="3400" b="0" kern="1200" dirty="0">
                <a:solidFill>
                  <a:schemeClr val="tx1">
                    <a:lumMod val="65000"/>
                    <a:lumOff val="35000"/>
                  </a:schemeClr>
                </a:solidFill>
                <a:latin typeface="+mj-lt"/>
                <a:ea typeface="+mj-ea"/>
                <a:cs typeface="+mj-cs"/>
                <a:sym typeface="+mj-lt"/>
              </a:defRPr>
            </a:lvl1pPr>
          </a:lstStyle>
          <a:p>
            <a:pPr lvl="0"/>
            <a:r>
              <a:rPr lang="en-US" dirty="0"/>
              <a:t>Heading 2</a:t>
            </a:r>
            <a:endParaRPr lang="en-IN" dirty="0"/>
          </a:p>
        </p:txBody>
      </p:sp>
      <p:sp>
        <p:nvSpPr>
          <p:cNvPr id="12" name="Text Placeholder 11"/>
          <p:cNvSpPr>
            <a:spLocks noGrp="1"/>
          </p:cNvSpPr>
          <p:nvPr>
            <p:ph type="body" sz="quarter" idx="14" hasCustomPrompt="1"/>
          </p:nvPr>
        </p:nvSpPr>
        <p:spPr>
          <a:xfrm>
            <a:off x="411817" y="5297006"/>
            <a:ext cx="6053978" cy="2946449"/>
          </a:xfrm>
        </p:spPr>
        <p:txBody>
          <a:bodyPr/>
          <a:lstStyle/>
          <a:p>
            <a:pPr lvl="1"/>
            <a:r>
              <a:rPr lang="en-US" dirty="0"/>
              <a:t>Click to add text</a:t>
            </a:r>
          </a:p>
        </p:txBody>
      </p:sp>
    </p:spTree>
    <p:extLst>
      <p:ext uri="{BB962C8B-B14F-4D97-AF65-F5344CB8AC3E}">
        <p14:creationId xmlns:p14="http://schemas.microsoft.com/office/powerpoint/2010/main" val="165386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107848981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6"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7" name="Group 6"/>
          <p:cNvGrpSpPr/>
          <p:nvPr userDrawn="1"/>
        </p:nvGrpSpPr>
        <p:grpSpPr>
          <a:xfrm>
            <a:off x="412379" y="8740313"/>
            <a:ext cx="1260735" cy="153888"/>
            <a:chOff x="480063" y="9614296"/>
            <a:chExt cx="1428832" cy="169275"/>
          </a:xfrm>
        </p:grpSpPr>
        <p:sp>
          <p:nvSpPr>
            <p:cNvPr id="9"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0" name="Picture 9">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1779669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55824810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vert="horz" lIns="0" tIns="0" rIns="0" bIns="0" rtlCol="0" anchor="t" anchorCtr="0">
            <a:noAutofit/>
          </a:bodyPr>
          <a:lstStyle>
            <a:lvl1pPr>
              <a:defRPr lang="en-US" sz="2800" dirty="0"/>
            </a:lvl1pPr>
          </a:lstStyle>
          <a:p>
            <a:pPr lvl="0"/>
            <a:r>
              <a:rPr lang="en-US"/>
              <a:t>Click to add title</a:t>
            </a:r>
            <a:endParaRPr lang="en-US" dirty="0"/>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10" name="Group 9"/>
          <p:cNvGrpSpPr/>
          <p:nvPr userDrawn="1"/>
        </p:nvGrpSpPr>
        <p:grpSpPr>
          <a:xfrm>
            <a:off x="412379" y="8740313"/>
            <a:ext cx="1260735" cy="153888"/>
            <a:chOff x="480063" y="9614296"/>
            <a:chExt cx="1428832" cy="169275"/>
          </a:xfrm>
        </p:grpSpPr>
        <p:sp>
          <p:nvSpPr>
            <p:cNvPr id="11"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pic>
        <p:nvPicPr>
          <p:cNvPr id="2" name="Picture 1"/>
          <p:cNvPicPr>
            <a:picLocks noChangeAspect="1"/>
          </p:cNvPicPr>
          <p:nvPr userDrawn="1"/>
        </p:nvPicPr>
        <p:blipFill>
          <a:blip r:embed="rId6"/>
          <a:stretch>
            <a:fillRect/>
          </a:stretch>
        </p:blipFill>
        <p:spPr>
          <a:xfrm>
            <a:off x="2" y="2074437"/>
            <a:ext cx="6858595" cy="5725195"/>
          </a:xfrm>
          <a:prstGeom prst="rect">
            <a:avLst/>
          </a:prstGeom>
        </p:spPr>
      </p:pic>
    </p:spTree>
    <p:extLst>
      <p:ext uri="{BB962C8B-B14F-4D97-AF65-F5344CB8AC3E}">
        <p14:creationId xmlns:p14="http://schemas.microsoft.com/office/powerpoint/2010/main" val="177572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picture 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078105593"/>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10" name="Picture Placeholder 9"/>
          <p:cNvSpPr>
            <a:spLocks noGrp="1"/>
          </p:cNvSpPr>
          <p:nvPr>
            <p:ph type="pic" sz="quarter" idx="13"/>
          </p:nvPr>
        </p:nvSpPr>
        <p:spPr>
          <a:xfrm>
            <a:off x="0" y="4883729"/>
            <a:ext cx="6858000" cy="3359728"/>
          </a:xfrm>
          <a:pattFill prst="ltUpDiag">
            <a:fgClr>
              <a:schemeClr val="bg2">
                <a:lumMod val="75000"/>
              </a:schemeClr>
            </a:fgClr>
            <a:bgClr>
              <a:schemeClr val="bg1"/>
            </a:bgClr>
          </a:pattFill>
          <a:ln>
            <a:noFill/>
          </a:ln>
        </p:spPr>
        <p:txBody>
          <a:bodyPr vert="horz" lIns="0" tIns="0" rIns="0" bIns="0" rtlCol="0">
            <a:noAutofit/>
          </a:bodyPr>
          <a:lstStyle>
            <a:lvl1pPr algn="l">
              <a:defRPr lang="en-IN" sz="1412">
                <a:solidFill>
                  <a:schemeClr val="tx1"/>
                </a:solidFill>
              </a:defRPr>
            </a:lvl1pPr>
          </a:lstStyle>
          <a:p>
            <a:pPr lvl="0" defTabSz="403441"/>
            <a:endParaRPr lang="en-IN" dirty="0"/>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60735" cy="153888"/>
            <a:chOff x="480063" y="9614296"/>
            <a:chExt cx="1428832" cy="169275"/>
          </a:xfrm>
        </p:grpSpPr>
        <p:sp>
          <p:nvSpPr>
            <p:cNvPr id="11"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76407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Page">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DEB611F8-0F55-4A30-86C3-CF6F13DE452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47848" r="4997" b="7692"/>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3184424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
        <p:nvSpPr>
          <p:cNvPr id="12"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Tree>
    <p:extLst>
      <p:ext uri="{BB962C8B-B14F-4D97-AF65-F5344CB8AC3E}">
        <p14:creationId xmlns:p14="http://schemas.microsoft.com/office/powerpoint/2010/main" val="3815180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1185569065"/>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4"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5" name="Group 4"/>
          <p:cNvGrpSpPr/>
          <p:nvPr userDrawn="1"/>
        </p:nvGrpSpPr>
        <p:grpSpPr>
          <a:xfrm>
            <a:off x="412379" y="8740313"/>
            <a:ext cx="1260735" cy="153888"/>
            <a:chOff x="480063" y="9614296"/>
            <a:chExt cx="1428832" cy="169275"/>
          </a:xfrm>
        </p:grpSpPr>
        <p:sp>
          <p:nvSpPr>
            <p:cNvPr id="6" name="Text Placeholder 9">
              <a:extLst>
                <a:ext uri="{FF2B5EF4-FFF2-40B4-BE49-F238E27FC236}">
                  <a16:creationId xmlns:a16="http://schemas.microsoft.com/office/drawing/2014/main" id="{349D0E4C-F358-43C8-9BDB-D24D2FC536A4}"/>
                </a:ext>
              </a:extLst>
            </p:cNvPr>
            <p:cNvSpPr txBox="1">
              <a:spLocks/>
            </p:cNvSpPr>
            <p:nvPr userDrawn="1"/>
          </p:nvSpPr>
          <p:spPr>
            <a:xfrm>
              <a:off x="1427460" y="9614296"/>
              <a:ext cx="481435"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pic>
          <p:nvPicPr>
            <p:cNvPr id="7" name="Picture 6">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2431404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286238153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9015" y="585935"/>
            <a:ext cx="2218765" cy="395215"/>
          </a:xfrm>
          <a:prstGeom prst="rect">
            <a:avLst/>
          </a:prstGeom>
        </p:spPr>
      </p:pic>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732612"/>
            <a:ext cx="6858000" cy="6408918"/>
          </a:xfrm>
          <a:prstGeom prst="rect">
            <a:avLst/>
          </a:prstGeom>
        </p:spPr>
      </p:pic>
    </p:spTree>
    <p:extLst>
      <p:ext uri="{BB962C8B-B14F-4D97-AF65-F5344CB8AC3E}">
        <p14:creationId xmlns:p14="http://schemas.microsoft.com/office/powerpoint/2010/main" val="396660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Page">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C7346FD5-CEF3-43EE-B77F-1B94BCEFB63D}"/>
              </a:ext>
            </a:extLst>
          </p:cNvPr>
          <p:cNvPicPr>
            <a:picLocks/>
          </p:cNvPicPr>
          <p:nvPr userDrawn="1"/>
        </p:nvPicPr>
        <p:blipFill rotWithShape="1">
          <a:blip r:embed="rId3" cstate="screen">
            <a:extLst>
              <a:ext uri="{28A0092B-C50C-407E-A947-70E740481C1C}">
                <a14:useLocalDpi xmlns:a14="http://schemas.microsoft.com/office/drawing/2010/main"/>
              </a:ext>
            </a:extLst>
          </a:blip>
          <a:srcRect l="47640" r="5068" b="7692"/>
          <a:stretch/>
        </p:blipFill>
        <p:spPr>
          <a:xfrm>
            <a:off x="-1" y="-11412"/>
            <a:ext cx="6858001" cy="9155415"/>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681868022"/>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Tree>
    <p:extLst>
      <p:ext uri="{BB962C8B-B14F-4D97-AF65-F5344CB8AC3E}">
        <p14:creationId xmlns:p14="http://schemas.microsoft.com/office/powerpoint/2010/main" val="2241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Page">
    <p:spTree>
      <p:nvGrpSpPr>
        <p:cNvPr id="1" name=""/>
        <p:cNvGrpSpPr/>
        <p:nvPr/>
      </p:nvGrpSpPr>
      <p:grpSpPr>
        <a:xfrm>
          <a:off x="0" y="0"/>
          <a:ext cx="0" cy="0"/>
          <a:chOff x="0" y="0"/>
          <a:chExt cx="0" cy="0"/>
        </a:xfrm>
      </p:grpSpPr>
      <p:pic>
        <p:nvPicPr>
          <p:cNvPr id="14" name="Grafik 7" descr="Ein Bild, das Elektronik enthält.&#10;&#10;Mit hoher Zuverlässigkeit generierte Beschreibung">
            <a:extLst>
              <a:ext uri="{FF2B5EF4-FFF2-40B4-BE49-F238E27FC236}">
                <a16:creationId xmlns:a16="http://schemas.microsoft.com/office/drawing/2014/main" id="{604A2378-D1D8-4DC6-AC85-BE6890457D63}"/>
              </a:ext>
            </a:extLst>
          </p:cNvPr>
          <p:cNvPicPr>
            <a:picLocks/>
          </p:cNvPicPr>
          <p:nvPr userDrawn="1"/>
        </p:nvPicPr>
        <p:blipFill rotWithShape="1">
          <a:blip r:embed="rId3" cstate="screen">
            <a:extLst>
              <a:ext uri="{28A0092B-C50C-407E-A947-70E740481C1C}">
                <a14:useLocalDpi xmlns:a14="http://schemas.microsoft.com/office/drawing/2010/main"/>
              </a:ext>
            </a:extLst>
          </a:blip>
          <a:srcRect l="47734" r="5111" b="7692"/>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046061826"/>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Tree>
    <p:extLst>
      <p:ext uri="{BB962C8B-B14F-4D97-AF65-F5344CB8AC3E}">
        <p14:creationId xmlns:p14="http://schemas.microsoft.com/office/powerpoint/2010/main" val="2958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Page">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45C185D5-D967-4A18-9ACF-4E5B1CEBA342}"/>
              </a:ext>
            </a:extLst>
          </p:cNvPr>
          <p:cNvPicPr>
            <a:picLocks/>
          </p:cNvPicPr>
          <p:nvPr userDrawn="1"/>
        </p:nvPicPr>
        <p:blipFill rotWithShape="1">
          <a:blip r:embed="rId3" cstate="screen">
            <a:extLst>
              <a:ext uri="{28A0092B-C50C-407E-A947-70E740481C1C}">
                <a14:useLocalDpi xmlns:a14="http://schemas.microsoft.com/office/drawing/2010/main"/>
              </a:ext>
            </a:extLst>
          </a:blip>
          <a:srcRect l="47637" r="5643" b="7611"/>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56418703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tx2"/>
                </a:solidFill>
              </a:defRPr>
            </a:lvl1pPr>
            <a:lvl2pPr>
              <a:defRPr sz="2400">
                <a:solidFill>
                  <a:schemeClr val="tx2"/>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tx2"/>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tx2"/>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tx2"/>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tx2"/>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tx2"/>
                </a:solidFill>
              </a:defRPr>
            </a:lvl2pPr>
          </a:lstStyle>
          <a:p>
            <a:pPr lvl="1"/>
            <a:r>
              <a:rPr lang="en-US" dirty="0"/>
              <a:t>Consultant name</a:t>
            </a:r>
          </a:p>
        </p:txBody>
      </p:sp>
      <p:pic>
        <p:nvPicPr>
          <p:cNvPr id="14"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Tree>
    <p:extLst>
      <p:ext uri="{BB962C8B-B14F-4D97-AF65-F5344CB8AC3E}">
        <p14:creationId xmlns:p14="http://schemas.microsoft.com/office/powerpoint/2010/main" val="415320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pic>
        <p:nvPicPr>
          <p:cNvPr id="11" name="Picture 1">
            <a:extLst>
              <a:ext uri="{FF2B5EF4-FFF2-40B4-BE49-F238E27FC236}">
                <a16:creationId xmlns:a16="http://schemas.microsoft.com/office/drawing/2014/main" id="{B6B92421-EE45-4452-A0CA-229A626DBC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30856" b="26616"/>
          <a:stretch/>
        </p:blipFill>
        <p:spPr>
          <a:xfrm>
            <a:off x="0" y="3516846"/>
            <a:ext cx="6858000" cy="5624945"/>
          </a:xfrm>
          <a:prstGeom prst="rect">
            <a:avLst/>
          </a:prstGeom>
          <a:noFill/>
          <a:ln>
            <a:noFill/>
          </a:ln>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516846"/>
            <a:ext cx="6858000" cy="5624945"/>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413221496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140371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pic>
        <p:nvPicPr>
          <p:cNvPr id="12" name="Picture 1">
            <a:extLst>
              <a:ext uri="{FF2B5EF4-FFF2-40B4-BE49-F238E27FC236}">
                <a16:creationId xmlns:a16="http://schemas.microsoft.com/office/drawing/2014/main" id="{B6B92421-EE45-4452-A0CA-229A626DBC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30856" b="26616"/>
          <a:stretch/>
        </p:blipFill>
        <p:spPr>
          <a:xfrm>
            <a:off x="0" y="3516846"/>
            <a:ext cx="6858000" cy="5624945"/>
          </a:xfrm>
          <a:prstGeom prst="rect">
            <a:avLst/>
          </a:prstGeom>
          <a:noFill/>
          <a:ln>
            <a:noFill/>
          </a:ln>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462388850"/>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325930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Page">
    <p:spTree>
      <p:nvGrpSpPr>
        <p:cNvPr id="1" name=""/>
        <p:cNvGrpSpPr/>
        <p:nvPr/>
      </p:nvGrpSpPr>
      <p:grpSpPr>
        <a:xfrm>
          <a:off x="0" y="0"/>
          <a:ext cx="0" cy="0"/>
          <a:chOff x="0" y="0"/>
          <a:chExt cx="0" cy="0"/>
        </a:xfrm>
      </p:grpSpPr>
      <p:pic>
        <p:nvPicPr>
          <p:cNvPr id="12"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pic>
        <p:nvPicPr>
          <p:cNvPr id="14" name="Picture 13"/>
          <p:cNvPicPr>
            <a:picLocks noChangeAspect="1"/>
          </p:cNvPicPr>
          <p:nvPr userDrawn="1"/>
        </p:nvPicPr>
        <p:blipFill rotWithShape="1">
          <a:blip r:embed="rId4">
            <a:extLst>
              <a:ext uri="{28A0092B-C50C-407E-A947-70E740481C1C}">
                <a14:useLocalDpi xmlns:a14="http://schemas.microsoft.com/office/drawing/2010/main" val="0"/>
              </a:ext>
            </a:extLst>
          </a:blip>
          <a:srcRect r="29737"/>
          <a:stretch/>
        </p:blipFill>
        <p:spPr>
          <a:xfrm>
            <a:off x="2" y="3512785"/>
            <a:ext cx="6863681" cy="5666340"/>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980356673"/>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299910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Page">
    <p:spTree>
      <p:nvGrpSpPr>
        <p:cNvPr id="1" name=""/>
        <p:cNvGrpSpPr/>
        <p:nvPr/>
      </p:nvGrpSpPr>
      <p:grpSpPr>
        <a:xfrm>
          <a:off x="0" y="0"/>
          <a:ext cx="0" cy="0"/>
          <a:chOff x="0" y="0"/>
          <a:chExt cx="0" cy="0"/>
        </a:xfrm>
      </p:grpSpPr>
      <p:pic>
        <p:nvPicPr>
          <p:cNvPr id="11"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pic>
        <p:nvPicPr>
          <p:cNvPr id="14" name="Picture 13"/>
          <p:cNvPicPr>
            <a:picLocks noChangeAspect="1"/>
          </p:cNvPicPr>
          <p:nvPr userDrawn="1"/>
        </p:nvPicPr>
        <p:blipFill rotWithShape="1">
          <a:blip r:embed="rId4">
            <a:extLst>
              <a:ext uri="{28A0092B-C50C-407E-A947-70E740481C1C}">
                <a14:useLocalDpi xmlns:a14="http://schemas.microsoft.com/office/drawing/2010/main" val="0"/>
              </a:ext>
            </a:extLst>
          </a:blip>
          <a:srcRect r="29686"/>
          <a:stretch/>
        </p:blipFill>
        <p:spPr>
          <a:xfrm>
            <a:off x="2" y="3512785"/>
            <a:ext cx="6863681" cy="5662220"/>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480800682"/>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tx1">
                    <a:lumMod val="65000"/>
                    <a:lumOff val="35000"/>
                  </a:schemeClr>
                </a:solidFill>
              </a:defRPr>
            </a:lvl1pPr>
            <a:lvl2pPr>
              <a:defRPr sz="2400">
                <a:solidFill>
                  <a:schemeClr val="tx1">
                    <a:lumMod val="65000"/>
                    <a:lumOff val="35000"/>
                  </a:schemeClr>
                </a:solidFill>
              </a:defRPr>
            </a:lvl2pPr>
          </a:lstStyle>
          <a:p>
            <a:pPr lvl="0"/>
            <a:r>
              <a:rPr lang="en-US" dirty="0"/>
              <a:t>Title </a:t>
            </a:r>
          </a:p>
          <a:p>
            <a:pPr lvl="1"/>
            <a:r>
              <a:rPr lang="en-US" dirty="0"/>
              <a:t>Subtitle</a:t>
            </a:r>
          </a:p>
        </p:txBody>
      </p:sp>
      <p:sp>
        <p:nvSpPr>
          <p:cNvPr id="16"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7"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20"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
        <p:nvSpPr>
          <p:cNvPr id="21"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22"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189785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p:custDataLst>
              <p:tags r:id="rId23"/>
            </p:custDataLst>
            <p:extLst>
              <p:ext uri="{D42A27DB-BD31-4B8C-83A1-F6EECF244321}">
                <p14:modId xmlns:p14="http://schemas.microsoft.com/office/powerpoint/2010/main" val="310399547"/>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24" imgW="351" imgH="351" progId="TCLayout.ActiveDocument.1">
                  <p:embed/>
                </p:oleObj>
              </mc:Choice>
              <mc:Fallback>
                <p:oleObj name="think-cell Folie" r:id="rId24"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25"/>
                      <a:stretch>
                        <a:fillRect/>
                      </a:stretch>
                    </p:blipFill>
                    <p:spPr>
                      <a:xfrm>
                        <a:off x="1194" y="2122"/>
                        <a:ext cx="1190" cy="2116"/>
                      </a:xfrm>
                      <a:prstGeom prst="rect">
                        <a:avLst/>
                      </a:prstGeom>
                    </p:spPr>
                  </p:pic>
                </p:oleObj>
              </mc:Fallback>
            </mc:AlternateContent>
          </a:graphicData>
        </a:graphic>
      </p:graphicFrame>
      <p:sp>
        <p:nvSpPr>
          <p:cNvPr id="2" name="Title Placeholder 1"/>
          <p:cNvSpPr>
            <a:spLocks noGrp="1"/>
          </p:cNvSpPr>
          <p:nvPr>
            <p:ph type="title"/>
          </p:nvPr>
        </p:nvSpPr>
        <p:spPr>
          <a:xfrm>
            <a:off x="411482" y="602499"/>
            <a:ext cx="6052402" cy="547359"/>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11482" y="1529801"/>
            <a:ext cx="6052402" cy="672092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9725691"/>
      </p:ext>
    </p:extLst>
  </p:cSld>
  <p:clrMap bg1="lt1" tx1="dk1" bg2="lt2" tx2="dk2" accent1="accent1" accent2="accent2" accent3="accent3" accent4="accent4" accent5="accent5" accent6="accent6" hlink="hlink" folHlink="folHlink"/>
  <p:sldLayoutIdLst>
    <p:sldLayoutId id="2147483669" r:id="rId1"/>
    <p:sldLayoutId id="2147483723" r:id="rId2"/>
    <p:sldLayoutId id="2147483724" r:id="rId3"/>
    <p:sldLayoutId id="2147483725" r:id="rId4"/>
    <p:sldLayoutId id="2147483726" r:id="rId5"/>
    <p:sldLayoutId id="2147483716" r:id="rId6"/>
    <p:sldLayoutId id="2147483719" r:id="rId7"/>
    <p:sldLayoutId id="2147483720" r:id="rId8"/>
    <p:sldLayoutId id="2147483721" r:id="rId9"/>
    <p:sldLayoutId id="2147483722" r:id="rId10"/>
    <p:sldLayoutId id="2147483670" r:id="rId11"/>
    <p:sldLayoutId id="2147483709" r:id="rId12"/>
    <p:sldLayoutId id="2147483715" r:id="rId13"/>
    <p:sldLayoutId id="2147483718" r:id="rId14"/>
    <p:sldLayoutId id="2147483717" r:id="rId15"/>
    <p:sldLayoutId id="2147483714" r:id="rId16"/>
    <p:sldLayoutId id="2147483711" r:id="rId17"/>
    <p:sldLayoutId id="2147483704" r:id="rId18"/>
    <p:sldLayoutId id="2147483710" r:id="rId19"/>
    <p:sldLayoutId id="2147483712" r:id="rId20"/>
    <p:sldLayoutId id="2147483713" r:id="rId21"/>
  </p:sldLayoutIdLst>
  <p:hf sldNum="0" hdr="0" ftr="0" dt="0"/>
  <p:txStyles>
    <p:titleStyle>
      <a:lvl1pPr algn="l" defTabSz="316541" rtl="0" eaLnBrk="1" latinLnBrk="0" hangingPunct="1">
        <a:spcBef>
          <a:spcPct val="0"/>
        </a:spcBef>
        <a:buNone/>
        <a:defRPr sz="3000" b="0" kern="1200">
          <a:solidFill>
            <a:schemeClr val="tx1">
              <a:lumMod val="65000"/>
              <a:lumOff val="35000"/>
            </a:schemeClr>
          </a:solidFill>
          <a:latin typeface="+mj-lt"/>
          <a:ea typeface="+mj-ea"/>
          <a:cs typeface="+mj-cs"/>
          <a:sym typeface="+mj-lt"/>
        </a:defRPr>
      </a:lvl1pPr>
    </p:titleStyle>
    <p:bodyStyle>
      <a:lvl1pPr marL="0" indent="0" algn="l" defTabSz="316541" rtl="0" eaLnBrk="1" latinLnBrk="0" hangingPunct="1">
        <a:lnSpc>
          <a:spcPct val="100000"/>
        </a:lnSpc>
        <a:spcBef>
          <a:spcPts val="381"/>
        </a:spcBef>
        <a:spcAft>
          <a:spcPts val="529"/>
        </a:spcAft>
        <a:buFontTx/>
        <a:buNone/>
        <a:defRPr sz="1412" b="0" kern="1200">
          <a:solidFill>
            <a:schemeClr val="tx2"/>
          </a:solidFill>
          <a:latin typeface="+mn-lt"/>
          <a:ea typeface="+mn-ea"/>
          <a:cs typeface="+mn-cs"/>
          <a:sym typeface="+mn-lt"/>
        </a:defRPr>
      </a:lvl1pPr>
      <a:lvl2pPr marL="0" indent="0" algn="l" defTabSz="316541" rtl="0" eaLnBrk="1" latinLnBrk="0" hangingPunct="1">
        <a:lnSpc>
          <a:spcPct val="100000"/>
        </a:lnSpc>
        <a:spcBef>
          <a:spcPts val="381"/>
        </a:spcBef>
        <a:spcAft>
          <a:spcPts val="529"/>
        </a:spcAft>
        <a:buClrTx/>
        <a:buFont typeface="Arial"/>
        <a:buNone/>
        <a:defRPr sz="1235" b="0" kern="1200">
          <a:solidFill>
            <a:schemeClr val="tx1">
              <a:lumMod val="65000"/>
              <a:lumOff val="35000"/>
            </a:schemeClr>
          </a:solidFill>
          <a:latin typeface="+mn-lt"/>
          <a:ea typeface="+mn-ea"/>
          <a:cs typeface="+mn-cs"/>
          <a:sym typeface="+mn-lt"/>
        </a:defRPr>
      </a:lvl2pPr>
      <a:lvl3pPr marL="145240" indent="-145240" algn="l" defTabSz="316541" rtl="0" eaLnBrk="1" latinLnBrk="0" hangingPunct="1">
        <a:lnSpc>
          <a:spcPct val="100000"/>
        </a:lnSpc>
        <a:spcBef>
          <a:spcPts val="381"/>
        </a:spcBef>
        <a:spcAft>
          <a:spcPts val="529"/>
        </a:spcAft>
        <a:buClrTx/>
        <a:buFont typeface="Arial" pitchFamily="34" charset="0"/>
        <a:buChar char="•"/>
        <a:defRPr sz="1235" b="0" kern="1200">
          <a:solidFill>
            <a:schemeClr val="tx1">
              <a:lumMod val="65000"/>
              <a:lumOff val="35000"/>
            </a:schemeClr>
          </a:solidFill>
          <a:latin typeface="+mn-lt"/>
          <a:ea typeface="+mn-ea"/>
          <a:cs typeface="+mn-cs"/>
          <a:sym typeface="+mn-lt"/>
        </a:defRPr>
      </a:lvl3pPr>
      <a:lvl4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4pPr>
      <a:lvl5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5pPr>
      <a:lvl6pPr marL="1740966" indent="-158269" algn="l" defTabSz="316541" rtl="0" eaLnBrk="1" latinLnBrk="0" hangingPunct="1">
        <a:spcBef>
          <a:spcPct val="20000"/>
        </a:spcBef>
        <a:buFont typeface="Arial"/>
        <a:buChar char="•"/>
        <a:defRPr sz="1384" kern="1200">
          <a:solidFill>
            <a:schemeClr val="tx1"/>
          </a:solidFill>
          <a:latin typeface="+mn-lt"/>
          <a:ea typeface="+mn-ea"/>
          <a:cs typeface="+mn-cs"/>
        </a:defRPr>
      </a:lvl6pPr>
      <a:lvl7pPr marL="2057507" indent="-158269" algn="l" defTabSz="316541" rtl="0" eaLnBrk="1" latinLnBrk="0" hangingPunct="1">
        <a:spcBef>
          <a:spcPct val="20000"/>
        </a:spcBef>
        <a:buFont typeface="Arial"/>
        <a:buChar char="•"/>
        <a:defRPr sz="1384" kern="1200">
          <a:solidFill>
            <a:schemeClr val="tx1"/>
          </a:solidFill>
          <a:latin typeface="+mn-lt"/>
          <a:ea typeface="+mn-ea"/>
          <a:cs typeface="+mn-cs"/>
        </a:defRPr>
      </a:lvl7pPr>
      <a:lvl8pPr marL="2374047" indent="-158269" algn="l" defTabSz="316541" rtl="0" eaLnBrk="1" latinLnBrk="0" hangingPunct="1">
        <a:spcBef>
          <a:spcPct val="20000"/>
        </a:spcBef>
        <a:buFont typeface="Arial"/>
        <a:buChar char="•"/>
        <a:defRPr sz="1384" kern="1200">
          <a:solidFill>
            <a:schemeClr val="tx1"/>
          </a:solidFill>
          <a:latin typeface="+mn-lt"/>
          <a:ea typeface="+mn-ea"/>
          <a:cs typeface="+mn-cs"/>
        </a:defRPr>
      </a:lvl8pPr>
      <a:lvl9pPr marL="2690585" indent="-158269" algn="l" defTabSz="316541" rtl="0" eaLnBrk="1" latinLnBrk="0" hangingPunct="1">
        <a:spcBef>
          <a:spcPct val="20000"/>
        </a:spcBef>
        <a:buFont typeface="Arial"/>
        <a:buChar char="•"/>
        <a:defRPr sz="1384" kern="1200">
          <a:solidFill>
            <a:schemeClr val="tx1"/>
          </a:solidFill>
          <a:latin typeface="+mn-lt"/>
          <a:ea typeface="+mn-ea"/>
          <a:cs typeface="+mn-cs"/>
        </a:defRPr>
      </a:lvl9pPr>
    </p:bodyStyle>
    <p:otherStyle>
      <a:defPPr>
        <a:defRPr lang="en-US"/>
      </a:defPPr>
      <a:lvl1pPr marL="0" algn="l" defTabSz="316541" rtl="0" eaLnBrk="1" latinLnBrk="0" hangingPunct="1">
        <a:defRPr sz="1246" kern="1200">
          <a:solidFill>
            <a:schemeClr val="tx1"/>
          </a:solidFill>
          <a:latin typeface="+mn-lt"/>
          <a:ea typeface="+mn-ea"/>
          <a:cs typeface="+mn-cs"/>
        </a:defRPr>
      </a:lvl1pPr>
      <a:lvl2pPr marL="316541" algn="l" defTabSz="316541" rtl="0" eaLnBrk="1" latinLnBrk="0" hangingPunct="1">
        <a:defRPr sz="1246" kern="1200">
          <a:solidFill>
            <a:schemeClr val="tx1"/>
          </a:solidFill>
          <a:latin typeface="+mn-lt"/>
          <a:ea typeface="+mn-ea"/>
          <a:cs typeface="+mn-cs"/>
        </a:defRPr>
      </a:lvl2pPr>
      <a:lvl3pPr marL="633079" algn="l" defTabSz="316541" rtl="0" eaLnBrk="1" latinLnBrk="0" hangingPunct="1">
        <a:defRPr sz="1246" kern="1200">
          <a:solidFill>
            <a:schemeClr val="tx1"/>
          </a:solidFill>
          <a:latin typeface="+mn-lt"/>
          <a:ea typeface="+mn-ea"/>
          <a:cs typeface="+mn-cs"/>
        </a:defRPr>
      </a:lvl3pPr>
      <a:lvl4pPr marL="949619" algn="l" defTabSz="316541" rtl="0" eaLnBrk="1" latinLnBrk="0" hangingPunct="1">
        <a:defRPr sz="1246" kern="1200">
          <a:solidFill>
            <a:schemeClr val="tx1"/>
          </a:solidFill>
          <a:latin typeface="+mn-lt"/>
          <a:ea typeface="+mn-ea"/>
          <a:cs typeface="+mn-cs"/>
        </a:defRPr>
      </a:lvl4pPr>
      <a:lvl5pPr marL="1266158" algn="l" defTabSz="316541" rtl="0" eaLnBrk="1" latinLnBrk="0" hangingPunct="1">
        <a:defRPr sz="1246" kern="1200">
          <a:solidFill>
            <a:schemeClr val="tx1"/>
          </a:solidFill>
          <a:latin typeface="+mn-lt"/>
          <a:ea typeface="+mn-ea"/>
          <a:cs typeface="+mn-cs"/>
        </a:defRPr>
      </a:lvl5pPr>
      <a:lvl6pPr marL="1582696" algn="l" defTabSz="316541" rtl="0" eaLnBrk="1" latinLnBrk="0" hangingPunct="1">
        <a:defRPr sz="1246" kern="1200">
          <a:solidFill>
            <a:schemeClr val="tx1"/>
          </a:solidFill>
          <a:latin typeface="+mn-lt"/>
          <a:ea typeface="+mn-ea"/>
          <a:cs typeface="+mn-cs"/>
        </a:defRPr>
      </a:lvl6pPr>
      <a:lvl7pPr marL="1899237" algn="l" defTabSz="316541" rtl="0" eaLnBrk="1" latinLnBrk="0" hangingPunct="1">
        <a:defRPr sz="1246" kern="1200">
          <a:solidFill>
            <a:schemeClr val="tx1"/>
          </a:solidFill>
          <a:latin typeface="+mn-lt"/>
          <a:ea typeface="+mn-ea"/>
          <a:cs typeface="+mn-cs"/>
        </a:defRPr>
      </a:lvl7pPr>
      <a:lvl8pPr marL="2215776" algn="l" defTabSz="316541" rtl="0" eaLnBrk="1" latinLnBrk="0" hangingPunct="1">
        <a:defRPr sz="1246" kern="1200">
          <a:solidFill>
            <a:schemeClr val="tx1"/>
          </a:solidFill>
          <a:latin typeface="+mn-lt"/>
          <a:ea typeface="+mn-ea"/>
          <a:cs typeface="+mn-cs"/>
        </a:defRPr>
      </a:lvl8pPr>
      <a:lvl9pPr marL="2532316" algn="l" defTabSz="316541" rtl="0" eaLnBrk="1" latinLnBrk="0" hangingPunct="1">
        <a:defRPr sz="124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76" userDrawn="1">
          <p15:clr>
            <a:srgbClr val="F26B43"/>
          </p15:clr>
        </p15:guide>
        <p15:guide id="2" pos="1292" userDrawn="1">
          <p15:clr>
            <a:srgbClr val="F26B43"/>
          </p15:clr>
        </p15:guide>
        <p15:guide id="3" orient="horz" pos="723" userDrawn="1">
          <p15:clr>
            <a:srgbClr val="F26B43"/>
          </p15:clr>
        </p15:guide>
        <p15:guide id="4" pos="258" userDrawn="1">
          <p15:clr>
            <a:srgbClr val="F26B43"/>
          </p15:clr>
        </p15:guide>
        <p15:guide id="5" pos="4073" userDrawn="1">
          <p15:clr>
            <a:srgbClr val="F26B43"/>
          </p15:clr>
        </p15:guide>
        <p15:guide id="6" orient="horz" pos="5193" userDrawn="1">
          <p15:clr>
            <a:srgbClr val="F26B43"/>
          </p15:clr>
        </p15:guide>
        <p15:guide id="7" orient="horz" pos="959" userDrawn="1">
          <p15:clr>
            <a:srgbClr val="F26B43"/>
          </p15:clr>
        </p15:guide>
        <p15:guide id="8" orient="horz" pos="3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newmountaincapital.com/" TargetMode="External"/><Relationship Id="rId2" Type="http://schemas.openxmlformats.org/officeDocument/2006/relationships/hyperlink" Target="https://www.3eco.com/" TargetMode="Externa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hyperlink" Target="https://www.3eco.com/news-and-events-verisk-3e" TargetMode="External"/><Relationship Id="rId4" Type="http://schemas.openxmlformats.org/officeDocument/2006/relationships/hyperlink" Target="https://endicottgp.com/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3eco.com/about-verisk-3e/leadership-team#ewebeck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hyperlink" Target="https://www.linkedin.com/in/edmund-webecke-58b4702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09018" y="1522558"/>
            <a:ext cx="6194982" cy="1519814"/>
          </a:xfrm>
        </p:spPr>
        <p:txBody>
          <a:bodyPr/>
          <a:lstStyle/>
          <a:p>
            <a:r>
              <a:rPr lang="it-IT" dirty="0">
                <a:solidFill>
                  <a:schemeClr val="tx1">
                    <a:lumMod val="65000"/>
                    <a:lumOff val="35000"/>
                  </a:schemeClr>
                </a:solidFill>
              </a:rPr>
              <a:t>Role Specification</a:t>
            </a:r>
          </a:p>
          <a:p>
            <a:pPr lvl="1"/>
            <a:r>
              <a:rPr lang="en-US" dirty="0">
                <a:solidFill>
                  <a:schemeClr val="tx1">
                    <a:lumMod val="65000"/>
                    <a:lumOff val="35000"/>
                  </a:schemeClr>
                </a:solidFill>
              </a:rPr>
              <a:t>Chief Technology Officer</a:t>
            </a:r>
          </a:p>
        </p:txBody>
      </p:sp>
      <p:sp>
        <p:nvSpPr>
          <p:cNvPr id="14" name="Text Placeholder 21"/>
          <p:cNvSpPr>
            <a:spLocks noGrp="1"/>
          </p:cNvSpPr>
          <p:nvPr>
            <p:ph type="body" sz="quarter" idx="13"/>
          </p:nvPr>
        </p:nvSpPr>
        <p:spPr>
          <a:xfrm>
            <a:off x="409018" y="7379705"/>
            <a:ext cx="2645788" cy="215444"/>
          </a:xfrm>
        </p:spPr>
        <p:txBody>
          <a:bodyPr/>
          <a:lstStyle/>
          <a:p>
            <a:r>
              <a:rPr lang="en-GB" dirty="0"/>
              <a:t>Contact:</a:t>
            </a:r>
            <a:endParaRPr lang="en-IN" dirty="0"/>
          </a:p>
        </p:txBody>
      </p:sp>
      <p:sp>
        <p:nvSpPr>
          <p:cNvPr id="15" name="Text Placeholder 27"/>
          <p:cNvSpPr>
            <a:spLocks noGrp="1"/>
          </p:cNvSpPr>
          <p:nvPr>
            <p:ph type="body" sz="quarter" idx="14"/>
          </p:nvPr>
        </p:nvSpPr>
        <p:spPr>
          <a:xfrm>
            <a:off x="3437405" y="7661360"/>
            <a:ext cx="2645788" cy="912170"/>
          </a:xfrm>
        </p:spPr>
        <p:txBody>
          <a:bodyPr/>
          <a:lstStyle/>
          <a:p>
            <a:pPr>
              <a:spcAft>
                <a:spcPts val="0"/>
              </a:spcAft>
            </a:pPr>
            <a:r>
              <a:rPr lang="en-IN" sz="1200" dirty="0"/>
              <a:t>Elena Rodighiero</a:t>
            </a:r>
          </a:p>
          <a:p>
            <a:pPr>
              <a:spcAft>
                <a:spcPts val="0"/>
              </a:spcAft>
            </a:pPr>
            <a:r>
              <a:rPr lang="en-IN" sz="1200" dirty="0"/>
              <a:t>Elena.Rodighiero@egonzehnder.com</a:t>
            </a:r>
          </a:p>
          <a:p>
            <a:pPr>
              <a:spcAft>
                <a:spcPts val="0"/>
              </a:spcAft>
            </a:pPr>
            <a:r>
              <a:rPr lang="de-DE" sz="1200" dirty="0"/>
              <a:t>t. +1 413 404 6780</a:t>
            </a:r>
            <a:endParaRPr lang="en-IN" sz="1200" dirty="0"/>
          </a:p>
        </p:txBody>
      </p:sp>
      <p:sp>
        <p:nvSpPr>
          <p:cNvPr id="16" name="Text Placeholder 12"/>
          <p:cNvSpPr>
            <a:spLocks noGrp="1"/>
          </p:cNvSpPr>
          <p:nvPr>
            <p:ph type="body" sz="quarter" idx="16"/>
          </p:nvPr>
        </p:nvSpPr>
        <p:spPr>
          <a:xfrm>
            <a:off x="409018" y="7661360"/>
            <a:ext cx="2645788" cy="912170"/>
          </a:xfrm>
        </p:spPr>
        <p:txBody>
          <a:bodyPr/>
          <a:lstStyle/>
          <a:p>
            <a:pPr>
              <a:spcAft>
                <a:spcPts val="0"/>
              </a:spcAft>
            </a:pPr>
            <a:r>
              <a:rPr lang="en-IN" sz="1200" dirty="0"/>
              <a:t>Scott Texeira</a:t>
            </a:r>
          </a:p>
          <a:p>
            <a:pPr>
              <a:spcAft>
                <a:spcPts val="0"/>
              </a:spcAft>
            </a:pPr>
            <a:r>
              <a:rPr lang="en-IN" sz="1200" dirty="0"/>
              <a:t>Scott.Texeira@egonzehnder.com</a:t>
            </a:r>
          </a:p>
          <a:p>
            <a:pPr>
              <a:spcAft>
                <a:spcPts val="0"/>
              </a:spcAft>
            </a:pPr>
            <a:r>
              <a:rPr lang="de-DE" sz="1200" dirty="0"/>
              <a:t>t. +1 650 387 6922</a:t>
            </a:r>
          </a:p>
        </p:txBody>
      </p:sp>
      <p:pic>
        <p:nvPicPr>
          <p:cNvPr id="65540" name="Picture 4">
            <a:extLst>
              <a:ext uri="{FF2B5EF4-FFF2-40B4-BE49-F238E27FC236}">
                <a16:creationId xmlns:a16="http://schemas.microsoft.com/office/drawing/2014/main" id="{6F594FD0-F3FE-4EDD-A826-33F5D77C0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25" y="4115915"/>
            <a:ext cx="1247527" cy="91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01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Contents</a:t>
            </a:r>
            <a:endParaRPr lang="en-IN" dirty="0"/>
          </a:p>
        </p:txBody>
      </p:sp>
      <p:graphicFrame>
        <p:nvGraphicFramePr>
          <p:cNvPr id="10" name="Content Placeholder 3">
            <a:extLst>
              <a:ext uri="{FF2B5EF4-FFF2-40B4-BE49-F238E27FC236}">
                <a16:creationId xmlns:a16="http://schemas.microsoft.com/office/drawing/2014/main" id="{0885AB72-BDE5-43FE-8580-00F998EFE4D5}"/>
              </a:ext>
            </a:extLst>
          </p:cNvPr>
          <p:cNvGraphicFramePr>
            <a:graphicFrameLocks/>
          </p:cNvGraphicFramePr>
          <p:nvPr>
            <p:extLst>
              <p:ext uri="{D42A27DB-BD31-4B8C-83A1-F6EECF244321}">
                <p14:modId xmlns:p14="http://schemas.microsoft.com/office/powerpoint/2010/main" val="862873632"/>
              </p:ext>
            </p:extLst>
          </p:nvPr>
        </p:nvGraphicFramePr>
        <p:xfrm>
          <a:off x="538163" y="2044629"/>
          <a:ext cx="5908301" cy="2635624"/>
        </p:xfrm>
        <a:graphic>
          <a:graphicData uri="http://schemas.openxmlformats.org/drawingml/2006/table">
            <a:tbl>
              <a:tblPr firstRow="1" bandRow="1">
                <a:tableStyleId>{5940675A-B579-460E-94D1-54222C63F5DA}</a:tableStyleId>
              </a:tblPr>
              <a:tblGrid>
                <a:gridCol w="575301">
                  <a:extLst>
                    <a:ext uri="{9D8B030D-6E8A-4147-A177-3AD203B41FA5}">
                      <a16:colId xmlns:a16="http://schemas.microsoft.com/office/drawing/2014/main" val="20000"/>
                    </a:ext>
                  </a:extLst>
                </a:gridCol>
                <a:gridCol w="5333000">
                  <a:extLst>
                    <a:ext uri="{9D8B030D-6E8A-4147-A177-3AD203B41FA5}">
                      <a16:colId xmlns:a16="http://schemas.microsoft.com/office/drawing/2014/main" val="20001"/>
                    </a:ext>
                  </a:extLst>
                </a:gridCol>
              </a:tblGrid>
              <a:tr h="605118">
                <a:tc>
                  <a:txBody>
                    <a:bodyPr/>
                    <a:lstStyle/>
                    <a:p>
                      <a:pPr algn="ctr"/>
                      <a:r>
                        <a:rPr lang="en-US" sz="3000" dirty="0">
                          <a:solidFill>
                            <a:schemeClr val="tx2"/>
                          </a:solidFill>
                        </a:rPr>
                        <a:t>1</a:t>
                      </a:r>
                    </a:p>
                  </a:txBody>
                  <a:tcPr marL="80682" marR="80682" marT="0" marB="201706">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lumMod val="65000"/>
                              <a:lumOff val="35000"/>
                            </a:schemeClr>
                          </a:solidFill>
                        </a:rPr>
                        <a:t>The Company	</a:t>
                      </a:r>
                    </a:p>
                  </a:txBody>
                  <a:tcPr marL="80682" marR="80682" marT="96819" marB="40341">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05118">
                <a:tc>
                  <a:txBody>
                    <a:bodyPr/>
                    <a:lstStyle/>
                    <a:p>
                      <a:pPr algn="ctr"/>
                      <a:r>
                        <a:rPr lang="en-US" sz="3000" dirty="0">
                          <a:solidFill>
                            <a:schemeClr val="tx2"/>
                          </a:solidFill>
                        </a:rPr>
                        <a:t>2</a:t>
                      </a:r>
                    </a:p>
                  </a:txBody>
                  <a:tcPr marL="80682" marR="80682" marT="0" marB="201706">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lumMod val="65000"/>
                              <a:lumOff val="35000"/>
                            </a:schemeClr>
                          </a:solidFill>
                        </a:rPr>
                        <a:t>The Role</a:t>
                      </a:r>
                    </a:p>
                    <a:p>
                      <a:endParaRPr lang="en-US" sz="1600" dirty="0">
                        <a:solidFill>
                          <a:schemeClr val="tx1">
                            <a:lumMod val="65000"/>
                            <a:lumOff val="35000"/>
                          </a:schemeClr>
                        </a:solidFill>
                      </a:endParaRPr>
                    </a:p>
                  </a:txBody>
                  <a:tcPr marL="80682" marR="80682" marT="96819" marB="40341">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5118">
                <a:tc>
                  <a:txBody>
                    <a:bodyPr/>
                    <a:lstStyle/>
                    <a:p>
                      <a:pPr algn="ctr"/>
                      <a:r>
                        <a:rPr lang="en-US" sz="3000" dirty="0">
                          <a:solidFill>
                            <a:schemeClr val="tx2"/>
                          </a:solidFill>
                        </a:rPr>
                        <a:t>3</a:t>
                      </a:r>
                    </a:p>
                  </a:txBody>
                  <a:tcPr marL="80682" marR="80682" marT="0" marB="201706">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lumMod val="65000"/>
                              <a:lumOff val="35000"/>
                            </a:schemeClr>
                          </a:solidFill>
                        </a:rPr>
                        <a:t>Reporting to</a:t>
                      </a:r>
                    </a:p>
                    <a:p>
                      <a:endParaRPr lang="en-US" sz="1600" dirty="0">
                        <a:solidFill>
                          <a:schemeClr val="tx1">
                            <a:lumMod val="65000"/>
                            <a:lumOff val="35000"/>
                          </a:schemeClr>
                        </a:solidFill>
                      </a:endParaRPr>
                    </a:p>
                  </a:txBody>
                  <a:tcPr marL="80682" marR="80682" marT="96819" marB="40341">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118">
                <a:tc>
                  <a:txBody>
                    <a:bodyPr/>
                    <a:lstStyle/>
                    <a:p>
                      <a:pPr algn="ctr"/>
                      <a:r>
                        <a:rPr lang="en-US" sz="3000" dirty="0">
                          <a:solidFill>
                            <a:schemeClr val="tx2"/>
                          </a:solidFill>
                        </a:rPr>
                        <a:t>4</a:t>
                      </a:r>
                    </a:p>
                  </a:txBody>
                  <a:tcPr marL="80682" marR="80682" marT="0" marB="201706">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lumMod val="65000"/>
                              <a:lumOff val="35000"/>
                            </a:schemeClr>
                          </a:solidFill>
                        </a:rPr>
                        <a:t>Candidate Profile</a:t>
                      </a:r>
                    </a:p>
                  </a:txBody>
                  <a:tcPr marL="80682" marR="80682" marT="96819" marB="40341">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585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1482" y="509899"/>
            <a:ext cx="6052402" cy="547359"/>
          </a:xfrm>
        </p:spPr>
        <p:txBody>
          <a:bodyPr/>
          <a:lstStyle/>
          <a:p>
            <a:r>
              <a:rPr lang="en-IN" dirty="0"/>
              <a:t>The Company</a:t>
            </a:r>
          </a:p>
        </p:txBody>
      </p:sp>
      <p:sp>
        <p:nvSpPr>
          <p:cNvPr id="4" name="Text Placeholder 3"/>
          <p:cNvSpPr>
            <a:spLocks noGrp="1"/>
          </p:cNvSpPr>
          <p:nvPr>
            <p:ph type="body" sz="quarter" idx="12"/>
          </p:nvPr>
        </p:nvSpPr>
        <p:spPr>
          <a:xfrm>
            <a:off x="411306" y="1057258"/>
            <a:ext cx="6052578" cy="1639641"/>
          </a:xfrm>
        </p:spPr>
        <p:txBody>
          <a:bodyPr/>
          <a:lstStyle/>
          <a:p>
            <a:pPr marL="0" marR="0" lvl="0" indent="0" algn="l" defTabSz="316541" rtl="0" eaLnBrk="1" fontAlgn="auto" latinLnBrk="0" hangingPunct="1">
              <a:lnSpc>
                <a:spcPct val="100000"/>
              </a:lnSpc>
              <a:spcBef>
                <a:spcPts val="381"/>
              </a:spcBef>
              <a:spcAft>
                <a:spcPts val="0"/>
              </a:spcAft>
              <a:buClrTx/>
              <a:buSzTx/>
              <a:buFontTx/>
              <a:buNone/>
              <a:tabLst/>
              <a:defRPr/>
            </a:pPr>
            <a:r>
              <a:rPr lang="en-US" sz="1600" dirty="0"/>
              <a:t>Company Background</a:t>
            </a:r>
            <a:endParaRPr kumimoji="0" lang="en-IN" sz="1200" b="0" i="0" u="none" strike="noStrike" kern="1200" cap="none" spc="0" normalizeH="0" baseline="0" noProof="0" dirty="0">
              <a:ln>
                <a:noFill/>
              </a:ln>
              <a:solidFill>
                <a:srgbClr val="B61A37"/>
              </a:solidFill>
              <a:effectLst/>
              <a:uLnTx/>
              <a:uFillTx/>
              <a:latin typeface="Coranto 2"/>
              <a:ea typeface="+mn-ea"/>
              <a:cs typeface="+mn-cs"/>
              <a:sym typeface="+mn-lt"/>
            </a:endParaRPr>
          </a:p>
          <a:p>
            <a:pPr marL="0" marR="0" lvl="2" indent="0" algn="l" defTabSz="316541" rtl="0" eaLnBrk="1" fontAlgn="auto" latinLnBrk="0" hangingPunct="1">
              <a:lnSpc>
                <a:spcPct val="100000"/>
              </a:lnSpc>
              <a:spcBef>
                <a:spcPts val="381"/>
              </a:spcBef>
              <a:spcAft>
                <a:spcPts val="0"/>
              </a:spcAft>
              <a:buClrTx/>
              <a:buSzTx/>
              <a:buFont typeface="Arial" pitchFamily="34" charset="0"/>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oranto 2"/>
                <a:ea typeface="+mn-ea"/>
                <a:cs typeface="+mn-cs"/>
                <a:sym typeface="+mn-lt"/>
              </a:rPr>
              <a:t>3E is the leading provider of intelligent compliance solutions that empower companies to reduce risk, drive continuous improvement, and create new growth opportunities. For more than 30 years, 3E has provided clients with the expertise, content, live 24-7-365 environmental health and safety (EHS) support, and award-winning solutions required to increase chemical and workplace safety, improve product safety and stewardship, strengthen supply chain stewardship, and optimize research and development decision support.</a:t>
            </a:r>
          </a:p>
          <a:p>
            <a:pPr marL="0" marR="0" lvl="2" indent="0" algn="l" defTabSz="316541" rtl="0" eaLnBrk="1" fontAlgn="auto" latinLnBrk="0" hangingPunct="1">
              <a:lnSpc>
                <a:spcPct val="100000"/>
              </a:lnSpc>
              <a:spcBef>
                <a:spcPts val="381"/>
              </a:spcBef>
              <a:spcAft>
                <a:spcPts val="0"/>
              </a:spcAft>
              <a:buClrTx/>
              <a:buSzTx/>
              <a:buFont typeface="Arial" pitchFamily="34" charset="0"/>
              <a:buNone/>
              <a:tabLst/>
              <a:defRPr/>
            </a:pPr>
            <a:br>
              <a:rPr kumimoji="0" lang="en-US" sz="1200" b="0" i="0" u="none" strike="noStrike" kern="1200" cap="none" spc="0" normalizeH="0" baseline="0" noProof="0" dirty="0">
                <a:ln>
                  <a:noFill/>
                </a:ln>
                <a:solidFill>
                  <a:prstClr val="black">
                    <a:lumMod val="65000"/>
                    <a:lumOff val="35000"/>
                  </a:prstClr>
                </a:solidFill>
                <a:effectLst/>
                <a:uLnTx/>
                <a:uFillTx/>
                <a:latin typeface="Coranto 2"/>
                <a:ea typeface="+mn-ea"/>
                <a:cs typeface="+mn-cs"/>
                <a:sym typeface="+mn-lt"/>
              </a:rPr>
            </a:br>
            <a:endParaRPr lang="en-IN" sz="1200" dirty="0"/>
          </a:p>
        </p:txBody>
      </p:sp>
      <p:graphicFrame>
        <p:nvGraphicFramePr>
          <p:cNvPr id="5" name="Table 4">
            <a:extLst>
              <a:ext uri="{FF2B5EF4-FFF2-40B4-BE49-F238E27FC236}">
                <a16:creationId xmlns:a16="http://schemas.microsoft.com/office/drawing/2014/main" id="{E455AEF7-7AA2-40FA-BAFC-2637BF415646}"/>
              </a:ext>
            </a:extLst>
          </p:cNvPr>
          <p:cNvGraphicFramePr>
            <a:graphicFrameLocks noGrp="1"/>
          </p:cNvGraphicFramePr>
          <p:nvPr>
            <p:extLst>
              <p:ext uri="{D42A27DB-BD31-4B8C-83A1-F6EECF244321}">
                <p14:modId xmlns:p14="http://schemas.microsoft.com/office/powerpoint/2010/main" val="1337201666"/>
              </p:ext>
            </p:extLst>
          </p:nvPr>
        </p:nvGraphicFramePr>
        <p:xfrm>
          <a:off x="411306" y="7453532"/>
          <a:ext cx="6052578" cy="1192476"/>
        </p:xfrm>
        <a:graphic>
          <a:graphicData uri="http://schemas.openxmlformats.org/drawingml/2006/table">
            <a:tbl>
              <a:tblPr/>
              <a:tblGrid>
                <a:gridCol w="6052578">
                  <a:extLst>
                    <a:ext uri="{9D8B030D-6E8A-4147-A177-3AD203B41FA5}">
                      <a16:colId xmlns:a16="http://schemas.microsoft.com/office/drawing/2014/main" val="206364307"/>
                    </a:ext>
                  </a:extLst>
                </a:gridCol>
              </a:tblGrid>
              <a:tr h="258044">
                <a:tc>
                  <a:txBody>
                    <a:bodyPr/>
                    <a:lstStyle/>
                    <a:p>
                      <a:pPr marL="0" marR="0">
                        <a:lnSpc>
                          <a:spcPct val="100000"/>
                        </a:lnSpc>
                        <a:spcBef>
                          <a:spcPts val="0"/>
                        </a:spcBef>
                        <a:spcAft>
                          <a:spcPts val="0"/>
                        </a:spcAft>
                      </a:pPr>
                      <a:r>
                        <a:rPr lang="en-GB" sz="1200" dirty="0">
                          <a:solidFill>
                            <a:schemeClr val="tx1">
                              <a:lumMod val="65000"/>
                              <a:lumOff val="35000"/>
                            </a:schemeClr>
                          </a:solidFill>
                          <a:effectLst/>
                          <a:latin typeface="+mj-lt"/>
                          <a:ea typeface="Times New Roman" panose="02020603050405020304" pitchFamily="18" charset="0"/>
                          <a:cs typeface="Georgia" panose="02040502050405020303" pitchFamily="18" charset="0"/>
                        </a:rPr>
                        <a:t>Company Website:</a:t>
                      </a:r>
                      <a:r>
                        <a:rPr lang="en-GB" sz="1200" dirty="0">
                          <a:solidFill>
                            <a:srgbClr val="005860"/>
                          </a:solidFill>
                          <a:effectLst/>
                          <a:latin typeface="+mj-lt"/>
                          <a:ea typeface="Times New Roman" panose="02020603050405020304" pitchFamily="18" charset="0"/>
                          <a:cs typeface="Georgia" panose="02040502050405020303" pitchFamily="18" charset="0"/>
                        </a:rPr>
                        <a:t> </a:t>
                      </a:r>
                      <a:r>
                        <a:rPr lang="en-US" sz="1100" dirty="0">
                          <a:hlinkClick r:id="rId2"/>
                        </a:rPr>
                        <a:t>https://www.3eco.com/</a:t>
                      </a:r>
                      <a:r>
                        <a:rPr lang="en-US" sz="1100" dirty="0"/>
                        <a:t> </a:t>
                      </a:r>
                      <a:endParaRPr lang="en-IN" sz="1200" dirty="0">
                        <a:effectLst/>
                        <a:latin typeface="+mj-lt"/>
                        <a:ea typeface="Times New Roman" panose="02020603050405020304" pitchFamily="18" charset="0"/>
                        <a:cs typeface="Georgia" panose="02040502050405020303" pitchFamily="18" charset="0"/>
                      </a:endParaRPr>
                    </a:p>
                  </a:txBody>
                  <a:tcPr marL="0" marR="0" marT="31937" marB="31937" anchor="ctr">
                    <a:lnL>
                      <a:noFill/>
                    </a:lnL>
                    <a:lnR>
                      <a:noFill/>
                    </a:lnR>
                    <a:lnT>
                      <a:noFill/>
                    </a:lnT>
                    <a:lnB>
                      <a:noFill/>
                    </a:lnB>
                  </a:tcPr>
                </a:tc>
                <a:extLst>
                  <a:ext uri="{0D108BD9-81ED-4DB2-BD59-A6C34878D82A}">
                    <a16:rowId xmlns:a16="http://schemas.microsoft.com/office/drawing/2014/main" val="4135260074"/>
                  </a:ext>
                </a:extLst>
              </a:tr>
              <a:tr h="240232">
                <a:tc>
                  <a:txBody>
                    <a:bodyPr/>
                    <a:lstStyle/>
                    <a:p>
                      <a:pPr marL="0" marR="0" lvl="0" indent="0" algn="l" defTabSz="316541"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65000"/>
                              <a:lumOff val="35000"/>
                            </a:prstClr>
                          </a:solidFill>
                          <a:effectLst/>
                          <a:uLnTx/>
                          <a:uFillTx/>
                          <a:latin typeface="+mn-lt"/>
                          <a:ea typeface="Times New Roman" panose="02020603050405020304" pitchFamily="18" charset="0"/>
                          <a:cs typeface="Georgia" panose="02040502050405020303" pitchFamily="18" charset="0"/>
                        </a:rPr>
                        <a:t>New Mountain Capital:</a:t>
                      </a:r>
                      <a:r>
                        <a:rPr kumimoji="0" lang="en-GB" sz="1200" b="0" i="0" u="none" strike="noStrike" kern="1200" cap="none" spc="0" normalizeH="0" baseline="0" noProof="0" dirty="0">
                          <a:ln>
                            <a:noFill/>
                          </a:ln>
                          <a:solidFill>
                            <a:srgbClr val="005860"/>
                          </a:solidFill>
                          <a:effectLst/>
                          <a:uLnTx/>
                          <a:uFillTx/>
                          <a:latin typeface="+mn-lt"/>
                          <a:ea typeface="Times New Roman" panose="02020603050405020304" pitchFamily="18" charset="0"/>
                          <a:cs typeface="Georgia" panose="02040502050405020303" pitchFamily="18" charset="0"/>
                        </a:rPr>
                        <a:t> </a:t>
                      </a:r>
                      <a:r>
                        <a:rPr kumimoji="0" lang="en-US" sz="1100" b="0" i="0" u="none" strike="noStrike" kern="1200" cap="none" spc="0" normalizeH="0" baseline="0" noProof="0" dirty="0">
                          <a:ln>
                            <a:noFill/>
                          </a:ln>
                          <a:solidFill>
                            <a:prstClr val="black"/>
                          </a:solidFill>
                          <a:effectLst/>
                          <a:uLnTx/>
                          <a:uFillTx/>
                          <a:latin typeface="+mn-lt"/>
                          <a:ea typeface="+mn-ea"/>
                          <a:cs typeface="+mn-cs"/>
                          <a:hlinkClick r:id="rId3"/>
                        </a:rPr>
                        <a:t>https://www.newmountaincapital.com/</a:t>
                      </a:r>
                      <a:r>
                        <a:rPr kumimoji="0" lang="en-US" sz="1100" b="0" i="0" u="none" strike="noStrike" kern="1200" cap="none" spc="0" normalizeH="0" baseline="0" noProof="0" dirty="0">
                          <a:ln>
                            <a:noFill/>
                          </a:ln>
                          <a:solidFill>
                            <a:prstClr val="black"/>
                          </a:solidFill>
                          <a:effectLst/>
                          <a:uLnTx/>
                          <a:uFillTx/>
                          <a:latin typeface="+mn-lt"/>
                          <a:ea typeface="+mn-ea"/>
                          <a:cs typeface="+mn-cs"/>
                        </a:rPr>
                        <a:t> </a:t>
                      </a:r>
                      <a:endParaRPr kumimoji="0" lang="en-IN" sz="1200" b="0" i="0" u="none" strike="noStrike" kern="1200" cap="none" spc="0" normalizeH="0" baseline="0" noProof="0" dirty="0">
                        <a:ln>
                          <a:noFill/>
                        </a:ln>
                        <a:solidFill>
                          <a:prstClr val="black"/>
                        </a:solidFill>
                        <a:effectLst/>
                        <a:uLnTx/>
                        <a:uFillTx/>
                        <a:latin typeface="+mn-lt"/>
                        <a:ea typeface="Times New Roman" panose="02020603050405020304" pitchFamily="18" charset="0"/>
                        <a:cs typeface="Georgia" panose="02040502050405020303" pitchFamily="18" charset="0"/>
                      </a:endParaRPr>
                    </a:p>
                  </a:txBody>
                  <a:tcPr marL="0" marR="0" marT="31937" marB="31937" anchor="ctr">
                    <a:lnL>
                      <a:noFill/>
                    </a:lnL>
                    <a:lnR>
                      <a:noFill/>
                    </a:lnR>
                    <a:lnT>
                      <a:noFill/>
                    </a:lnT>
                    <a:lnB>
                      <a:noFill/>
                    </a:lnB>
                  </a:tcPr>
                </a:tc>
                <a:extLst>
                  <a:ext uri="{0D108BD9-81ED-4DB2-BD59-A6C34878D82A}">
                    <a16:rowId xmlns:a16="http://schemas.microsoft.com/office/drawing/2014/main" val="2903229592"/>
                  </a:ext>
                </a:extLst>
              </a:tr>
              <a:tr h="258044">
                <a:tc>
                  <a:txBody>
                    <a:bodyPr/>
                    <a:lstStyle/>
                    <a:p>
                      <a:pPr marL="0" marR="0" lvl="0" indent="0" algn="l" defTabSz="316541"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lumMod val="65000"/>
                              <a:lumOff val="35000"/>
                            </a:prstClr>
                          </a:solidFill>
                          <a:effectLst/>
                          <a:uLnTx/>
                          <a:uFillTx/>
                          <a:latin typeface="+mn-lt"/>
                          <a:ea typeface="Times New Roman" panose="02020603050405020304" pitchFamily="18" charset="0"/>
                          <a:cs typeface="Georgia" panose="02040502050405020303" pitchFamily="18" charset="0"/>
                        </a:rPr>
                        <a:t>Endicott Capital:</a:t>
                      </a:r>
                      <a:r>
                        <a:rPr kumimoji="0" lang="en-GB" sz="1200" b="0" i="0" u="none" strike="noStrike" kern="1200" cap="none" spc="0" normalizeH="0" baseline="0" noProof="0" dirty="0">
                          <a:ln>
                            <a:noFill/>
                          </a:ln>
                          <a:solidFill>
                            <a:srgbClr val="005860"/>
                          </a:solidFill>
                          <a:effectLst/>
                          <a:uLnTx/>
                          <a:uFillTx/>
                          <a:latin typeface="+mn-lt"/>
                          <a:ea typeface="Times New Roman" panose="02020603050405020304" pitchFamily="18" charset="0"/>
                          <a:cs typeface="Georgia" panose="02040502050405020303" pitchFamily="18" charset="0"/>
                        </a:rPr>
                        <a:t> </a:t>
                      </a:r>
                      <a:r>
                        <a:rPr kumimoji="0" lang="en-US" sz="1100" b="0" i="0" u="none" strike="noStrike" kern="1200" cap="none" spc="0" normalizeH="0" baseline="0" noProof="0" dirty="0">
                          <a:ln>
                            <a:noFill/>
                          </a:ln>
                          <a:solidFill>
                            <a:prstClr val="black"/>
                          </a:solidFill>
                          <a:effectLst/>
                          <a:uLnTx/>
                          <a:uFillTx/>
                          <a:latin typeface="+mn-lt"/>
                          <a:ea typeface="+mn-ea"/>
                          <a:cs typeface="+mn-cs"/>
                          <a:hlinkClick r:id="rId4"/>
                        </a:rPr>
                        <a:t>https://endicottgp.com/about/</a:t>
                      </a:r>
                      <a:r>
                        <a:rPr kumimoji="0" lang="en-US" sz="1100" b="0" i="0" u="none" strike="noStrike" kern="1200" cap="none" spc="0" normalizeH="0" baseline="0" noProof="0" dirty="0">
                          <a:ln>
                            <a:noFill/>
                          </a:ln>
                          <a:solidFill>
                            <a:prstClr val="black"/>
                          </a:solidFill>
                          <a:effectLst/>
                          <a:uLnTx/>
                          <a:uFillTx/>
                          <a:latin typeface="+mn-lt"/>
                          <a:ea typeface="+mn-ea"/>
                          <a:cs typeface="+mn-cs"/>
                        </a:rPr>
                        <a:t> </a:t>
                      </a:r>
                      <a:endParaRPr kumimoji="0" lang="en-IN" sz="1200" b="0" i="0" u="none" strike="noStrike" kern="1200" cap="none" spc="0" normalizeH="0" baseline="0" noProof="0" dirty="0">
                        <a:ln>
                          <a:noFill/>
                        </a:ln>
                        <a:solidFill>
                          <a:prstClr val="black"/>
                        </a:solidFill>
                        <a:effectLst/>
                        <a:uLnTx/>
                        <a:uFillTx/>
                        <a:latin typeface="+mn-lt"/>
                        <a:ea typeface="Times New Roman" panose="02020603050405020304" pitchFamily="18" charset="0"/>
                        <a:cs typeface="Georgia" panose="02040502050405020303" pitchFamily="18" charset="0"/>
                      </a:endParaRPr>
                    </a:p>
                  </a:txBody>
                  <a:tcPr marL="0" marR="0" marT="31937" marB="31937" anchor="ctr">
                    <a:lnL>
                      <a:noFill/>
                    </a:lnL>
                    <a:lnR>
                      <a:noFill/>
                    </a:lnR>
                    <a:lnT>
                      <a:noFill/>
                    </a:lnT>
                    <a:lnB>
                      <a:noFill/>
                    </a:lnB>
                  </a:tcPr>
                </a:tc>
                <a:extLst>
                  <a:ext uri="{0D108BD9-81ED-4DB2-BD59-A6C34878D82A}">
                    <a16:rowId xmlns:a16="http://schemas.microsoft.com/office/drawing/2014/main" val="1936167797"/>
                  </a:ext>
                </a:extLst>
              </a:tr>
              <a:tr h="258044">
                <a:tc>
                  <a:txBody>
                    <a:bodyPr/>
                    <a:lstStyle/>
                    <a:p>
                      <a:pPr marL="0" marR="0">
                        <a:lnSpc>
                          <a:spcPct val="100000"/>
                        </a:lnSpc>
                        <a:spcBef>
                          <a:spcPts val="0"/>
                        </a:spcBef>
                        <a:spcAft>
                          <a:spcPts val="0"/>
                        </a:spcAft>
                      </a:pPr>
                      <a:r>
                        <a:rPr lang="en-GB" sz="1200" dirty="0">
                          <a:solidFill>
                            <a:schemeClr val="tx1">
                              <a:lumMod val="65000"/>
                              <a:lumOff val="35000"/>
                            </a:schemeClr>
                          </a:solidFill>
                          <a:effectLst/>
                          <a:latin typeface="+mj-lt"/>
                          <a:ea typeface="Times New Roman" panose="02020603050405020304" pitchFamily="18" charset="0"/>
                          <a:cs typeface="Georgia" panose="02040502050405020303" pitchFamily="18" charset="0"/>
                        </a:rPr>
                        <a:t>Company Press: </a:t>
                      </a:r>
                      <a:r>
                        <a:rPr lang="en-GB" sz="1200" dirty="0">
                          <a:solidFill>
                            <a:schemeClr val="tx1">
                              <a:lumMod val="65000"/>
                              <a:lumOff val="35000"/>
                            </a:schemeClr>
                          </a:solidFill>
                          <a:effectLst/>
                          <a:latin typeface="+mj-lt"/>
                          <a:ea typeface="Times New Roman" panose="02020603050405020304" pitchFamily="18" charset="0"/>
                          <a:cs typeface="Georgia" panose="02040502050405020303" pitchFamily="18" charset="0"/>
                          <a:hlinkClick r:id="rId5"/>
                        </a:rPr>
                        <a:t>https://www.3eco.com/news-and-events-verisk-3e</a:t>
                      </a:r>
                      <a:r>
                        <a:rPr lang="en-GB" sz="1200" dirty="0">
                          <a:solidFill>
                            <a:schemeClr val="tx1">
                              <a:lumMod val="65000"/>
                              <a:lumOff val="35000"/>
                            </a:schemeClr>
                          </a:solidFill>
                          <a:effectLst/>
                          <a:latin typeface="+mj-lt"/>
                          <a:ea typeface="Times New Roman" panose="02020603050405020304" pitchFamily="18" charset="0"/>
                          <a:cs typeface="Georgia" panose="02040502050405020303" pitchFamily="18" charset="0"/>
                        </a:rPr>
                        <a:t> </a:t>
                      </a:r>
                    </a:p>
                    <a:p>
                      <a:pPr marL="0" marR="0">
                        <a:lnSpc>
                          <a:spcPct val="100000"/>
                        </a:lnSpc>
                        <a:spcBef>
                          <a:spcPts val="0"/>
                        </a:spcBef>
                        <a:spcAft>
                          <a:spcPts val="0"/>
                        </a:spcAft>
                      </a:pPr>
                      <a:endParaRPr lang="en-IN" sz="1200" dirty="0">
                        <a:effectLst/>
                        <a:latin typeface="+mj-lt"/>
                        <a:ea typeface="Times New Roman" panose="02020603050405020304" pitchFamily="18" charset="0"/>
                        <a:cs typeface="Georgia" panose="02040502050405020303" pitchFamily="18" charset="0"/>
                      </a:endParaRPr>
                    </a:p>
                  </a:txBody>
                  <a:tcPr marL="0" marR="0" marT="31937" marB="31937" anchor="ctr">
                    <a:lnL>
                      <a:noFill/>
                    </a:lnL>
                    <a:lnR>
                      <a:noFill/>
                    </a:lnR>
                    <a:lnT>
                      <a:noFill/>
                    </a:lnT>
                    <a:lnB>
                      <a:noFill/>
                    </a:lnB>
                  </a:tcPr>
                </a:tc>
                <a:extLst>
                  <a:ext uri="{0D108BD9-81ED-4DB2-BD59-A6C34878D82A}">
                    <a16:rowId xmlns:a16="http://schemas.microsoft.com/office/drawing/2014/main" val="231388701"/>
                  </a:ext>
                </a:extLst>
              </a:tr>
            </a:tbl>
          </a:graphicData>
        </a:graphic>
      </p:graphicFrame>
      <p:pic>
        <p:nvPicPr>
          <p:cNvPr id="6" name="Picture 5">
            <a:extLst>
              <a:ext uri="{FF2B5EF4-FFF2-40B4-BE49-F238E27FC236}">
                <a16:creationId xmlns:a16="http://schemas.microsoft.com/office/drawing/2014/main" id="{67F892B4-A4C9-4E22-A0A1-B35286B9BC43}"/>
              </a:ext>
            </a:extLst>
          </p:cNvPr>
          <p:cNvPicPr>
            <a:picLocks noChangeAspect="1"/>
          </p:cNvPicPr>
          <p:nvPr/>
        </p:nvPicPr>
        <p:blipFill>
          <a:blip r:embed="rId6"/>
          <a:stretch>
            <a:fillRect/>
          </a:stretch>
        </p:blipFill>
        <p:spPr>
          <a:xfrm>
            <a:off x="4352080" y="2527736"/>
            <a:ext cx="2042356" cy="2022284"/>
          </a:xfrm>
          <a:prstGeom prst="rect">
            <a:avLst/>
          </a:prstGeom>
        </p:spPr>
      </p:pic>
      <p:sp>
        <p:nvSpPr>
          <p:cNvPr id="7" name="Text Placeholder 3">
            <a:extLst>
              <a:ext uri="{FF2B5EF4-FFF2-40B4-BE49-F238E27FC236}">
                <a16:creationId xmlns:a16="http://schemas.microsoft.com/office/drawing/2014/main" id="{7DB552CD-B160-4218-96F0-120548772DAC}"/>
              </a:ext>
            </a:extLst>
          </p:cNvPr>
          <p:cNvSpPr txBox="1">
            <a:spLocks/>
          </p:cNvSpPr>
          <p:nvPr/>
        </p:nvSpPr>
        <p:spPr>
          <a:xfrm>
            <a:off x="422883" y="4607895"/>
            <a:ext cx="6052578" cy="2834062"/>
          </a:xfrm>
          <a:prstGeom prst="rect">
            <a:avLst/>
          </a:prstGeom>
        </p:spPr>
        <p:txBody>
          <a:bodyPr vert="horz" lIns="0" tIns="0" rIns="0" bIns="0" rtlCol="0">
            <a:noAutofit/>
          </a:bodyPr>
          <a:lstStyle>
            <a:lvl1pPr marL="0" indent="0" algn="l" defTabSz="316541" rtl="0" eaLnBrk="1" latinLnBrk="0" hangingPunct="1">
              <a:lnSpc>
                <a:spcPct val="100000"/>
              </a:lnSpc>
              <a:spcBef>
                <a:spcPts val="381"/>
              </a:spcBef>
              <a:spcAft>
                <a:spcPts val="529"/>
              </a:spcAft>
              <a:buFontTx/>
              <a:buNone/>
              <a:defRPr sz="1412" b="0" kern="1200">
                <a:solidFill>
                  <a:schemeClr val="tx2"/>
                </a:solidFill>
                <a:latin typeface="+mn-lt"/>
                <a:ea typeface="+mn-ea"/>
                <a:cs typeface="+mn-cs"/>
                <a:sym typeface="+mn-lt"/>
              </a:defRPr>
            </a:lvl1pPr>
            <a:lvl2pPr marL="0" indent="0" algn="l" defTabSz="316541" rtl="0" eaLnBrk="1" latinLnBrk="0" hangingPunct="1">
              <a:lnSpc>
                <a:spcPct val="100000"/>
              </a:lnSpc>
              <a:spcBef>
                <a:spcPts val="381"/>
              </a:spcBef>
              <a:spcAft>
                <a:spcPts val="0"/>
              </a:spcAft>
              <a:buClrTx/>
              <a:buFont typeface="Arial"/>
              <a:buNone/>
              <a:defRPr sz="1235" b="0" kern="1200">
                <a:solidFill>
                  <a:schemeClr val="tx1">
                    <a:lumMod val="65000"/>
                    <a:lumOff val="35000"/>
                  </a:schemeClr>
                </a:solidFill>
                <a:latin typeface="+mn-lt"/>
                <a:ea typeface="+mn-ea"/>
                <a:cs typeface="+mn-cs"/>
                <a:sym typeface="+mn-lt"/>
              </a:defRPr>
            </a:lvl2pPr>
            <a:lvl3pPr marL="145240" indent="-145240" algn="l" defTabSz="316541" rtl="0" eaLnBrk="1" latinLnBrk="0" hangingPunct="1">
              <a:lnSpc>
                <a:spcPct val="100000"/>
              </a:lnSpc>
              <a:spcBef>
                <a:spcPts val="381"/>
              </a:spcBef>
              <a:spcAft>
                <a:spcPts val="529"/>
              </a:spcAft>
              <a:buClrTx/>
              <a:buFont typeface="Arial" pitchFamily="34" charset="0"/>
              <a:buChar char="•"/>
              <a:defRPr sz="1059" b="0" kern="1200">
                <a:solidFill>
                  <a:schemeClr val="tx1">
                    <a:lumMod val="65000"/>
                    <a:lumOff val="35000"/>
                  </a:schemeClr>
                </a:solidFill>
                <a:latin typeface="+mn-lt"/>
                <a:ea typeface="+mn-ea"/>
                <a:cs typeface="+mn-cs"/>
                <a:sym typeface="+mn-lt"/>
              </a:defRPr>
            </a:lvl3pPr>
            <a:lvl4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4pPr>
            <a:lvl5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5pPr>
            <a:lvl6pPr marL="1740966" indent="-158269" algn="l" defTabSz="316541" rtl="0" eaLnBrk="1" latinLnBrk="0" hangingPunct="1">
              <a:spcBef>
                <a:spcPct val="20000"/>
              </a:spcBef>
              <a:buFont typeface="Arial"/>
              <a:buChar char="•"/>
              <a:defRPr sz="1384" kern="1200">
                <a:solidFill>
                  <a:schemeClr val="tx1"/>
                </a:solidFill>
                <a:latin typeface="+mn-lt"/>
                <a:ea typeface="+mn-ea"/>
                <a:cs typeface="+mn-cs"/>
              </a:defRPr>
            </a:lvl6pPr>
            <a:lvl7pPr marL="2057507" indent="-158269" algn="l" defTabSz="316541" rtl="0" eaLnBrk="1" latinLnBrk="0" hangingPunct="1">
              <a:spcBef>
                <a:spcPct val="20000"/>
              </a:spcBef>
              <a:buFont typeface="Arial"/>
              <a:buChar char="•"/>
              <a:defRPr sz="1384" kern="1200">
                <a:solidFill>
                  <a:schemeClr val="tx1"/>
                </a:solidFill>
                <a:latin typeface="+mn-lt"/>
                <a:ea typeface="+mn-ea"/>
                <a:cs typeface="+mn-cs"/>
              </a:defRPr>
            </a:lvl7pPr>
            <a:lvl8pPr marL="2374047" indent="-158269" algn="l" defTabSz="316541" rtl="0" eaLnBrk="1" latinLnBrk="0" hangingPunct="1">
              <a:spcBef>
                <a:spcPct val="20000"/>
              </a:spcBef>
              <a:buFont typeface="Arial"/>
              <a:buChar char="•"/>
              <a:defRPr sz="1384" kern="1200">
                <a:solidFill>
                  <a:schemeClr val="tx1"/>
                </a:solidFill>
                <a:latin typeface="+mn-lt"/>
                <a:ea typeface="+mn-ea"/>
                <a:cs typeface="+mn-cs"/>
              </a:defRPr>
            </a:lvl8pPr>
            <a:lvl9pPr marL="2690585" indent="-158269" algn="l" defTabSz="316541" rtl="0" eaLnBrk="1" latinLnBrk="0" hangingPunct="1">
              <a:spcBef>
                <a:spcPct val="20000"/>
              </a:spcBef>
              <a:buFont typeface="Arial"/>
              <a:buChar char="•"/>
              <a:defRPr sz="1384" kern="1200">
                <a:solidFill>
                  <a:schemeClr val="tx1"/>
                </a:solidFill>
                <a:latin typeface="+mn-lt"/>
                <a:ea typeface="+mn-ea"/>
                <a:cs typeface="+mn-cs"/>
              </a:defRPr>
            </a:lvl9pPr>
          </a:lstStyle>
          <a:p>
            <a:pPr marL="0" lvl="2" indent="0">
              <a:spcBef>
                <a:spcPts val="600"/>
              </a:spcBef>
              <a:spcAft>
                <a:spcPts val="0"/>
              </a:spcAft>
              <a:buFont typeface="Arial" pitchFamily="34" charset="0"/>
              <a:buNone/>
              <a:defRPr/>
            </a:pPr>
            <a:r>
              <a:rPr lang="en-US" sz="1200" dirty="0">
                <a:solidFill>
                  <a:prstClr val="black">
                    <a:lumMod val="65000"/>
                    <a:lumOff val="35000"/>
                  </a:prstClr>
                </a:solidFill>
                <a:latin typeface="Coranto 2"/>
              </a:rPr>
              <a:t>In March 2022, New Mountain Capital and Endicott Capital successfully acquired the 3E business from Verisk (Nasdaq: VRSK), where it previously served as a division of Verisk’s energy and specialized markets segment. Verisk itself had acquired 3E in 2010, and subsequently integrated its 2019 acquisition of Content as a Service (CaaS) into the 3E business.  Now again a standalone business, 3E enters its next phase of growth with plans for continued product innovation, substantial market expansion, and strategic acquisitions to further expand 3E’s value proposition to its customers and partners.  </a:t>
            </a:r>
          </a:p>
          <a:p>
            <a:pPr marL="0" lvl="2" indent="0">
              <a:spcBef>
                <a:spcPts val="600"/>
              </a:spcBef>
              <a:spcAft>
                <a:spcPts val="0"/>
              </a:spcAft>
              <a:buFont typeface="Arial" pitchFamily="34" charset="0"/>
              <a:buNone/>
              <a:defRPr/>
            </a:pPr>
            <a:r>
              <a:rPr lang="en-US" sz="1200" dirty="0">
                <a:solidFill>
                  <a:prstClr val="black">
                    <a:lumMod val="65000"/>
                    <a:lumOff val="35000"/>
                  </a:prstClr>
                </a:solidFill>
                <a:latin typeface="Coranto 2"/>
              </a:rPr>
              <a:t>New Mountain Capital is a leading New York-based investment firm that emphasizes business building and growth, rather than debt, as it pursues long-term capital appreciation. The firm currently manages private equity, credit, and net lease real estate funds with over $35 billion in assets under management. Endicott Group is a New York–based investment firm with deep private equity experience. Through Endicott Capital, the firm invests exclusively in technology-enabled, B2B companies providing critical data and analytics to a wide range of sectors and end-markets.  New Mountain will serve as the control investor. </a:t>
            </a:r>
          </a:p>
          <a:p>
            <a:pPr marL="0" lvl="2" indent="0">
              <a:spcAft>
                <a:spcPts val="0"/>
              </a:spcAft>
              <a:buFont typeface="Arial" pitchFamily="34" charset="0"/>
              <a:buNone/>
              <a:defRPr/>
            </a:pPr>
            <a:br>
              <a:rPr lang="en-US" sz="1200" dirty="0">
                <a:solidFill>
                  <a:prstClr val="black">
                    <a:lumMod val="65000"/>
                    <a:lumOff val="35000"/>
                  </a:prstClr>
                </a:solidFill>
                <a:latin typeface="Coranto 2"/>
              </a:rPr>
            </a:br>
            <a:endParaRPr lang="en-IN" sz="1200" dirty="0"/>
          </a:p>
        </p:txBody>
      </p:sp>
      <p:sp>
        <p:nvSpPr>
          <p:cNvPr id="8" name="Text Placeholder 3">
            <a:extLst>
              <a:ext uri="{FF2B5EF4-FFF2-40B4-BE49-F238E27FC236}">
                <a16:creationId xmlns:a16="http://schemas.microsoft.com/office/drawing/2014/main" id="{77AA2DEE-44BB-42E0-9854-C195E530519B}"/>
              </a:ext>
            </a:extLst>
          </p:cNvPr>
          <p:cNvSpPr txBox="1">
            <a:spLocks/>
          </p:cNvSpPr>
          <p:nvPr/>
        </p:nvSpPr>
        <p:spPr>
          <a:xfrm>
            <a:off x="417264" y="2704046"/>
            <a:ext cx="3888516" cy="2834062"/>
          </a:xfrm>
          <a:prstGeom prst="rect">
            <a:avLst/>
          </a:prstGeom>
        </p:spPr>
        <p:txBody>
          <a:bodyPr vert="horz" lIns="0" tIns="0" rIns="0" bIns="0" rtlCol="0">
            <a:noAutofit/>
          </a:bodyPr>
          <a:lstStyle>
            <a:lvl1pPr marL="0" indent="0" algn="l" defTabSz="316541" rtl="0" eaLnBrk="1" latinLnBrk="0" hangingPunct="1">
              <a:lnSpc>
                <a:spcPct val="100000"/>
              </a:lnSpc>
              <a:spcBef>
                <a:spcPts val="381"/>
              </a:spcBef>
              <a:spcAft>
                <a:spcPts val="529"/>
              </a:spcAft>
              <a:buFontTx/>
              <a:buNone/>
              <a:defRPr sz="1412" b="0" kern="1200">
                <a:solidFill>
                  <a:schemeClr val="tx2"/>
                </a:solidFill>
                <a:latin typeface="+mn-lt"/>
                <a:ea typeface="+mn-ea"/>
                <a:cs typeface="+mn-cs"/>
                <a:sym typeface="+mn-lt"/>
              </a:defRPr>
            </a:lvl1pPr>
            <a:lvl2pPr marL="0" indent="0" algn="l" defTabSz="316541" rtl="0" eaLnBrk="1" latinLnBrk="0" hangingPunct="1">
              <a:lnSpc>
                <a:spcPct val="100000"/>
              </a:lnSpc>
              <a:spcBef>
                <a:spcPts val="381"/>
              </a:spcBef>
              <a:spcAft>
                <a:spcPts val="0"/>
              </a:spcAft>
              <a:buClrTx/>
              <a:buFont typeface="Arial"/>
              <a:buNone/>
              <a:defRPr sz="1235" b="0" kern="1200">
                <a:solidFill>
                  <a:schemeClr val="tx1">
                    <a:lumMod val="65000"/>
                    <a:lumOff val="35000"/>
                  </a:schemeClr>
                </a:solidFill>
                <a:latin typeface="+mn-lt"/>
                <a:ea typeface="+mn-ea"/>
                <a:cs typeface="+mn-cs"/>
                <a:sym typeface="+mn-lt"/>
              </a:defRPr>
            </a:lvl2pPr>
            <a:lvl3pPr marL="145240" indent="-145240" algn="l" defTabSz="316541" rtl="0" eaLnBrk="1" latinLnBrk="0" hangingPunct="1">
              <a:lnSpc>
                <a:spcPct val="100000"/>
              </a:lnSpc>
              <a:spcBef>
                <a:spcPts val="381"/>
              </a:spcBef>
              <a:spcAft>
                <a:spcPts val="529"/>
              </a:spcAft>
              <a:buClrTx/>
              <a:buFont typeface="Arial" pitchFamily="34" charset="0"/>
              <a:buChar char="•"/>
              <a:defRPr sz="1059" b="0" kern="1200">
                <a:solidFill>
                  <a:schemeClr val="tx1">
                    <a:lumMod val="65000"/>
                    <a:lumOff val="35000"/>
                  </a:schemeClr>
                </a:solidFill>
                <a:latin typeface="+mn-lt"/>
                <a:ea typeface="+mn-ea"/>
                <a:cs typeface="+mn-cs"/>
                <a:sym typeface="+mn-lt"/>
              </a:defRPr>
            </a:lvl3pPr>
            <a:lvl4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4pPr>
            <a:lvl5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5pPr>
            <a:lvl6pPr marL="1740966" indent="-158269" algn="l" defTabSz="316541" rtl="0" eaLnBrk="1" latinLnBrk="0" hangingPunct="1">
              <a:spcBef>
                <a:spcPct val="20000"/>
              </a:spcBef>
              <a:buFont typeface="Arial"/>
              <a:buChar char="•"/>
              <a:defRPr sz="1384" kern="1200">
                <a:solidFill>
                  <a:schemeClr val="tx1"/>
                </a:solidFill>
                <a:latin typeface="+mn-lt"/>
                <a:ea typeface="+mn-ea"/>
                <a:cs typeface="+mn-cs"/>
              </a:defRPr>
            </a:lvl6pPr>
            <a:lvl7pPr marL="2057507" indent="-158269" algn="l" defTabSz="316541" rtl="0" eaLnBrk="1" latinLnBrk="0" hangingPunct="1">
              <a:spcBef>
                <a:spcPct val="20000"/>
              </a:spcBef>
              <a:buFont typeface="Arial"/>
              <a:buChar char="•"/>
              <a:defRPr sz="1384" kern="1200">
                <a:solidFill>
                  <a:schemeClr val="tx1"/>
                </a:solidFill>
                <a:latin typeface="+mn-lt"/>
                <a:ea typeface="+mn-ea"/>
                <a:cs typeface="+mn-cs"/>
              </a:defRPr>
            </a:lvl7pPr>
            <a:lvl8pPr marL="2374047" indent="-158269" algn="l" defTabSz="316541" rtl="0" eaLnBrk="1" latinLnBrk="0" hangingPunct="1">
              <a:spcBef>
                <a:spcPct val="20000"/>
              </a:spcBef>
              <a:buFont typeface="Arial"/>
              <a:buChar char="•"/>
              <a:defRPr sz="1384" kern="1200">
                <a:solidFill>
                  <a:schemeClr val="tx1"/>
                </a:solidFill>
                <a:latin typeface="+mn-lt"/>
                <a:ea typeface="+mn-ea"/>
                <a:cs typeface="+mn-cs"/>
              </a:defRPr>
            </a:lvl8pPr>
            <a:lvl9pPr marL="2690585" indent="-158269" algn="l" defTabSz="316541" rtl="0" eaLnBrk="1" latinLnBrk="0" hangingPunct="1">
              <a:spcBef>
                <a:spcPct val="20000"/>
              </a:spcBef>
              <a:buFont typeface="Arial"/>
              <a:buChar char="•"/>
              <a:defRPr sz="1384" kern="1200">
                <a:solidFill>
                  <a:schemeClr val="tx1"/>
                </a:solidFill>
                <a:latin typeface="+mn-lt"/>
                <a:ea typeface="+mn-ea"/>
                <a:cs typeface="+mn-cs"/>
              </a:defRPr>
            </a:lvl9pPr>
          </a:lstStyle>
          <a:p>
            <a:pPr marL="0" lvl="2" indent="0">
              <a:spcBef>
                <a:spcPts val="600"/>
              </a:spcBef>
              <a:spcAft>
                <a:spcPts val="0"/>
              </a:spcAft>
              <a:buFont typeface="Arial" pitchFamily="34" charset="0"/>
              <a:buNone/>
              <a:defRPr/>
            </a:pPr>
            <a:r>
              <a:rPr lang="en-US" sz="1200" dirty="0">
                <a:solidFill>
                  <a:prstClr val="black">
                    <a:lumMod val="65000"/>
                    <a:lumOff val="35000"/>
                  </a:prstClr>
                </a:solidFill>
                <a:latin typeface="Coranto 2"/>
              </a:rPr>
              <a:t>The company’s flagship product, 3E Online-SDS is a powerful combination of outsourced services and an easy-to-use, web-based application that provides access to a customer’s chemical inventory and associated Safety Data Sheets (SDSs) at all times. Instant Internet access, coupled with unprecedented round-the-clock support, provides companies a highly efficient and affordable method for complying with environmental, health and safety (EH&amp;S), hazard communication and workplace safety regulatory requirements.</a:t>
            </a:r>
            <a:endParaRPr lang="en-IN" sz="1200" dirty="0"/>
          </a:p>
        </p:txBody>
      </p:sp>
    </p:spTree>
    <p:extLst>
      <p:ext uri="{BB962C8B-B14F-4D97-AF65-F5344CB8AC3E}">
        <p14:creationId xmlns:p14="http://schemas.microsoft.com/office/powerpoint/2010/main" val="417375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2" y="522489"/>
            <a:ext cx="6052402" cy="547359"/>
          </a:xfrm>
        </p:spPr>
        <p:txBody>
          <a:bodyPr/>
          <a:lstStyle/>
          <a:p>
            <a:r>
              <a:rPr lang="en-GB" dirty="0"/>
              <a:t>The Role</a:t>
            </a:r>
            <a:endParaRPr lang="en-IN" dirty="0"/>
          </a:p>
        </p:txBody>
      </p:sp>
      <p:sp>
        <p:nvSpPr>
          <p:cNvPr id="5" name="Text Placeholder 4"/>
          <p:cNvSpPr>
            <a:spLocks noGrp="1"/>
          </p:cNvSpPr>
          <p:nvPr>
            <p:ph type="body" sz="quarter" idx="12"/>
          </p:nvPr>
        </p:nvSpPr>
        <p:spPr>
          <a:xfrm>
            <a:off x="411482" y="998684"/>
            <a:ext cx="6052578" cy="6720897"/>
          </a:xfrm>
        </p:spPr>
        <p:txBody>
          <a:bodyPr/>
          <a:lstStyle/>
          <a:p>
            <a:pPr>
              <a:spcAft>
                <a:spcPts val="0"/>
              </a:spcAft>
            </a:pPr>
            <a:r>
              <a:rPr lang="en-US" sz="1600" dirty="0"/>
              <a:t>The Mandate</a:t>
            </a:r>
            <a:endParaRPr lang="en-IN" sz="1200" dirty="0"/>
          </a:p>
          <a:p>
            <a:pPr marL="0" lvl="2" indent="0">
              <a:spcAft>
                <a:spcPts val="0"/>
              </a:spcAft>
              <a:buNone/>
            </a:pPr>
            <a:r>
              <a:rPr lang="en-US" sz="1200" dirty="0"/>
              <a:t>The Chief Technology Officer is a key member of 3E ’s executive leadership team. Reporting directly to the CEO, the CTO holds the most senior product and technology office in the organization with overall responsibility for the company’s product and technology strategy and execution.</a:t>
            </a:r>
            <a:br>
              <a:rPr lang="en-US" sz="1200" dirty="0"/>
            </a:br>
            <a:br>
              <a:rPr lang="en-US" sz="1200" dirty="0"/>
            </a:br>
            <a:r>
              <a:rPr lang="en-US" sz="1200" dirty="0"/>
              <a:t>This leader will be leading and growing a modern, world-class technology function by owning the company’s technology strategy and direction, overseeing all engineering, QA, and IT. S/he will lead technological innovation while supporting the development of new products and management of products within the existing portfolio.  S/he will also lead the integration, rationalization and optimization of the product portfolio, as multiple product lines were brought into the company through mergers.  This effort aims to increase opportunities to cross-sell.  This requires not only cutting-edge technology leadership, but also the business acumen to analyze technology decisions through a commercial lens, and the market insight to ensure that customer needs are appropriately considered in product strategy and roadmap development.</a:t>
            </a:r>
            <a:br>
              <a:rPr lang="en-US" sz="1200" dirty="0"/>
            </a:br>
            <a:br>
              <a:rPr lang="en-US" sz="1200" dirty="0"/>
            </a:br>
            <a:r>
              <a:rPr lang="en-US" sz="1200" dirty="0"/>
              <a:t>S/he will partner with the CEO and executive leadership team on possible technologies and strategies that could improve the company’s products, as well as present this vision/roadmap to clients. S/he will serve as the “voice of technology” both internally and externally, providing strong connectivity with the other members of the executive leadership team.</a:t>
            </a:r>
            <a:br>
              <a:rPr lang="en-US" sz="1200" dirty="0"/>
            </a:br>
            <a:br>
              <a:rPr lang="en-US" sz="1200" dirty="0"/>
            </a:br>
            <a:r>
              <a:rPr lang="en-US" sz="1200" dirty="0"/>
              <a:t>To be successful, s/he will instill a level of discipline to the technology and product organization to ensure excellence in SaaS, hybrid cloud-based execution and delivery, as well as serve as a motivating leader who will lead and grow a global product and technology team.</a:t>
            </a:r>
            <a:br>
              <a:rPr lang="en-US" sz="1200" dirty="0"/>
            </a:br>
            <a:endParaRPr lang="en-US" sz="1600" dirty="0"/>
          </a:p>
          <a:p>
            <a:pPr>
              <a:spcAft>
                <a:spcPts val="0"/>
              </a:spcAft>
            </a:pPr>
            <a:r>
              <a:rPr lang="en-US" sz="1600" dirty="0"/>
              <a:t>Role Location</a:t>
            </a:r>
            <a:endParaRPr lang="en-IN" sz="1200" dirty="0"/>
          </a:p>
          <a:p>
            <a:pPr marL="0" lvl="2" indent="0">
              <a:spcAft>
                <a:spcPts val="0"/>
              </a:spcAft>
              <a:buNone/>
            </a:pPr>
            <a:r>
              <a:rPr lang="en-US" sz="1200" dirty="0"/>
              <a:t>The company currently has offices in Carlsbad, CA; Bethesda, MD; and Canton, OH.</a:t>
            </a:r>
          </a:p>
          <a:p>
            <a:pPr marL="0" lvl="2" indent="0">
              <a:spcAft>
                <a:spcPts val="0"/>
              </a:spcAft>
              <a:buNone/>
            </a:pPr>
            <a:r>
              <a:rPr lang="en-US" sz="1200" dirty="0"/>
              <a:t>For the right candidate, a remote/commuting arrangement will also be considered. </a:t>
            </a:r>
          </a:p>
          <a:p>
            <a:pPr marL="0" lvl="2" indent="0">
              <a:spcAft>
                <a:spcPts val="0"/>
              </a:spcAft>
              <a:buNone/>
            </a:pPr>
            <a:endParaRPr lang="en-US" sz="1600" dirty="0"/>
          </a:p>
          <a:p>
            <a:pPr>
              <a:spcAft>
                <a:spcPts val="0"/>
              </a:spcAft>
            </a:pPr>
            <a:r>
              <a:rPr lang="en-US" sz="1600" dirty="0"/>
              <a:t>Compensation</a:t>
            </a:r>
            <a:endParaRPr lang="en-IN" sz="1200" dirty="0"/>
          </a:p>
          <a:p>
            <a:pPr marL="0" lvl="2" indent="0">
              <a:spcAft>
                <a:spcPts val="0"/>
              </a:spcAft>
              <a:buNone/>
            </a:pPr>
            <a:r>
              <a:rPr lang="en-US" sz="1200" dirty="0"/>
              <a:t>The Company is prepared to construct a compelling compensation package consisting of base salary, incentive bonus, and equity participation that will present a meaningful wealth creation opportunity. </a:t>
            </a:r>
          </a:p>
        </p:txBody>
      </p:sp>
    </p:spTree>
    <p:extLst>
      <p:ext uri="{BB962C8B-B14F-4D97-AF65-F5344CB8AC3E}">
        <p14:creationId xmlns:p14="http://schemas.microsoft.com/office/powerpoint/2010/main" val="301973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Reporting to</a:t>
            </a:r>
            <a:endParaRPr lang="en-IN" dirty="0"/>
          </a:p>
        </p:txBody>
      </p:sp>
      <p:sp>
        <p:nvSpPr>
          <p:cNvPr id="12" name="Text Placeholder 11"/>
          <p:cNvSpPr>
            <a:spLocks noGrp="1"/>
          </p:cNvSpPr>
          <p:nvPr>
            <p:ph type="body" sz="quarter" idx="4294967295"/>
          </p:nvPr>
        </p:nvSpPr>
        <p:spPr>
          <a:xfrm>
            <a:off x="411482" y="4287704"/>
            <a:ext cx="6052402" cy="4104166"/>
          </a:xfrm>
        </p:spPr>
        <p:txBody>
          <a:bodyPr/>
          <a:lstStyle/>
          <a:p>
            <a:pPr lvl="1"/>
            <a:r>
              <a:rPr lang="en-US" sz="1200" dirty="0"/>
              <a:t>As chief executive officer of 3E, Edmund </a:t>
            </a:r>
            <a:r>
              <a:rPr lang="en-US" sz="1200" dirty="0" err="1"/>
              <a:t>Webecke</a:t>
            </a:r>
            <a:r>
              <a:rPr lang="en-US" sz="1200" dirty="0"/>
              <a:t> leads a dynamic team of top EHS executives in creating enterprise compliance solutions that help make the world a safer place.</a:t>
            </a:r>
          </a:p>
          <a:p>
            <a:pPr lvl="1"/>
            <a:r>
              <a:rPr lang="en-US" sz="1200" dirty="0"/>
              <a:t>Edmund’s passion for people and technology drives a winning business combination that accelerates growth through customer-centric problem solving and innovation. He is also instrumental in creating a focused, engaged, and purposeful corporate culture.</a:t>
            </a:r>
          </a:p>
          <a:p>
            <a:pPr lvl="1"/>
            <a:r>
              <a:rPr lang="en-US" sz="1200" dirty="0"/>
              <a:t>Edmund previously served as senior vice president of Business Development at Verisk's insurance business, where he directed business development globally, executive customer relationships, partnerships, mergers and acquisitions, contracts, and negotiations.</a:t>
            </a:r>
          </a:p>
          <a:p>
            <a:pPr lvl="1"/>
            <a:r>
              <a:rPr lang="en-US" sz="1200" dirty="0"/>
              <a:t>Edmund joined the Verisk family of companies in 1996 as a software engineer, moving into more advanced roles, including head of engineering, project manager, and general manager.</a:t>
            </a:r>
          </a:p>
          <a:p>
            <a:pPr lvl="1"/>
            <a:r>
              <a:rPr lang="en-US" sz="1200" dirty="0"/>
              <a:t>Edmund holds a JD from Concord Law School, an MBA from the David Eccles School of Business at the University of Utah, and a BS in music and computer science from Brigham Young University.  Edmund has been an active member of the State Bar of California since 2006 and enjoys volunteering with youth groups in his community.</a:t>
            </a:r>
            <a:endParaRPr lang="en-US" sz="1100" dirty="0">
              <a:highlight>
                <a:srgbClr val="FFFF00"/>
              </a:highlight>
            </a:endParaRPr>
          </a:p>
          <a:p>
            <a:pPr lvl="1"/>
            <a:endParaRPr lang="en-IN" sz="1100" dirty="0">
              <a:highlight>
                <a:srgbClr val="FFFF00"/>
              </a:highlight>
            </a:endParaRPr>
          </a:p>
          <a:p>
            <a:pPr lvl="1">
              <a:spcBef>
                <a:spcPts val="0"/>
              </a:spcBef>
              <a:spcAft>
                <a:spcPts val="0"/>
              </a:spcAft>
            </a:pPr>
            <a:r>
              <a:rPr lang="en-IN" sz="1050" dirty="0"/>
              <a:t>Company Bio: </a:t>
            </a:r>
            <a:r>
              <a:rPr lang="en-IN" sz="1050" dirty="0">
                <a:hlinkClick r:id="rId3"/>
              </a:rPr>
              <a:t>https://www.3eco.com/about-verisk-3e/leadership-team#ewebecke</a:t>
            </a:r>
            <a:endParaRPr lang="en-IN" sz="1050" dirty="0"/>
          </a:p>
          <a:p>
            <a:pPr lvl="1">
              <a:spcBef>
                <a:spcPts val="0"/>
              </a:spcBef>
              <a:spcAft>
                <a:spcPts val="0"/>
              </a:spcAft>
            </a:pPr>
            <a:r>
              <a:rPr lang="en-IN" sz="1050" dirty="0"/>
              <a:t>LinkedIn: </a:t>
            </a:r>
            <a:r>
              <a:rPr lang="en-IN" sz="1050" dirty="0">
                <a:hlinkClick r:id="rId4"/>
              </a:rPr>
              <a:t>https://www.linkedin.com/in/edmund-webecke-58b47026</a:t>
            </a:r>
            <a:r>
              <a:rPr lang="en-IN" sz="1050" dirty="0"/>
              <a:t> </a:t>
            </a:r>
            <a:endParaRPr lang="en-IN" sz="1000" dirty="0"/>
          </a:p>
          <a:p>
            <a:pPr lvl="1">
              <a:spcBef>
                <a:spcPts val="0"/>
              </a:spcBef>
              <a:spcAft>
                <a:spcPts val="0"/>
              </a:spcAft>
            </a:pPr>
            <a:endParaRPr lang="en-IN" sz="1000" dirty="0"/>
          </a:p>
        </p:txBody>
      </p:sp>
      <p:sp>
        <p:nvSpPr>
          <p:cNvPr id="13" name="Text Placeholder 11"/>
          <p:cNvSpPr txBox="1">
            <a:spLocks/>
          </p:cNvSpPr>
          <p:nvPr/>
        </p:nvSpPr>
        <p:spPr>
          <a:xfrm>
            <a:off x="2964444" y="2339432"/>
            <a:ext cx="3499440" cy="681485"/>
          </a:xfrm>
          <a:prstGeom prst="rect">
            <a:avLst/>
          </a:prstGeom>
        </p:spPr>
        <p:txBody>
          <a:bodyPr vert="horz" lIns="0" tIns="0" rIns="0" bIns="0" rtlCol="0">
            <a:noAutofit/>
          </a:bodyPr>
          <a:lstStyle>
            <a:lvl1pPr marL="0" indent="0" algn="l" defTabSz="316541" rtl="0" eaLnBrk="1" latinLnBrk="0" hangingPunct="1">
              <a:lnSpc>
                <a:spcPct val="100000"/>
              </a:lnSpc>
              <a:spcBef>
                <a:spcPts val="381"/>
              </a:spcBef>
              <a:spcAft>
                <a:spcPts val="529"/>
              </a:spcAft>
              <a:buFontTx/>
              <a:buNone/>
              <a:defRPr sz="1412" b="0" kern="1200">
                <a:solidFill>
                  <a:schemeClr val="tx2"/>
                </a:solidFill>
                <a:latin typeface="+mn-lt"/>
                <a:ea typeface="+mn-ea"/>
                <a:cs typeface="+mn-cs"/>
                <a:sym typeface="+mn-lt"/>
              </a:defRPr>
            </a:lvl1pPr>
            <a:lvl2pPr marL="0" indent="0" algn="l" defTabSz="316541" rtl="0" eaLnBrk="1" latinLnBrk="0" hangingPunct="1">
              <a:lnSpc>
                <a:spcPct val="100000"/>
              </a:lnSpc>
              <a:spcBef>
                <a:spcPts val="381"/>
              </a:spcBef>
              <a:spcAft>
                <a:spcPts val="529"/>
              </a:spcAft>
              <a:buClrTx/>
              <a:buFont typeface="Arial"/>
              <a:buNone/>
              <a:defRPr sz="1235" b="0" kern="1200">
                <a:solidFill>
                  <a:schemeClr val="tx1">
                    <a:lumMod val="65000"/>
                    <a:lumOff val="35000"/>
                  </a:schemeClr>
                </a:solidFill>
                <a:latin typeface="+mn-lt"/>
                <a:ea typeface="+mn-ea"/>
                <a:cs typeface="+mn-cs"/>
                <a:sym typeface="+mn-lt"/>
              </a:defRPr>
            </a:lvl2pPr>
            <a:lvl3pPr marL="145240" indent="-145240" algn="l" defTabSz="316541" rtl="0" eaLnBrk="1" latinLnBrk="0" hangingPunct="1">
              <a:lnSpc>
                <a:spcPct val="100000"/>
              </a:lnSpc>
              <a:spcBef>
                <a:spcPts val="381"/>
              </a:spcBef>
              <a:spcAft>
                <a:spcPts val="529"/>
              </a:spcAft>
              <a:buClrTx/>
              <a:buFont typeface="Arial" pitchFamily="34" charset="0"/>
              <a:buChar char="•"/>
              <a:defRPr sz="1235" b="0" kern="1200">
                <a:solidFill>
                  <a:schemeClr val="tx1">
                    <a:lumMod val="65000"/>
                    <a:lumOff val="35000"/>
                  </a:schemeClr>
                </a:solidFill>
                <a:latin typeface="+mn-lt"/>
                <a:ea typeface="+mn-ea"/>
                <a:cs typeface="+mn-cs"/>
                <a:sym typeface="+mn-lt"/>
              </a:defRPr>
            </a:lvl3pPr>
            <a:lvl4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4pPr>
            <a:lvl5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5pPr>
            <a:lvl6pPr marL="1740966" indent="-158269" algn="l" defTabSz="316541" rtl="0" eaLnBrk="1" latinLnBrk="0" hangingPunct="1">
              <a:spcBef>
                <a:spcPct val="20000"/>
              </a:spcBef>
              <a:buFont typeface="Arial"/>
              <a:buChar char="•"/>
              <a:defRPr sz="1384" kern="1200">
                <a:solidFill>
                  <a:schemeClr val="tx1"/>
                </a:solidFill>
                <a:latin typeface="+mn-lt"/>
                <a:ea typeface="+mn-ea"/>
                <a:cs typeface="+mn-cs"/>
              </a:defRPr>
            </a:lvl6pPr>
            <a:lvl7pPr marL="2057507" indent="-158269" algn="l" defTabSz="316541" rtl="0" eaLnBrk="1" latinLnBrk="0" hangingPunct="1">
              <a:spcBef>
                <a:spcPct val="20000"/>
              </a:spcBef>
              <a:buFont typeface="Arial"/>
              <a:buChar char="•"/>
              <a:defRPr sz="1384" kern="1200">
                <a:solidFill>
                  <a:schemeClr val="tx1"/>
                </a:solidFill>
                <a:latin typeface="+mn-lt"/>
                <a:ea typeface="+mn-ea"/>
                <a:cs typeface="+mn-cs"/>
              </a:defRPr>
            </a:lvl7pPr>
            <a:lvl8pPr marL="2374047" indent="-158269" algn="l" defTabSz="316541" rtl="0" eaLnBrk="1" latinLnBrk="0" hangingPunct="1">
              <a:spcBef>
                <a:spcPct val="20000"/>
              </a:spcBef>
              <a:buFont typeface="Arial"/>
              <a:buChar char="•"/>
              <a:defRPr sz="1384" kern="1200">
                <a:solidFill>
                  <a:schemeClr val="tx1"/>
                </a:solidFill>
                <a:latin typeface="+mn-lt"/>
                <a:ea typeface="+mn-ea"/>
                <a:cs typeface="+mn-cs"/>
              </a:defRPr>
            </a:lvl8pPr>
            <a:lvl9pPr marL="2690585" indent="-158269" algn="l" defTabSz="316541" rtl="0" eaLnBrk="1" latinLnBrk="0" hangingPunct="1">
              <a:spcBef>
                <a:spcPct val="20000"/>
              </a:spcBef>
              <a:buFont typeface="Arial"/>
              <a:buChar char="•"/>
              <a:defRPr sz="1384" kern="1200">
                <a:solidFill>
                  <a:schemeClr val="tx1"/>
                </a:solidFill>
                <a:latin typeface="+mn-lt"/>
                <a:ea typeface="+mn-ea"/>
                <a:cs typeface="+mn-cs"/>
              </a:defRPr>
            </a:lvl9pPr>
          </a:lstStyle>
          <a:p>
            <a:r>
              <a:rPr lang="en-GB" sz="1600" b="1" dirty="0"/>
              <a:t>Edmund </a:t>
            </a:r>
            <a:r>
              <a:rPr lang="en-GB" sz="1600" b="1" dirty="0" err="1"/>
              <a:t>Webecke</a:t>
            </a:r>
            <a:endParaRPr lang="en-GB" sz="1600" dirty="0"/>
          </a:p>
          <a:p>
            <a:r>
              <a:rPr lang="en-GB" sz="1600" dirty="0"/>
              <a:t>Chief Executive Officer </a:t>
            </a:r>
            <a:endParaRPr lang="en-IN" sz="1600" dirty="0">
              <a:solidFill>
                <a:schemeClr val="tx1">
                  <a:lumMod val="65000"/>
                  <a:lumOff val="35000"/>
                </a:schemeClr>
              </a:solidFill>
            </a:endParaRPr>
          </a:p>
          <a:p>
            <a:pPr lvl="1"/>
            <a:endParaRPr lang="en-IN" dirty="0"/>
          </a:p>
        </p:txBody>
      </p:sp>
      <p:pic>
        <p:nvPicPr>
          <p:cNvPr id="1026" name="Picture 2" descr="Edmund Webecke">
            <a:extLst>
              <a:ext uri="{FF2B5EF4-FFF2-40B4-BE49-F238E27FC236}">
                <a16:creationId xmlns:a16="http://schemas.microsoft.com/office/drawing/2014/main" id="{26F1EA70-1B69-40A6-8BF3-C1E158D40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77" y="1489549"/>
            <a:ext cx="190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8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2" y="602499"/>
            <a:ext cx="6052402" cy="531260"/>
          </a:xfrm>
        </p:spPr>
        <p:txBody>
          <a:bodyPr/>
          <a:lstStyle/>
          <a:p>
            <a:r>
              <a:rPr lang="en-IN" dirty="0"/>
              <a:t>Candidate Profile</a:t>
            </a:r>
          </a:p>
        </p:txBody>
      </p:sp>
      <p:graphicFrame>
        <p:nvGraphicFramePr>
          <p:cNvPr id="5" name="Table 4"/>
          <p:cNvGraphicFramePr>
            <a:graphicFrameLocks noGrp="1"/>
          </p:cNvGraphicFramePr>
          <p:nvPr>
            <p:extLst>
              <p:ext uri="{D42A27DB-BD31-4B8C-83A1-F6EECF244321}">
                <p14:modId xmlns:p14="http://schemas.microsoft.com/office/powerpoint/2010/main" val="1638070685"/>
              </p:ext>
            </p:extLst>
          </p:nvPr>
        </p:nvGraphicFramePr>
        <p:xfrm>
          <a:off x="740938" y="1209959"/>
          <a:ext cx="5393490" cy="6792302"/>
        </p:xfrm>
        <a:graphic>
          <a:graphicData uri="http://schemas.openxmlformats.org/drawingml/2006/table">
            <a:tbl>
              <a:tblPr/>
              <a:tblGrid>
                <a:gridCol w="3219914">
                  <a:extLst>
                    <a:ext uri="{9D8B030D-6E8A-4147-A177-3AD203B41FA5}">
                      <a16:colId xmlns:a16="http://schemas.microsoft.com/office/drawing/2014/main" val="2792400692"/>
                    </a:ext>
                  </a:extLst>
                </a:gridCol>
                <a:gridCol w="1086248">
                  <a:extLst>
                    <a:ext uri="{9D8B030D-6E8A-4147-A177-3AD203B41FA5}">
                      <a16:colId xmlns:a16="http://schemas.microsoft.com/office/drawing/2014/main" val="3825197690"/>
                    </a:ext>
                  </a:extLst>
                </a:gridCol>
                <a:gridCol w="1087328">
                  <a:extLst>
                    <a:ext uri="{9D8B030D-6E8A-4147-A177-3AD203B41FA5}">
                      <a16:colId xmlns:a16="http://schemas.microsoft.com/office/drawing/2014/main" val="2229884855"/>
                    </a:ext>
                  </a:extLst>
                </a:gridCol>
              </a:tblGrid>
              <a:tr h="202299">
                <a:tc>
                  <a:txBody>
                    <a:bodyPr/>
                    <a:lstStyle/>
                    <a:p>
                      <a:pPr marL="0" marR="0">
                        <a:lnSpc>
                          <a:spcPts val="1100"/>
                        </a:lnSpc>
                        <a:spcBef>
                          <a:spcPts val="0"/>
                        </a:spcBef>
                        <a:spcAft>
                          <a:spcPts val="1000"/>
                        </a:spcAft>
                      </a:pPr>
                      <a:r>
                        <a:rPr lang="en-US" sz="1000" b="1">
                          <a:solidFill>
                            <a:srgbClr val="007681"/>
                          </a:solidFill>
                          <a:effectLst/>
                          <a:latin typeface="Georgia" panose="02040502050405020303" pitchFamily="18" charset="0"/>
                          <a:ea typeface="Times New Roman" panose="02020603050405020304" pitchFamily="18" charset="0"/>
                          <a:cs typeface="Georgia" panose="02040502050405020303" pitchFamily="18" charset="0"/>
                        </a:rPr>
                        <a:t> </a:t>
                      </a:r>
                      <a:endParaRPr lang="en-IN" sz="100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lnL w="12700" cap="flat" cmpd="sng" algn="ctr">
                      <a:solidFill>
                        <a:srgbClr val="FFFFFF"/>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a:solidFill>
                            <a:srgbClr val="FFFFFF"/>
                          </a:solidFill>
                          <a:effectLst/>
                          <a:latin typeface="Georgia" panose="02040502050405020303" pitchFamily="18" charset="0"/>
                          <a:ea typeface="Times New Roman" panose="02020603050405020304" pitchFamily="18" charset="0"/>
                          <a:cs typeface="Georgia" panose="02040502050405020303" pitchFamily="18" charset="0"/>
                        </a:rPr>
                        <a:t>Must have</a:t>
                      </a:r>
                      <a:endParaRPr lang="en-IN" sz="100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6666"/>
                    </a:solidFill>
                  </a:tcPr>
                </a:tc>
                <a:tc>
                  <a:txBody>
                    <a:bodyPr/>
                    <a:lstStyle/>
                    <a:p>
                      <a:pPr marL="0" marR="0" algn="ctr">
                        <a:lnSpc>
                          <a:spcPts val="1100"/>
                        </a:lnSpc>
                        <a:spcBef>
                          <a:spcPts val="0"/>
                        </a:spcBef>
                        <a:spcAft>
                          <a:spcPts val="1000"/>
                        </a:spcAft>
                      </a:pPr>
                      <a:r>
                        <a:rPr lang="en-US" sz="1000" dirty="0">
                          <a:solidFill>
                            <a:srgbClr val="FFFFFF"/>
                          </a:solidFill>
                          <a:effectLst/>
                          <a:latin typeface="Georgia" panose="02040502050405020303" pitchFamily="18" charset="0"/>
                          <a:ea typeface="Times New Roman" panose="02020603050405020304" pitchFamily="18" charset="0"/>
                          <a:cs typeface="Georgia" panose="02040502050405020303" pitchFamily="18" charset="0"/>
                        </a:rPr>
                        <a:t>Nice to have</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006666"/>
                    </a:solidFill>
                  </a:tcPr>
                </a:tc>
                <a:extLst>
                  <a:ext uri="{0D108BD9-81ED-4DB2-BD59-A6C34878D82A}">
                    <a16:rowId xmlns:a16="http://schemas.microsoft.com/office/drawing/2014/main" val="1851255537"/>
                  </a:ext>
                </a:extLst>
              </a:tr>
              <a:tr h="202299">
                <a:tc gridSpan="3">
                  <a:txBody>
                    <a:bodyPr/>
                    <a:lstStyle/>
                    <a:p>
                      <a:pPr marL="0" marR="0">
                        <a:lnSpc>
                          <a:spcPts val="1100"/>
                        </a:lnSpc>
                        <a:spcBef>
                          <a:spcPts val="0"/>
                        </a:spcBef>
                        <a:spcAft>
                          <a:spcPts val="1000"/>
                        </a:spcAft>
                      </a:pPr>
                      <a:r>
                        <a:rPr lang="en-US" sz="1000" b="1">
                          <a:solidFill>
                            <a:srgbClr val="006666"/>
                          </a:solidFill>
                          <a:effectLst/>
                          <a:latin typeface="Georgia" panose="02040502050405020303" pitchFamily="18" charset="0"/>
                          <a:ea typeface="Times New Roman" panose="02020603050405020304" pitchFamily="18" charset="0"/>
                          <a:cs typeface="Georgia" panose="02040502050405020303" pitchFamily="18" charset="0"/>
                        </a:rPr>
                        <a:t>Critical Experiences and Capabilities</a:t>
                      </a:r>
                      <a:endParaRPr lang="en-IN" sz="100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E7E6E6"/>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77263873"/>
                  </a:ext>
                </a:extLst>
              </a:tr>
              <a:tr h="675907">
                <a:tc>
                  <a:txBody>
                    <a:bodyPr/>
                    <a:lstStyle/>
                    <a:p>
                      <a:pPr marL="0" marR="0" algn="l">
                        <a:lnSpc>
                          <a:spcPts val="1300"/>
                        </a:lnSpc>
                        <a:spcBef>
                          <a:spcPts val="0"/>
                        </a:spcBef>
                        <a:spcAft>
                          <a:spcPts val="0"/>
                        </a:spcAft>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Proven ability to scale and manage a high-performing  engineering organization for a complex, growing software/data business</a:t>
                      </a: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225841721"/>
                  </a:ext>
                </a:extLst>
              </a:tr>
              <a:tr h="676814">
                <a:tc>
                  <a:txBody>
                    <a:bodyPr/>
                    <a:lstStyle/>
                    <a:p>
                      <a:pPr marL="0" marR="0" algn="l">
                        <a:lnSpc>
                          <a:spcPts val="1300"/>
                        </a:lnSpc>
                        <a:spcBef>
                          <a:spcPts val="0"/>
                        </a:spcBef>
                        <a:spcAft>
                          <a:spcPts val="0"/>
                        </a:spcAft>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Successful track record of transforming and modernizing disparate systems to achieve a platform which is easily scalable, extendable, and maintainable</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13274262"/>
                  </a:ext>
                </a:extLst>
              </a:tr>
              <a:tr h="365760">
                <a:tc>
                  <a:txBody>
                    <a:bodyPr/>
                    <a:lstStyle/>
                    <a:p>
                      <a:pPr marL="0" marR="0" algn="l">
                        <a:lnSpc>
                          <a:spcPts val="1300"/>
                        </a:lnSpc>
                        <a:spcBef>
                          <a:spcPts val="0"/>
                        </a:spcBef>
                        <a:spcAft>
                          <a:spcPts val="0"/>
                        </a:spcAft>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Experience implementing best-in-class, modern development processes (e.g. Agile, DevOps and CI/CD)</a:t>
                      </a: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847728226"/>
                  </a:ext>
                </a:extLst>
              </a:tr>
              <a:tr h="640080">
                <a:tc>
                  <a:txBody>
                    <a:bodyPr/>
                    <a:lstStyle/>
                    <a:p>
                      <a:pPr marL="0" marR="0" algn="l">
                        <a:lnSpc>
                          <a:spcPts val="1300"/>
                        </a:lnSpc>
                        <a:spcBef>
                          <a:spcPts val="0"/>
                        </a:spcBef>
                        <a:spcAft>
                          <a:spcPts val="0"/>
                        </a:spcAft>
                        <a:tabLst>
                          <a:tab pos="1638300" algn="l"/>
                        </a:tabLst>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Exposure to emerging technologies (AI, ML, etc.) and experience implementing these technologies to accelerate and advance product development </a:t>
                      </a: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350557279"/>
                  </a:ext>
                </a:extLst>
              </a:tr>
              <a:tr h="448623">
                <a:tc>
                  <a:txBody>
                    <a:bodyPr/>
                    <a:lstStyle/>
                    <a:p>
                      <a:pPr marL="0" marR="0" algn="l">
                        <a:lnSpc>
                          <a:spcPts val="1300"/>
                        </a:lnSpc>
                        <a:spcBef>
                          <a:spcPts val="0"/>
                        </a:spcBef>
                        <a:spcAft>
                          <a:spcPts val="0"/>
                        </a:spcAft>
                      </a:pPr>
                      <a:r>
                        <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Deep experience </a:t>
                      </a:r>
                      <a:r>
                        <a:rPr lang="en-IN" sz="1000" baseline="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with a modern, cloud-based SaaS product line</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lvl="0" indent="0" algn="ctr" defTabSz="316541" rtl="0" eaLnBrk="1" fontAlgn="auto" latinLnBrk="0" hangingPunct="1">
                        <a:lnSpc>
                          <a:spcPts val="1300"/>
                        </a:lnSpc>
                        <a:spcBef>
                          <a:spcPts val="0"/>
                        </a:spcBef>
                        <a:spcAft>
                          <a:spcPts val="0"/>
                        </a:spcAft>
                        <a:buClrTx/>
                        <a:buSzTx/>
                        <a:buFontTx/>
                        <a:buNone/>
                        <a:tabLst/>
                        <a:defRPr/>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4109588295"/>
                  </a:ext>
                </a:extLst>
              </a:tr>
              <a:tr h="328246">
                <a:tc>
                  <a:txBody>
                    <a:bodyPr/>
                    <a:lstStyle/>
                    <a:p>
                      <a:pPr marL="0" marR="0" lvl="0" indent="0" algn="l" defTabSz="316541" rtl="0" eaLnBrk="1" fontAlgn="auto" latinLnBrk="0" hangingPunct="1">
                        <a:lnSpc>
                          <a:spcPts val="1300"/>
                        </a:lnSpc>
                        <a:spcBef>
                          <a:spcPts val="0"/>
                        </a:spcBef>
                        <a:spcAft>
                          <a:spcPts val="0"/>
                        </a:spcAft>
                        <a:buClrTx/>
                        <a:buSzTx/>
                        <a:buFontTx/>
                        <a:buNone/>
                        <a:tabLst>
                          <a:tab pos="1638300" algn="l"/>
                        </a:tabLst>
                        <a:defRPr/>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Industry experience</a:t>
                      </a:r>
                      <a:r>
                        <a:rPr lang="en-US" sz="1000" baseline="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 in information services</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lvl="0" indent="0" algn="ctr" defTabSz="316541" rtl="0" eaLnBrk="1" fontAlgn="auto" latinLnBrk="0" hangingPunct="1">
                        <a:lnSpc>
                          <a:spcPts val="1300"/>
                        </a:lnSpc>
                        <a:spcBef>
                          <a:spcPts val="0"/>
                        </a:spcBef>
                        <a:spcAft>
                          <a:spcPts val="0"/>
                        </a:spcAft>
                        <a:buClrTx/>
                        <a:buSzTx/>
                        <a:buFontTx/>
                        <a:buNone/>
                        <a:tabLst/>
                        <a:defRPr/>
                      </a:pP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lvl="0" indent="0" algn="ctr" defTabSz="316541" rtl="0" eaLnBrk="1" fontAlgn="auto" latinLnBrk="0" hangingPunct="1">
                        <a:lnSpc>
                          <a:spcPts val="1300"/>
                        </a:lnSpc>
                        <a:spcBef>
                          <a:spcPts val="0"/>
                        </a:spcBef>
                        <a:spcAft>
                          <a:spcPts val="0"/>
                        </a:spcAft>
                        <a:buClrTx/>
                        <a:buSzTx/>
                        <a:buFontTx/>
                        <a:buNone/>
                        <a:tabLst/>
                        <a:defRPr/>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131460542"/>
                  </a:ext>
                </a:extLst>
              </a:tr>
              <a:tr h="462988">
                <a:tc>
                  <a:txBody>
                    <a:bodyPr/>
                    <a:lstStyle/>
                    <a:p>
                      <a:pPr marL="0" marR="0">
                        <a:lnSpc>
                          <a:spcPts val="1100"/>
                        </a:lnSpc>
                        <a:spcBef>
                          <a:spcPts val="0"/>
                        </a:spcBef>
                        <a:spcAft>
                          <a:spcPts val="0"/>
                        </a:spcAft>
                      </a:pPr>
                      <a:r>
                        <a:rPr lang="en-GB"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Experience working in</a:t>
                      </a:r>
                      <a:r>
                        <a:rPr lang="en-GB" sz="1000" baseline="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 a private equity-backed environment</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300"/>
                        </a:lnSpc>
                        <a:spcBef>
                          <a:spcPts val="0"/>
                        </a:spcBef>
                        <a:spcAft>
                          <a:spcPts val="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969152912"/>
                  </a:ext>
                </a:extLst>
              </a:tr>
              <a:tr h="202299">
                <a:tc gridSpan="3">
                  <a:txBody>
                    <a:bodyPr/>
                    <a:lstStyle/>
                    <a:p>
                      <a:pPr marL="0" marR="0">
                        <a:lnSpc>
                          <a:spcPts val="1100"/>
                        </a:lnSpc>
                        <a:spcBef>
                          <a:spcPts val="0"/>
                        </a:spcBef>
                        <a:spcAft>
                          <a:spcPts val="1000"/>
                        </a:spcAft>
                      </a:pPr>
                      <a:r>
                        <a:rPr lang="en-US" sz="1000" b="1"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Personal Attributes </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E7E6E6"/>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64108109"/>
                  </a:ext>
                </a:extLst>
              </a:tr>
              <a:tr h="548640">
                <a:tc>
                  <a:txBody>
                    <a:bodyPr/>
                    <a:lstStyle/>
                    <a:p>
                      <a:pPr marL="0" marR="0" algn="l">
                        <a:lnSpc>
                          <a:spcPts val="1300"/>
                        </a:lnSpc>
                        <a:spcBef>
                          <a:spcPts val="0"/>
                        </a:spcBef>
                        <a:spcAft>
                          <a:spcPts val="0"/>
                        </a:spcAft>
                      </a:pPr>
                      <a:r>
                        <a:rPr lang="en-GB"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Dynamic, inspiring leadership; a clear vision and an ability to grow high-performing teams and create followership</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887746258"/>
                  </a:ext>
                </a:extLst>
              </a:tr>
              <a:tr h="548640">
                <a:tc>
                  <a:txBody>
                    <a:bodyPr/>
                    <a:lstStyle/>
                    <a:p>
                      <a:pPr marL="0" marR="0" algn="l">
                        <a:lnSpc>
                          <a:spcPts val="1300"/>
                        </a:lnSpc>
                        <a:spcBef>
                          <a:spcPts val="0"/>
                        </a:spcBef>
                        <a:spcAft>
                          <a:spcPts val="0"/>
                        </a:spcAft>
                      </a:pPr>
                      <a:r>
                        <a:rPr lang="en-GB"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Results-oriented; decisive and demonstrated ability to work </a:t>
                      </a:r>
                      <a:r>
                        <a:rPr lang="en-GB" sz="100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at pace</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075411814"/>
                  </a:ext>
                </a:extLst>
              </a:tr>
              <a:tr h="457200">
                <a:tc>
                  <a:txBody>
                    <a:bodyPr/>
                    <a:lstStyle/>
                    <a:p>
                      <a:pPr marL="0" marR="0" algn="l">
                        <a:lnSpc>
                          <a:spcPts val="1300"/>
                        </a:lnSpc>
                        <a:spcBef>
                          <a:spcPts val="0"/>
                        </a:spcBef>
                        <a:spcAft>
                          <a:spcPts val="0"/>
                        </a:spcAft>
                      </a:pPr>
                      <a:r>
                        <a:rPr lang="en-GB"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High EQ/emotionally mature &amp; self-aware</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418032289"/>
                  </a:ext>
                </a:extLst>
              </a:tr>
              <a:tr h="528501">
                <a:tc>
                  <a:txBody>
                    <a:bodyPr/>
                    <a:lstStyle/>
                    <a:p>
                      <a:pPr marL="0" marR="0">
                        <a:lnSpc>
                          <a:spcPts val="1100"/>
                        </a:lnSpc>
                        <a:spcBef>
                          <a:spcPts val="0"/>
                        </a:spcBef>
                        <a:spcAft>
                          <a:spcPts val="0"/>
                        </a:spcAft>
                      </a:pPr>
                      <a:r>
                        <a:rPr lang="en-US"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Outstanding, direct and clear communication skills with</a:t>
                      </a:r>
                      <a:r>
                        <a:rPr lang="en-US" sz="1000" baseline="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 the ability to collaborate and influence effectively across product / business lines and functions</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945896126"/>
                  </a:ext>
                </a:extLst>
              </a:tr>
              <a:tr h="459211">
                <a:tc>
                  <a:txBody>
                    <a:bodyPr/>
                    <a:lstStyle/>
                    <a:p>
                      <a:pPr marL="0" marR="0">
                        <a:lnSpc>
                          <a:spcPts val="1100"/>
                        </a:lnSpc>
                        <a:spcBef>
                          <a:spcPts val="0"/>
                        </a:spcBef>
                        <a:spcAft>
                          <a:spcPts val="1000"/>
                        </a:spcAft>
                      </a:pPr>
                      <a:r>
                        <a:rPr lang="en-GB"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rPr>
                        <a:t>Character and integrity that aligns with the culture and ethos of 3E</a:t>
                      </a:r>
                      <a:endParaRPr lang="en-IN" sz="1000" dirty="0">
                        <a:solidFill>
                          <a:schemeClr val="tx1">
                            <a:lumMod val="65000"/>
                            <a:lumOff val="35000"/>
                          </a:schemeClr>
                        </a:solidFill>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ts val="1100"/>
                        </a:lnSpc>
                        <a:spcBef>
                          <a:spcPts val="0"/>
                        </a:spcBef>
                        <a:spcAft>
                          <a:spcPts val="1000"/>
                        </a:spcAft>
                      </a:pPr>
                      <a:r>
                        <a:rPr lang="en-US" sz="1000" dirty="0">
                          <a:solidFill>
                            <a:srgbClr val="007681"/>
                          </a:solidFill>
                          <a:effectLst/>
                          <a:latin typeface="Wingdings" panose="05000000000000000000" pitchFamily="2" charset="2"/>
                          <a:ea typeface="Times New Roman" panose="02020603050405020304" pitchFamily="18" charset="0"/>
                          <a:cs typeface="Wingdings" panose="05000000000000000000" pitchFamily="2" charset="2"/>
                        </a:rPr>
                        <a:t> </a:t>
                      </a:r>
                      <a:endParaRPr lang="en-IN" sz="1000" dirty="0">
                        <a:effectLst/>
                        <a:latin typeface="Georgia" panose="02040502050405020303" pitchFamily="18" charset="0"/>
                        <a:ea typeface="Times New Roman" panose="02020603050405020304" pitchFamily="18" charset="0"/>
                        <a:cs typeface="Georgia" panose="02040502050405020303" pitchFamily="18" charset="0"/>
                      </a:endParaRPr>
                    </a:p>
                  </a:txBody>
                  <a:tcPr marL="65414" marR="65414" marT="34524" marB="34524"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921610463"/>
                  </a:ext>
                </a:extLst>
              </a:tr>
            </a:tbl>
          </a:graphicData>
        </a:graphic>
      </p:graphicFrame>
    </p:spTree>
    <p:extLst>
      <p:ext uri="{BB962C8B-B14F-4D97-AF65-F5344CB8AC3E}">
        <p14:creationId xmlns:p14="http://schemas.microsoft.com/office/powerpoint/2010/main" val="50458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Candidate Profile</a:t>
            </a:r>
            <a:br>
              <a:rPr lang="en-IN"/>
            </a:br>
            <a:endParaRPr lang="en-IN" dirty="0"/>
          </a:p>
        </p:txBody>
      </p:sp>
      <p:sp>
        <p:nvSpPr>
          <p:cNvPr id="5" name="Text Placeholder 4"/>
          <p:cNvSpPr>
            <a:spLocks noGrp="1"/>
          </p:cNvSpPr>
          <p:nvPr>
            <p:ph type="body" sz="quarter" idx="12"/>
          </p:nvPr>
        </p:nvSpPr>
        <p:spPr/>
        <p:txBody>
          <a:bodyPr/>
          <a:lstStyle/>
          <a:p>
            <a:r>
              <a:rPr lang="en-US" sz="1600" dirty="0"/>
              <a:t>Core Competencies</a:t>
            </a:r>
            <a:endParaRPr lang="en-IN" sz="1600" dirty="0"/>
          </a:p>
          <a:p>
            <a:pPr lvl="1"/>
            <a:r>
              <a:rPr lang="en-US" sz="1200" dirty="0"/>
              <a:t>Results Orientation</a:t>
            </a:r>
            <a:endParaRPr lang="en-IN" sz="1200" dirty="0"/>
          </a:p>
          <a:p>
            <a:pPr lvl="2"/>
            <a:r>
              <a:rPr lang="en-US" sz="1200" dirty="0"/>
              <a:t>The ideal candidate will have proven ability to build and ship quality products and services in a fast-paced environment. S/he will have demonstrated the attention required to develop quality, scalable, and supportable products. As a leader, this person is driven to meet or exceed expectations, and displays the required determination and tenacity to move major initiatives forward.</a:t>
            </a:r>
          </a:p>
          <a:p>
            <a:pPr lvl="1"/>
            <a:endParaRPr lang="en-US" sz="1200" dirty="0"/>
          </a:p>
          <a:p>
            <a:pPr lvl="1"/>
            <a:r>
              <a:rPr lang="en-US" sz="1200" dirty="0"/>
              <a:t>Technical &amp; Functional Excellence</a:t>
            </a:r>
            <a:endParaRPr lang="en-IN" sz="1200" dirty="0"/>
          </a:p>
          <a:p>
            <a:pPr lvl="2"/>
            <a:r>
              <a:rPr lang="en-US" sz="1200" dirty="0"/>
              <a:t>The ideal candidate will be a mature technologist with expertise across SaaS solutions, operations and platform development. S/he must have technical breadth in addition to depth, with experience across heterogeneous environments, knowledge up and down the technology stack, and demonstrable expertise developing, deploying and integrating cloud-based software solutions at a meaningful scale.</a:t>
            </a:r>
            <a:endParaRPr lang="en-IN" sz="1200" dirty="0"/>
          </a:p>
          <a:p>
            <a:pPr lvl="1"/>
            <a:endParaRPr lang="en-US" sz="1200" dirty="0"/>
          </a:p>
          <a:p>
            <a:pPr lvl="1"/>
            <a:r>
              <a:rPr lang="en-US" sz="1200" dirty="0"/>
              <a:t>Team Leadership</a:t>
            </a:r>
            <a:endParaRPr lang="en-IN" sz="1200" dirty="0"/>
          </a:p>
          <a:p>
            <a:pPr lvl="2"/>
            <a:r>
              <a:rPr lang="en-US" sz="1200" dirty="0"/>
              <a:t>The candidate will have demonstrated the ability to create a unified culture and motivate a technology team to work together to meet or exceed expectations. S/he must also fortify the capabilities of the team as necessary via internal development and via the external recruitment of top talent. S/he will have a track record of thoughtfully setting stretch goals, then creating and sustaining team motivation and focus around those goals</a:t>
            </a:r>
          </a:p>
          <a:p>
            <a:pPr lvl="1"/>
            <a:endParaRPr lang="en-US" sz="1200" dirty="0"/>
          </a:p>
          <a:p>
            <a:pPr lvl="1"/>
            <a:r>
              <a:rPr lang="en-US" sz="1200" dirty="0"/>
              <a:t>Collaboration &amp; Influencing</a:t>
            </a:r>
            <a:endParaRPr lang="en-IN" sz="1200" dirty="0"/>
          </a:p>
          <a:p>
            <a:pPr lvl="2"/>
            <a:r>
              <a:rPr lang="en-US" sz="1200" dirty="0"/>
              <a:t>The successful candidate will have demonstrated a remarkable ability to influence leaders across key business units and key functional areas in order to ensure alignment on the priorities of the technology organization and to facilitate a proactive dialogue with the company’s leadership team on the possibilities and constraints of the business.</a:t>
            </a:r>
          </a:p>
        </p:txBody>
      </p:sp>
    </p:spTree>
    <p:extLst>
      <p:ext uri="{BB962C8B-B14F-4D97-AF65-F5344CB8AC3E}">
        <p14:creationId xmlns:p14="http://schemas.microsoft.com/office/powerpoint/2010/main" val="87050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Egon Zehnder </a:t>
            </a:r>
            <a:br>
              <a:rPr lang="en-IN" dirty="0"/>
            </a:br>
            <a:endParaRPr lang="en-IN" dirty="0"/>
          </a:p>
        </p:txBody>
      </p:sp>
      <p:sp>
        <p:nvSpPr>
          <p:cNvPr id="5" name="Text Placeholder 4"/>
          <p:cNvSpPr>
            <a:spLocks noGrp="1"/>
          </p:cNvSpPr>
          <p:nvPr>
            <p:ph type="body" sz="quarter" idx="12"/>
          </p:nvPr>
        </p:nvSpPr>
        <p:spPr>
          <a:xfrm>
            <a:off x="402711" y="1534288"/>
            <a:ext cx="6052578" cy="6523224"/>
          </a:xfrm>
        </p:spPr>
        <p:txBody>
          <a:bodyPr/>
          <a:lstStyle/>
          <a:p>
            <a:r>
              <a:rPr lang="en" sz="1400" dirty="0">
                <a:solidFill>
                  <a:schemeClr val="tx1">
                    <a:lumMod val="65000"/>
                    <a:lumOff val="35000"/>
                  </a:schemeClr>
                </a:solidFill>
              </a:rPr>
              <a:t>Egon Zehnder is the world’s leadership advisory firm, sharing one goal: to transform people, organizations, and the world through great leadership. We know what great leaders can do and are passionate about delivering the best leadership solutions for our clients. As One Firm, our more than 450 Consultants in 68 offices and 40 countries bring our individual strengths to form one powerful collaborative team. We partner closely with public and private corporations, family-owned enterprises, and nonprofit and government agencies to provide Board advisory services, CEO search and succession, executive search, executive assessment, leadership development, and organizational transformation. We share a commitment to and pride in doing work that contributes to successful careers, stronger companies, and a better world.</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r="4865" b="11044"/>
          <a:stretch/>
        </p:blipFill>
        <p:spPr>
          <a:xfrm>
            <a:off x="402711" y="4054514"/>
            <a:ext cx="6052578" cy="3262558"/>
          </a:xfrm>
          <a:prstGeom prst="rect">
            <a:avLst/>
          </a:prstGeom>
        </p:spPr>
      </p:pic>
      <p:sp>
        <p:nvSpPr>
          <p:cNvPr id="8" name="Text Box 5"/>
          <p:cNvSpPr txBox="1">
            <a:spLocks noChangeArrowheads="1"/>
          </p:cNvSpPr>
          <p:nvPr/>
        </p:nvSpPr>
        <p:spPr bwMode="auto">
          <a:xfrm>
            <a:off x="3629760" y="4227103"/>
            <a:ext cx="1181477" cy="26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r"/>
            <a:r>
              <a:rPr lang="en-US" sz="4765" dirty="0">
                <a:solidFill>
                  <a:schemeClr val="tx2"/>
                </a:solidFill>
                <a:latin typeface="+mj-lt"/>
              </a:rPr>
              <a:t>40</a:t>
            </a:r>
          </a:p>
          <a:p>
            <a:pPr algn="r"/>
            <a:r>
              <a:rPr lang="en-US" sz="4765" dirty="0">
                <a:solidFill>
                  <a:schemeClr val="tx2"/>
                </a:solidFill>
                <a:latin typeface="+mj-lt"/>
              </a:rPr>
              <a:t>68</a:t>
            </a:r>
          </a:p>
          <a:p>
            <a:pPr algn="r"/>
            <a:r>
              <a:rPr lang="en-US" sz="4765" dirty="0">
                <a:solidFill>
                  <a:schemeClr val="tx2"/>
                </a:solidFill>
                <a:latin typeface="+mj-lt"/>
              </a:rPr>
              <a:t>450</a:t>
            </a:r>
          </a:p>
          <a:p>
            <a:pPr algn="r"/>
            <a:endParaRPr lang="en-US" sz="1235" dirty="0">
              <a:solidFill>
                <a:srgbClr val="5F5F5F"/>
              </a:solidFill>
              <a:latin typeface="+mj-lt"/>
            </a:endParaRPr>
          </a:p>
          <a:p>
            <a:pPr algn="r"/>
            <a:endParaRPr lang="en-US" sz="1235" dirty="0">
              <a:solidFill>
                <a:srgbClr val="5F5F5F"/>
              </a:solidFill>
              <a:latin typeface="+mj-lt"/>
            </a:endParaRPr>
          </a:p>
        </p:txBody>
      </p:sp>
      <p:sp>
        <p:nvSpPr>
          <p:cNvPr id="9" name="Text Box 6"/>
          <p:cNvSpPr txBox="1">
            <a:spLocks noChangeArrowheads="1"/>
          </p:cNvSpPr>
          <p:nvPr/>
        </p:nvSpPr>
        <p:spPr bwMode="auto">
          <a:xfrm>
            <a:off x="4382694" y="3968739"/>
            <a:ext cx="1289135" cy="297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sz="5294" dirty="0">
                <a:solidFill>
                  <a:srgbClr val="5F5F5F"/>
                </a:solidFill>
                <a:latin typeface="+mj-lt"/>
              </a:rPr>
              <a:t>  </a:t>
            </a:r>
            <a:r>
              <a:rPr lang="en-US" sz="1235" dirty="0">
                <a:solidFill>
                  <a:srgbClr val="5F5F5F"/>
                </a:solidFill>
                <a:latin typeface="+mj-lt"/>
              </a:rPr>
              <a:t>countries</a:t>
            </a:r>
          </a:p>
          <a:p>
            <a:pPr algn="l"/>
            <a:r>
              <a:rPr lang="en-US" sz="5294" dirty="0">
                <a:solidFill>
                  <a:srgbClr val="5F5F5F"/>
                </a:solidFill>
                <a:latin typeface="+mj-lt"/>
              </a:rPr>
              <a:t>  </a:t>
            </a:r>
            <a:r>
              <a:rPr lang="en-US" sz="1235" dirty="0">
                <a:solidFill>
                  <a:srgbClr val="5F5F5F"/>
                </a:solidFill>
                <a:latin typeface="+mj-lt"/>
              </a:rPr>
              <a:t>offices</a:t>
            </a:r>
          </a:p>
          <a:p>
            <a:pPr algn="l"/>
            <a:r>
              <a:rPr lang="en-US" sz="5294" dirty="0">
                <a:solidFill>
                  <a:srgbClr val="5F5F5F"/>
                </a:solidFill>
                <a:latin typeface="+mj-lt"/>
              </a:rPr>
              <a:t>  </a:t>
            </a:r>
            <a:r>
              <a:rPr lang="en-US" sz="1235" dirty="0">
                <a:solidFill>
                  <a:srgbClr val="5F5F5F"/>
                </a:solidFill>
                <a:latin typeface="+mj-lt"/>
              </a:rPr>
              <a:t>consultants</a:t>
            </a:r>
          </a:p>
          <a:p>
            <a:pPr algn="l"/>
            <a:endParaRPr lang="en-US" sz="1412" dirty="0">
              <a:solidFill>
                <a:srgbClr val="5F5F5F"/>
              </a:solidFill>
              <a:latin typeface="+mj-lt"/>
            </a:endParaRPr>
          </a:p>
          <a:p>
            <a:pPr algn="l"/>
            <a:endParaRPr lang="en-US" sz="1412" dirty="0">
              <a:solidFill>
                <a:srgbClr val="5F5F5F"/>
              </a:solidFill>
              <a:latin typeface="+mj-lt"/>
            </a:endParaRPr>
          </a:p>
        </p:txBody>
      </p:sp>
      <p:graphicFrame>
        <p:nvGraphicFramePr>
          <p:cNvPr id="11" name="Group 424"/>
          <p:cNvGraphicFramePr>
            <a:graphicFrameLocks noGrp="1"/>
          </p:cNvGraphicFramePr>
          <p:nvPr>
            <p:extLst>
              <p:ext uri="{D42A27DB-BD31-4B8C-83A1-F6EECF244321}">
                <p14:modId xmlns:p14="http://schemas.microsoft.com/office/powerpoint/2010/main" val="2558812871"/>
              </p:ext>
            </p:extLst>
          </p:nvPr>
        </p:nvGraphicFramePr>
        <p:xfrm>
          <a:off x="506917" y="5323066"/>
          <a:ext cx="6052576" cy="2021088"/>
        </p:xfrm>
        <a:graphic>
          <a:graphicData uri="http://schemas.openxmlformats.org/drawingml/2006/table">
            <a:tbl>
              <a:tblPr/>
              <a:tblGrid>
                <a:gridCol w="896899">
                  <a:extLst>
                    <a:ext uri="{9D8B030D-6E8A-4147-A177-3AD203B41FA5}">
                      <a16:colId xmlns:a16="http://schemas.microsoft.com/office/drawing/2014/main" val="20000"/>
                    </a:ext>
                  </a:extLst>
                </a:gridCol>
                <a:gridCol w="896899">
                  <a:extLst>
                    <a:ext uri="{9D8B030D-6E8A-4147-A177-3AD203B41FA5}">
                      <a16:colId xmlns:a16="http://schemas.microsoft.com/office/drawing/2014/main" val="20001"/>
                    </a:ext>
                  </a:extLst>
                </a:gridCol>
                <a:gridCol w="896899">
                  <a:extLst>
                    <a:ext uri="{9D8B030D-6E8A-4147-A177-3AD203B41FA5}">
                      <a16:colId xmlns:a16="http://schemas.microsoft.com/office/drawing/2014/main" val="20002"/>
                    </a:ext>
                  </a:extLst>
                </a:gridCol>
                <a:gridCol w="898093">
                  <a:extLst>
                    <a:ext uri="{9D8B030D-6E8A-4147-A177-3AD203B41FA5}">
                      <a16:colId xmlns:a16="http://schemas.microsoft.com/office/drawing/2014/main" val="20003"/>
                    </a:ext>
                  </a:extLst>
                </a:gridCol>
                <a:gridCol w="895706">
                  <a:extLst>
                    <a:ext uri="{9D8B030D-6E8A-4147-A177-3AD203B41FA5}">
                      <a16:colId xmlns:a16="http://schemas.microsoft.com/office/drawing/2014/main" val="20004"/>
                    </a:ext>
                  </a:extLst>
                </a:gridCol>
                <a:gridCol w="994829">
                  <a:extLst>
                    <a:ext uri="{9D8B030D-6E8A-4147-A177-3AD203B41FA5}">
                      <a16:colId xmlns:a16="http://schemas.microsoft.com/office/drawing/2014/main" val="20005"/>
                    </a:ext>
                  </a:extLst>
                </a:gridCol>
                <a:gridCol w="573251">
                  <a:extLst>
                    <a:ext uri="{9D8B030D-6E8A-4147-A177-3AD203B41FA5}">
                      <a16:colId xmlns:a16="http://schemas.microsoft.com/office/drawing/2014/main" val="20006"/>
                    </a:ext>
                  </a:extLst>
                </a:gridCol>
              </a:tblGrid>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Atlanta</a:t>
                      </a:r>
                    </a:p>
                  </a:txBody>
                  <a:tcPr marL="40341" marR="40341" marT="0" marB="0" anchor="ctr">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Calgary</a:t>
                      </a:r>
                    </a:p>
                  </a:txBody>
                  <a:tcPr marL="8404" marR="8404" marT="8404" marB="0" anchor="ctr">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Jakarta</a:t>
                      </a:r>
                    </a:p>
                  </a:txBody>
                  <a:tcPr marL="8404" marR="8404" marT="8404" marB="0" anchor="ctr">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Milan</a:t>
                      </a:r>
                    </a:p>
                  </a:txBody>
                  <a:tcPr marL="8404" marR="8404" marT="8404" marB="0" anchor="ctr">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1" u="none" strike="noStrike" cap="none" normalizeH="0" baseline="0" dirty="0">
                          <a:ln>
                            <a:noFill/>
                          </a:ln>
                          <a:solidFill>
                            <a:srgbClr val="969696"/>
                          </a:solidFill>
                          <a:effectLst/>
                          <a:latin typeface="+mj-lt"/>
                        </a:rPr>
                        <a:t>Seoul</a:t>
                      </a:r>
                    </a:p>
                  </a:txBody>
                  <a:tcPr marL="43703" marR="43703"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Amsterdam</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Chicago</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Johannesburg</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Montréal</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Oslo</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1" u="none" strike="noStrike" cap="none" normalizeH="0" baseline="0" dirty="0">
                          <a:ln>
                            <a:noFill/>
                          </a:ln>
                          <a:solidFill>
                            <a:srgbClr val="969696"/>
                          </a:solidFill>
                          <a:effectLst/>
                          <a:latin typeface="+mj-lt"/>
                        </a:rPr>
                        <a:t>Shanghai</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Athens</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Copenhagen</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Kuala Lumpur</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Moscow</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Palo Alto</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Singapore</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Bangalore</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Dallas</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Lisbon</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Mumbai </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Paris</a:t>
                      </a:r>
                    </a:p>
                  </a:txBody>
                  <a:tcPr marL="43703" marR="43703" marT="0" marB="0" horzOverflow="overflow">
                    <a:lnL>
                      <a:noFill/>
                    </a:lnL>
                    <a:lnR>
                      <a:noFill/>
                    </a:lnR>
                    <a:lnT>
                      <a:noFill/>
                    </a:lnT>
                    <a:lnB>
                      <a:noFill/>
                    </a:lnB>
                    <a:lnTlToBr>
                      <a:noFill/>
                    </a:lnTlToBr>
                    <a:lnBlToTr>
                      <a:noFill/>
                    </a:lnBlToTr>
                    <a:noFill/>
                  </a:tcPr>
                </a:tc>
                <a:tc>
                  <a:txBody>
                    <a:bodyPr/>
                    <a:lstStyle/>
                    <a:p>
                      <a:r>
                        <a:rPr kumimoji="0" lang="en-US" sz="900" b="0" i="1" u="none" strike="noStrike" kern="1200" cap="none" normalizeH="0" baseline="0" dirty="0">
                          <a:ln>
                            <a:noFill/>
                          </a:ln>
                          <a:solidFill>
                            <a:srgbClr val="969696"/>
                          </a:solidFill>
                          <a:effectLst/>
                          <a:latin typeface="+mj-lt"/>
                          <a:ea typeface="+mn-ea"/>
                          <a:cs typeface="+mn-cs"/>
                        </a:rPr>
                        <a:t>Stockholm</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Barcelona</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Dubai</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London</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Munich</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Prague</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Stuttgart</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Beijing</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Dusseldorf</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Los Angeles </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New Delhi</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rgbClr val="969696"/>
                        </a:solidFill>
                        <a:effectLst/>
                        <a:uLnTx/>
                        <a:uFillTx/>
                        <a:latin typeface="+mj-lt"/>
                        <a:ea typeface="+mn-ea"/>
                        <a:cs typeface="+mn-cs"/>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Sydney</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Berlin</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Frankfurt</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Luxembourg</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New York</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1" u="none" strike="noStrike" kern="1200" cap="none" normalizeH="0" baseline="0" dirty="0">
                        <a:ln>
                          <a:noFill/>
                        </a:ln>
                        <a:solidFill>
                          <a:srgbClr val="969696"/>
                        </a:solidFill>
                        <a:effectLst/>
                        <a:latin typeface="+mj-lt"/>
                        <a:ea typeface="+mn-ea"/>
                        <a:cs typeface="+mn-cs"/>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Tel Aviv</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Bogotá </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Geneva</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Lyon</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spc="0" normalizeH="0" baseline="0" noProof="0" dirty="0">
                          <a:ln>
                            <a:noFill/>
                          </a:ln>
                          <a:solidFill>
                            <a:srgbClr val="969696"/>
                          </a:solidFill>
                          <a:effectLst/>
                          <a:uLnTx/>
                          <a:uFillTx/>
                          <a:latin typeface="+mn-lt"/>
                          <a:ea typeface="+mn-ea"/>
                          <a:cs typeface="+mn-cs"/>
                        </a:rPr>
                        <a:t>Rio de Janeiro</a:t>
                      </a: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Tokyo</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Boston</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Hamburg</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Madrid</a:t>
                      </a:r>
                    </a:p>
                  </a:txBody>
                  <a:tcPr marL="8404" marR="8404" marT="8404" marB="0" anchor="ctr">
                    <a:lnL>
                      <a:noFill/>
                    </a:lnL>
                    <a:lnR>
                      <a:noFill/>
                    </a:lnR>
                    <a:lnT>
                      <a:noFill/>
                    </a:lnT>
                    <a:lnB>
                      <a:noFill/>
                    </a:lnB>
                    <a:lnTlToBr>
                      <a:noFill/>
                    </a:lnTlToBr>
                    <a:lnBlToTr>
                      <a:noFill/>
                    </a:lnBlToTr>
                    <a:noFill/>
                  </a:tcPr>
                </a:tc>
                <a:tc>
                  <a:txBody>
                    <a:bodyPr/>
                    <a:lstStyle/>
                    <a:p>
                      <a:endParaRPr lang="en-US" sz="900" dirty="0">
                        <a:latin typeface="+mj-lt"/>
                      </a:endParaRP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1" u="none" strike="noStrike" cap="none" normalizeH="0" baseline="0" dirty="0">
                          <a:ln>
                            <a:noFill/>
                          </a:ln>
                          <a:solidFill>
                            <a:srgbClr val="969696"/>
                          </a:solidFill>
                          <a:effectLst/>
                          <a:latin typeface="+mj-lt"/>
                        </a:rPr>
                        <a:t>Rome</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Toronto</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Bratislava</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Helsinki</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Malmö</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1" u="none" strike="noStrike" cap="none" normalizeH="0" baseline="0" dirty="0">
                          <a:ln>
                            <a:noFill/>
                          </a:ln>
                          <a:solidFill>
                            <a:srgbClr val="969696"/>
                          </a:solidFill>
                          <a:effectLst/>
                          <a:latin typeface="+mj-lt"/>
                        </a:rPr>
                        <a:t>San Francisco</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Vienna</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Brussels</a:t>
                      </a:r>
                    </a:p>
                  </a:txBody>
                  <a:tcPr marL="40341" marR="40341" marT="0" marB="0" anchor="ctr">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Hong Kong</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Melbourne</a:t>
                      </a: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1" u="none" strike="noStrike" cap="none" normalizeH="0" baseline="0" dirty="0">
                          <a:ln>
                            <a:noFill/>
                          </a:ln>
                          <a:solidFill>
                            <a:srgbClr val="969696"/>
                          </a:solidFill>
                          <a:effectLst/>
                          <a:latin typeface="+mj-lt"/>
                        </a:rPr>
                        <a:t>Santiago</a:t>
                      </a:r>
                    </a:p>
                  </a:txBody>
                  <a:tcPr marL="43703" marR="4370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Warsaw</a:t>
                      </a:r>
                    </a:p>
                  </a:txBody>
                  <a:tcPr marL="43703" marR="4370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Budapest</a:t>
                      </a:r>
                    </a:p>
                  </a:txBody>
                  <a:tcPr marL="40341" marR="40341" marT="0" marB="0" anchor="ctr">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kern="1200" cap="none" normalizeH="0" baseline="0" dirty="0">
                          <a:ln>
                            <a:noFill/>
                          </a:ln>
                          <a:solidFill>
                            <a:srgbClr val="969696"/>
                          </a:solidFill>
                          <a:effectLst/>
                          <a:latin typeface="+mj-lt"/>
                          <a:ea typeface="+mn-ea"/>
                          <a:cs typeface="+mn-cs"/>
                        </a:rPr>
                        <a:t>Houston</a:t>
                      </a: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1" u="none" strike="noStrike" kern="1200" cap="none" normalizeH="0" baseline="0" dirty="0">
                          <a:ln>
                            <a:noFill/>
                          </a:ln>
                          <a:solidFill>
                            <a:srgbClr val="969696"/>
                          </a:solidFill>
                          <a:effectLst/>
                          <a:latin typeface="+mj-lt"/>
                          <a:ea typeface="+mn-ea"/>
                          <a:cs typeface="+mn-cs"/>
                        </a:rPr>
                        <a:t>Mexico City</a:t>
                      </a: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cap="flat">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969696"/>
                          </a:solidFill>
                          <a:effectLst/>
                          <a:uLnTx/>
                          <a:uFillTx/>
                          <a:latin typeface="+mj-lt"/>
                          <a:ea typeface="+mn-ea"/>
                          <a:cs typeface="+mn-cs"/>
                        </a:rPr>
                        <a:t>São Paulo</a:t>
                      </a:r>
                    </a:p>
                  </a:txBody>
                  <a:tcPr marL="43703" marR="43703"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969696"/>
                          </a:solidFill>
                          <a:effectLst/>
                          <a:latin typeface="+mj-lt"/>
                        </a:rPr>
                        <a:t>Zurich</a:t>
                      </a:r>
                    </a:p>
                  </a:txBody>
                  <a:tcPr marL="43703" marR="43703"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r h="14556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1" u="none" strike="noStrike" kern="1200" cap="none" normalizeH="0" baseline="0" dirty="0">
                          <a:ln>
                            <a:noFill/>
                          </a:ln>
                          <a:solidFill>
                            <a:srgbClr val="969696"/>
                          </a:solidFill>
                          <a:effectLst/>
                          <a:latin typeface="+mj-lt"/>
                          <a:ea typeface="+mn-ea"/>
                          <a:cs typeface="+mn-cs"/>
                        </a:rPr>
                        <a:t>Buenos Aires</a:t>
                      </a:r>
                    </a:p>
                  </a:txBody>
                  <a:tcPr marL="40341" marR="40341" marT="0" marB="0" anchor="ctr">
                    <a:lnL cap="flat">
                      <a:noFill/>
                    </a:lnL>
                    <a:lnR>
                      <a:noFill/>
                    </a:lnR>
                    <a:lnT>
                      <a:noFill/>
                    </a:lnT>
                    <a:lnB cap="flat">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1" u="none" strike="noStrike" kern="1200" cap="none" normalizeH="0" baseline="0" dirty="0">
                          <a:ln>
                            <a:noFill/>
                          </a:ln>
                          <a:solidFill>
                            <a:srgbClr val="969696"/>
                          </a:solidFill>
                          <a:effectLst/>
                          <a:latin typeface="+mj-lt"/>
                          <a:ea typeface="+mn-ea"/>
                          <a:cs typeface="+mn-cs"/>
                        </a:rPr>
                        <a:t>Istanbul</a:t>
                      </a: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1" u="none" strike="noStrike" kern="1200" cap="none" normalizeH="0" baseline="0" dirty="0">
                          <a:ln>
                            <a:noFill/>
                          </a:ln>
                          <a:solidFill>
                            <a:srgbClr val="969696"/>
                          </a:solidFill>
                          <a:effectLst/>
                          <a:latin typeface="+mn-lt"/>
                          <a:ea typeface="+mn-ea"/>
                          <a:cs typeface="+mn-cs"/>
                        </a:rPr>
                        <a:t>Miami</a:t>
                      </a: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kern="1200" cap="none" normalizeH="0" baseline="0" dirty="0">
                        <a:ln>
                          <a:noFill/>
                        </a:ln>
                        <a:solidFill>
                          <a:srgbClr val="969696"/>
                        </a:solidFill>
                        <a:effectLst/>
                        <a:latin typeface="+mj-lt"/>
                        <a:ea typeface="+mn-ea"/>
                        <a:cs typeface="+mn-cs"/>
                      </a:endParaRPr>
                    </a:p>
                  </a:txBody>
                  <a:tcPr marL="8404" marR="8404" marT="8404" marB="0" anchor="ctr">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a:noFill/>
                    </a:lnR>
                    <a:lnT>
                      <a:noFill/>
                    </a:lnT>
                    <a:lnB cap="flat">
                      <a:noFill/>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rgbClr val="969696"/>
                        </a:solidFill>
                        <a:effectLst/>
                        <a:uLnTx/>
                        <a:uFillTx/>
                        <a:latin typeface="+mj-lt"/>
                        <a:ea typeface="+mn-ea"/>
                        <a:cs typeface="+mn-cs"/>
                      </a:endParaRPr>
                    </a:p>
                  </a:txBody>
                  <a:tcPr marL="43703" marR="43703"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1" u="none" strike="noStrike" cap="none" normalizeH="0" baseline="0" dirty="0">
                        <a:ln>
                          <a:noFill/>
                        </a:ln>
                        <a:solidFill>
                          <a:srgbClr val="969696"/>
                        </a:solidFill>
                        <a:effectLst/>
                        <a:latin typeface="+mj-lt"/>
                      </a:endParaRPr>
                    </a:p>
                  </a:txBody>
                  <a:tcPr marL="43703" marR="43703"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2" name="Rectangle 11"/>
          <p:cNvSpPr/>
          <p:nvPr/>
        </p:nvSpPr>
        <p:spPr>
          <a:xfrm>
            <a:off x="4552989" y="5738241"/>
            <a:ext cx="287258" cy="311496"/>
          </a:xfrm>
          <a:prstGeom prst="rect">
            <a:avLst/>
          </a:prstGeom>
        </p:spPr>
        <p:txBody>
          <a:bodyPr wrap="none">
            <a:spAutoFit/>
          </a:bodyPr>
          <a:lstStyle/>
          <a:p>
            <a:r>
              <a:rPr lang="en-US" sz="1424" b="1" dirty="0">
                <a:solidFill>
                  <a:schemeClr val="tx2"/>
                </a:solidFill>
                <a:latin typeface="+mj-lt"/>
              </a:rPr>
              <a:t>+</a:t>
            </a:r>
            <a:endParaRPr lang="en-US" sz="1424" dirty="0">
              <a:latin typeface="+mj-lt"/>
            </a:endParaRPr>
          </a:p>
        </p:txBody>
      </p:sp>
    </p:spTree>
    <p:extLst>
      <p:ext uri="{BB962C8B-B14F-4D97-AF65-F5344CB8AC3E}">
        <p14:creationId xmlns:p14="http://schemas.microsoft.com/office/powerpoint/2010/main" val="407784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747" y="6539463"/>
            <a:ext cx="3429000" cy="2062103"/>
          </a:xfrm>
          <a:prstGeom prst="rect">
            <a:avLst/>
          </a:prstGeom>
        </p:spPr>
        <p:txBody>
          <a:bodyPr lIns="0" tIns="0" rIns="0" bIns="0">
            <a:spAutoFit/>
          </a:bodyPr>
          <a:lstStyle/>
          <a:p>
            <a:r>
              <a:rPr lang="en-US" sz="1400" dirty="0">
                <a:solidFill>
                  <a:schemeClr val="bg1"/>
                </a:solidFill>
                <a:latin typeface="+mj-lt"/>
                <a:ea typeface="Times New Roman" panose="02020603050405020304" pitchFamily="18" charset="0"/>
                <a:cs typeface="Georgia" panose="02040502050405020303" pitchFamily="18" charset="0"/>
              </a:rPr>
              <a:t>Egon Zehnder</a:t>
            </a:r>
            <a:br>
              <a:rPr lang="en-US" sz="1059" dirty="0">
                <a:solidFill>
                  <a:schemeClr val="bg1"/>
                </a:solidFill>
                <a:latin typeface="+mj-lt"/>
                <a:ea typeface="Times New Roman" panose="02020603050405020304" pitchFamily="18" charset="0"/>
                <a:cs typeface="Georgia" panose="02040502050405020303" pitchFamily="18" charset="0"/>
              </a:rPr>
            </a:br>
            <a:r>
              <a:rPr lang="en-US" sz="1200" dirty="0">
                <a:solidFill>
                  <a:schemeClr val="bg1"/>
                </a:solidFill>
                <a:latin typeface="+mj-lt"/>
                <a:ea typeface="Times New Roman" panose="02020603050405020304" pitchFamily="18" charset="0"/>
                <a:cs typeface="Georgia" panose="02040502050405020303" pitchFamily="18" charset="0"/>
              </a:rPr>
              <a:t>151 Lytton Avenue</a:t>
            </a:r>
            <a:br>
              <a:rPr lang="en-US" sz="1200" dirty="0">
                <a:solidFill>
                  <a:schemeClr val="bg1"/>
                </a:solidFill>
                <a:latin typeface="+mj-lt"/>
                <a:ea typeface="Times New Roman" panose="02020603050405020304" pitchFamily="18" charset="0"/>
                <a:cs typeface="Georgia" panose="02040502050405020303" pitchFamily="18" charset="0"/>
              </a:rPr>
            </a:br>
            <a:r>
              <a:rPr lang="en-US" sz="1200" dirty="0">
                <a:solidFill>
                  <a:schemeClr val="bg1"/>
                </a:solidFill>
                <a:latin typeface="+mj-lt"/>
                <a:ea typeface="Times New Roman" panose="02020603050405020304" pitchFamily="18" charset="0"/>
                <a:cs typeface="Georgia" panose="02040502050405020303" pitchFamily="18" charset="0"/>
              </a:rPr>
              <a:t>Palo Alto, CA </a:t>
            </a:r>
          </a:p>
          <a:p>
            <a:r>
              <a:rPr lang="en-US" sz="1200" dirty="0">
                <a:solidFill>
                  <a:schemeClr val="bg1"/>
                </a:solidFill>
                <a:latin typeface="+mj-lt"/>
                <a:ea typeface="Times New Roman" panose="02020603050405020304" pitchFamily="18" charset="0"/>
                <a:cs typeface="Georgia" panose="02040502050405020303" pitchFamily="18" charset="0"/>
              </a:rPr>
              <a:t>94301</a:t>
            </a:r>
            <a:br>
              <a:rPr lang="en-US" sz="1200" dirty="0">
                <a:solidFill>
                  <a:schemeClr val="bg1"/>
                </a:solidFill>
                <a:latin typeface="+mj-lt"/>
                <a:ea typeface="Times New Roman" panose="02020603050405020304" pitchFamily="18" charset="0"/>
                <a:cs typeface="Georgia" panose="02040502050405020303" pitchFamily="18" charset="0"/>
              </a:rPr>
            </a:br>
            <a:r>
              <a:rPr lang="en-US" sz="1200" dirty="0">
                <a:solidFill>
                  <a:schemeClr val="bg1"/>
                </a:solidFill>
                <a:latin typeface="+mj-lt"/>
                <a:ea typeface="Times New Roman" panose="02020603050405020304" pitchFamily="18" charset="0"/>
                <a:cs typeface="Georgia" panose="02040502050405020303" pitchFamily="18" charset="0"/>
              </a:rPr>
              <a:t> </a:t>
            </a:r>
            <a:endParaRPr lang="en-IN" sz="1200" dirty="0">
              <a:solidFill>
                <a:schemeClr val="bg1"/>
              </a:solidFill>
              <a:latin typeface="+mj-lt"/>
              <a:ea typeface="Times New Roman" panose="02020603050405020304" pitchFamily="18" charset="0"/>
              <a:cs typeface="Georgia" panose="02040502050405020303" pitchFamily="18" charset="0"/>
            </a:endParaRPr>
          </a:p>
          <a:p>
            <a:r>
              <a:rPr lang="en-US" sz="1200" dirty="0">
                <a:solidFill>
                  <a:schemeClr val="bg1"/>
                </a:solidFill>
                <a:latin typeface="+mj-lt"/>
                <a:ea typeface="Times New Roman" panose="02020603050405020304" pitchFamily="18" charset="0"/>
                <a:cs typeface="Georgia" panose="02040502050405020303" pitchFamily="18" charset="0"/>
              </a:rPr>
              <a:t>Tel:   +1 650 847 3000</a:t>
            </a:r>
            <a:br>
              <a:rPr lang="en-US" sz="1200" dirty="0">
                <a:solidFill>
                  <a:schemeClr val="bg1"/>
                </a:solidFill>
                <a:latin typeface="+mj-lt"/>
                <a:ea typeface="Times New Roman" panose="02020603050405020304" pitchFamily="18" charset="0"/>
                <a:cs typeface="Georgia" panose="02040502050405020303" pitchFamily="18" charset="0"/>
              </a:rPr>
            </a:br>
            <a:r>
              <a:rPr lang="en-US" sz="1200" dirty="0">
                <a:solidFill>
                  <a:schemeClr val="bg1"/>
                </a:solidFill>
                <a:latin typeface="+mj-lt"/>
                <a:ea typeface="Times New Roman" panose="02020603050405020304" pitchFamily="18" charset="0"/>
                <a:cs typeface="Georgia" panose="02040502050405020303" pitchFamily="18" charset="0"/>
              </a:rPr>
              <a:t>Fax:  +1 650 847 3050</a:t>
            </a:r>
            <a:br>
              <a:rPr lang="en-US" sz="1200" dirty="0">
                <a:solidFill>
                  <a:schemeClr val="bg1"/>
                </a:solidFill>
                <a:latin typeface="+mj-lt"/>
                <a:ea typeface="Times New Roman" panose="02020603050405020304" pitchFamily="18" charset="0"/>
                <a:cs typeface="Georgia" panose="02040502050405020303" pitchFamily="18" charset="0"/>
              </a:rPr>
            </a:br>
            <a:r>
              <a:rPr lang="en-US" sz="1200" dirty="0">
                <a:solidFill>
                  <a:schemeClr val="bg1"/>
                </a:solidFill>
                <a:latin typeface="+mj-lt"/>
                <a:ea typeface="Times New Roman" panose="02020603050405020304" pitchFamily="18" charset="0"/>
                <a:cs typeface="Georgia" panose="02040502050405020303" pitchFamily="18" charset="0"/>
              </a:rPr>
              <a:t> </a:t>
            </a:r>
            <a:endParaRPr lang="en-IN" sz="1200" dirty="0">
              <a:solidFill>
                <a:schemeClr val="bg1"/>
              </a:solidFill>
              <a:latin typeface="+mj-lt"/>
              <a:ea typeface="Times New Roman" panose="02020603050405020304" pitchFamily="18" charset="0"/>
              <a:cs typeface="Georgia" panose="02040502050405020303" pitchFamily="18" charset="0"/>
            </a:endParaRPr>
          </a:p>
          <a:p>
            <a:r>
              <a:rPr lang="en-US" sz="1200" dirty="0">
                <a:solidFill>
                  <a:schemeClr val="bg1"/>
                </a:solidFill>
                <a:latin typeface="+mj-lt"/>
                <a:ea typeface="Times New Roman" panose="02020603050405020304" pitchFamily="18" charset="0"/>
                <a:cs typeface="Georgia" panose="02040502050405020303" pitchFamily="18" charset="0"/>
              </a:rPr>
              <a:t>paloalto@egonzehnder.com</a:t>
            </a:r>
            <a:endParaRPr lang="en-IN" sz="1200" dirty="0">
              <a:solidFill>
                <a:schemeClr val="bg1"/>
              </a:solidFill>
              <a:latin typeface="+mj-lt"/>
              <a:ea typeface="Times New Roman" panose="02020603050405020304" pitchFamily="18" charset="0"/>
              <a:cs typeface="Georgia" panose="02040502050405020303" pitchFamily="18" charset="0"/>
            </a:endParaRPr>
          </a:p>
          <a:p>
            <a:pPr>
              <a:tabLst>
                <a:tab pos="238703" algn="l"/>
              </a:tabLst>
            </a:pPr>
            <a:r>
              <a:rPr lang="en-GB" sz="1200" dirty="0">
                <a:solidFill>
                  <a:schemeClr val="bg1"/>
                </a:solidFill>
                <a:latin typeface="+mj-lt"/>
                <a:ea typeface="Times New Roman" panose="02020603050405020304" pitchFamily="18" charset="0"/>
                <a:cs typeface="Georgia" panose="02040502050405020303" pitchFamily="18" charset="0"/>
              </a:rPr>
              <a:t> </a:t>
            </a:r>
            <a:endParaRPr lang="en-IN" sz="1200" dirty="0">
              <a:solidFill>
                <a:schemeClr val="bg1"/>
              </a:solidFill>
              <a:latin typeface="+mj-lt"/>
              <a:ea typeface="Times New Roman" panose="02020603050405020304" pitchFamily="18" charset="0"/>
              <a:cs typeface="Georgia" panose="02040502050405020303" pitchFamily="18" charset="0"/>
            </a:endParaRPr>
          </a:p>
          <a:p>
            <a:pPr>
              <a:tabLst>
                <a:tab pos="238703" algn="l"/>
              </a:tabLst>
            </a:pPr>
            <a:r>
              <a:rPr lang="de-AT" sz="1200" dirty="0">
                <a:solidFill>
                  <a:schemeClr val="bg1"/>
                </a:solidFill>
                <a:latin typeface="+mj-lt"/>
                <a:ea typeface="Times New Roman" panose="02020603050405020304" pitchFamily="18" charset="0"/>
                <a:cs typeface="Georgia" panose="02040502050405020303" pitchFamily="18" charset="0"/>
              </a:rPr>
              <a:t>© Egon Zehnder</a:t>
            </a:r>
            <a:endParaRPr lang="en-IN" sz="1200" dirty="0">
              <a:solidFill>
                <a:schemeClr val="bg1"/>
              </a:solidFill>
              <a:latin typeface="+mj-lt"/>
              <a:ea typeface="Times New Roman" panose="02020603050405020304" pitchFamily="18" charset="0"/>
              <a:cs typeface="Georgia" panose="02040502050405020303" pitchFamily="18" charset="0"/>
            </a:endParaRPr>
          </a:p>
        </p:txBody>
      </p:sp>
    </p:spTree>
    <p:extLst>
      <p:ext uri="{BB962C8B-B14F-4D97-AF65-F5344CB8AC3E}">
        <p14:creationId xmlns:p14="http://schemas.microsoft.com/office/powerpoint/2010/main" val="17627623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Z Theme1">
  <a:themeElements>
    <a:clrScheme name="Custom 2">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Z Theme1" id="{5F70975B-5B24-4172-A901-6E0166E64F16}" vid="{1256E854-8296-450F-A1FE-7D7AD276DC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19FA9D96EC214F9C91B733873CC53E" ma:contentTypeVersion="4" ma:contentTypeDescription="Create a new document." ma:contentTypeScope="" ma:versionID="f13a14fe27932e3a5b9940d543a87804">
  <xsd:schema xmlns:xsd="http://www.w3.org/2001/XMLSchema" xmlns:xs="http://www.w3.org/2001/XMLSchema" xmlns:p="http://schemas.microsoft.com/office/2006/metadata/properties" xmlns:ns2="cc2d2051-ae21-482f-badf-7b40fba1cf63" xmlns:ns3="f0f74487-6729-4683-990b-245b3f2537ad" targetNamespace="http://schemas.microsoft.com/office/2006/metadata/properties" ma:root="true" ma:fieldsID="42db1bb519cd6bcd55c619fb06bc9309" ns2:_="" ns3:_="">
    <xsd:import namespace="cc2d2051-ae21-482f-badf-7b40fba1cf63"/>
    <xsd:import namespace="f0f74487-6729-4683-990b-245b3f2537a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2d2051-ae21-482f-badf-7b40fba1cf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f74487-6729-4683-990b-245b3f2537a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FA36BA-B992-49D0-AD5A-4F3734194EBD}">
  <ds:schemaRefs>
    <ds:schemaRef ds:uri="http://schemas.microsoft.com/sharepoint/v3/contenttype/forms"/>
  </ds:schemaRefs>
</ds:datastoreItem>
</file>

<file path=customXml/itemProps2.xml><?xml version="1.0" encoding="utf-8"?>
<ds:datastoreItem xmlns:ds="http://schemas.openxmlformats.org/officeDocument/2006/customXml" ds:itemID="{7336EB62-6FE3-4841-AFDA-AFE416D19B17}">
  <ds:schemaRefs>
    <ds:schemaRef ds:uri="cc2d2051-ae21-482f-badf-7b40fba1cf63"/>
    <ds:schemaRef ds:uri="f0f74487-6729-4683-990b-245b3f2537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34E30C-99CE-4BDC-B7F5-B7721E7C12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EZ Theme1</Template>
  <TotalTime>1822</TotalTime>
  <Words>1859</Words>
  <Application>Microsoft Office PowerPoint</Application>
  <PresentationFormat>Letter Paper (8.5x11 in)</PresentationFormat>
  <Paragraphs>191</Paragraphs>
  <Slides>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Coranto 2</vt:lpstr>
      <vt:lpstr>Georgia</vt:lpstr>
      <vt:lpstr>Wingdings</vt:lpstr>
      <vt:lpstr>EZ Theme1</vt:lpstr>
      <vt:lpstr>think-cell Folie</vt:lpstr>
      <vt:lpstr>PowerPoint Presentation</vt:lpstr>
      <vt:lpstr>Contents</vt:lpstr>
      <vt:lpstr>The Company</vt:lpstr>
      <vt:lpstr>The Role</vt:lpstr>
      <vt:lpstr>Reporting to</vt:lpstr>
      <vt:lpstr>Candidate Profile</vt:lpstr>
      <vt:lpstr>Candidate Profile </vt:lpstr>
      <vt:lpstr>About Egon Zehnder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Specification Board Member</dc:title>
  <dc:creator>Malvika Singh</dc:creator>
  <cp:lastModifiedBy>Scott Texeira</cp:lastModifiedBy>
  <cp:revision>151</cp:revision>
  <dcterms:created xsi:type="dcterms:W3CDTF">2018-11-08T13:54:51Z</dcterms:created>
  <dcterms:modified xsi:type="dcterms:W3CDTF">2022-03-20T18:03:05Z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2018-10-09T00:00:00Z</vt:filetime>
  </property>
  <property fmtid="{D5CDD505-2E9C-101B-9397-08002B2CF9AE}" pid="3" name="Creator">
    <vt:lpwstr>Adobe InDesign CC 13.1 (Windows)</vt:lpwstr>
  </property>
  <property fmtid="{D5CDD505-2E9C-101B-9397-08002B2CF9AE}" pid="4" name="LastSaved">
    <vt:filetime>2018-11-08T00:00:00Z</vt:filetime>
  </property>
  <property fmtid="{D5CDD505-2E9C-101B-9397-08002B2CF9AE}" pid="5" name="ContentTypeId">
    <vt:lpwstr>0x0101001119FA9D96EC214F9C91B733873CC53E</vt:lpwstr>
  </property>
</Properties>
</file>