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media/image45.jpg" ContentType="image/jpg"/>
  <Override PartName="/ppt/media/image46.jpg" ContentType="image/jpg"/>
  <Override PartName="/ppt/media/image47.jpg" ContentType="image/jpg"/>
  <Override PartName="/ppt/media/image48.jpg" ContentType="image/jpg"/>
  <Override PartName="/ppt/media/image49.jpg" ContentType="image/jpg"/>
  <Override PartName="/ppt/media/image50.jpg" ContentType="image/jpg"/>
  <Override PartName="/ppt/media/image51.jpg" ContentType="image/jpg"/>
  <Override PartName="/ppt/media/image57.jpg" ContentType="image/jpg"/>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4"/>
  </p:sldMasterIdLst>
  <p:notesMasterIdLst>
    <p:notesMasterId r:id="rId13"/>
  </p:notesMasterIdLst>
  <p:handoutMasterIdLst>
    <p:handoutMasterId r:id="rId14"/>
  </p:handoutMasterIdLst>
  <p:sldIdLst>
    <p:sldId id="306" r:id="rId5"/>
    <p:sldId id="275" r:id="rId6"/>
    <p:sldId id="323" r:id="rId7"/>
    <p:sldId id="326" r:id="rId8"/>
    <p:sldId id="319" r:id="rId9"/>
    <p:sldId id="283" r:id="rId10"/>
    <p:sldId id="322" r:id="rId11"/>
    <p:sldId id="325" r:id="rId12"/>
  </p:sldIdLst>
  <p:sldSz cx="6858000" cy="9144000" type="letter"/>
  <p:notesSz cx="7772400" cy="10058400"/>
  <p:defaultTextStyle>
    <a:defPPr>
      <a:defRPr lang="en-US"/>
    </a:defPPr>
    <a:lvl1pPr marL="0" algn="l" defTabSz="820391" rtl="0" eaLnBrk="1" latinLnBrk="0" hangingPunct="1">
      <a:defRPr sz="1614" kern="1200">
        <a:solidFill>
          <a:schemeClr val="tx1"/>
        </a:solidFill>
        <a:latin typeface="+mn-lt"/>
        <a:ea typeface="+mn-ea"/>
        <a:cs typeface="+mn-cs"/>
      </a:defRPr>
    </a:lvl1pPr>
    <a:lvl2pPr marL="410195" algn="l" defTabSz="820391" rtl="0" eaLnBrk="1" latinLnBrk="0" hangingPunct="1">
      <a:defRPr sz="1614" kern="1200">
        <a:solidFill>
          <a:schemeClr val="tx1"/>
        </a:solidFill>
        <a:latin typeface="+mn-lt"/>
        <a:ea typeface="+mn-ea"/>
        <a:cs typeface="+mn-cs"/>
      </a:defRPr>
    </a:lvl2pPr>
    <a:lvl3pPr marL="820391" algn="l" defTabSz="820391" rtl="0" eaLnBrk="1" latinLnBrk="0" hangingPunct="1">
      <a:defRPr sz="1614" kern="1200">
        <a:solidFill>
          <a:schemeClr val="tx1"/>
        </a:solidFill>
        <a:latin typeface="+mn-lt"/>
        <a:ea typeface="+mn-ea"/>
        <a:cs typeface="+mn-cs"/>
      </a:defRPr>
    </a:lvl3pPr>
    <a:lvl4pPr marL="1230586" algn="l" defTabSz="820391" rtl="0" eaLnBrk="1" latinLnBrk="0" hangingPunct="1">
      <a:defRPr sz="1614" kern="1200">
        <a:solidFill>
          <a:schemeClr val="tx1"/>
        </a:solidFill>
        <a:latin typeface="+mn-lt"/>
        <a:ea typeface="+mn-ea"/>
        <a:cs typeface="+mn-cs"/>
      </a:defRPr>
    </a:lvl4pPr>
    <a:lvl5pPr marL="1640781" algn="l" defTabSz="820391" rtl="0" eaLnBrk="1" latinLnBrk="0" hangingPunct="1">
      <a:defRPr sz="1614" kern="1200">
        <a:solidFill>
          <a:schemeClr val="tx1"/>
        </a:solidFill>
        <a:latin typeface="+mn-lt"/>
        <a:ea typeface="+mn-ea"/>
        <a:cs typeface="+mn-cs"/>
      </a:defRPr>
    </a:lvl5pPr>
    <a:lvl6pPr marL="2050976" algn="l" defTabSz="820391" rtl="0" eaLnBrk="1" latinLnBrk="0" hangingPunct="1">
      <a:defRPr sz="1614" kern="1200">
        <a:solidFill>
          <a:schemeClr val="tx1"/>
        </a:solidFill>
        <a:latin typeface="+mn-lt"/>
        <a:ea typeface="+mn-ea"/>
        <a:cs typeface="+mn-cs"/>
      </a:defRPr>
    </a:lvl6pPr>
    <a:lvl7pPr marL="2461173" algn="l" defTabSz="820391" rtl="0" eaLnBrk="1" latinLnBrk="0" hangingPunct="1">
      <a:defRPr sz="1614" kern="1200">
        <a:solidFill>
          <a:schemeClr val="tx1"/>
        </a:solidFill>
        <a:latin typeface="+mn-lt"/>
        <a:ea typeface="+mn-ea"/>
        <a:cs typeface="+mn-cs"/>
      </a:defRPr>
    </a:lvl7pPr>
    <a:lvl8pPr marL="2871367" algn="l" defTabSz="820391" rtl="0" eaLnBrk="1" latinLnBrk="0" hangingPunct="1">
      <a:defRPr sz="1614" kern="1200">
        <a:solidFill>
          <a:schemeClr val="tx1"/>
        </a:solidFill>
        <a:latin typeface="+mn-lt"/>
        <a:ea typeface="+mn-ea"/>
        <a:cs typeface="+mn-cs"/>
      </a:defRPr>
    </a:lvl8pPr>
    <a:lvl9pPr marL="3281562" algn="l" defTabSz="820391" rtl="0" eaLnBrk="1" latinLnBrk="0" hangingPunct="1">
      <a:defRPr sz="161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0" userDrawn="1">
          <p15:clr>
            <a:srgbClr val="A4A3A4"/>
          </p15:clr>
        </p15:guide>
        <p15:guide id="3" pos="2164" userDrawn="1">
          <p15:clr>
            <a:srgbClr val="A4A3A4"/>
          </p15:clr>
        </p15:guide>
        <p15:guide id="4" orient="horz" pos="744" userDrawn="1">
          <p15:clr>
            <a:srgbClr val="A4A3A4"/>
          </p15:clr>
        </p15:guide>
        <p15:guide id="5" pos="254" userDrawn="1">
          <p15:clr>
            <a:srgbClr val="A4A3A4"/>
          </p15:clr>
        </p15:guide>
        <p15:guide id="6" pos="4074" userDrawn="1">
          <p15:clr>
            <a:srgbClr val="A4A3A4"/>
          </p15:clr>
        </p15:guide>
        <p15:guide id="7" orient="horz" pos="924" userDrawn="1">
          <p15:clr>
            <a:srgbClr val="A4A3A4"/>
          </p15:clr>
        </p15:guide>
        <p15:guide id="8" orient="horz" pos="3072" userDrawn="1">
          <p15:clr>
            <a:srgbClr val="A4A3A4"/>
          </p15:clr>
        </p15:guide>
        <p15:guide id="9" orient="horz" pos="5208" userDrawn="1">
          <p15:clr>
            <a:srgbClr val="A4A3A4"/>
          </p15:clr>
        </p15:guide>
        <p15:guide id="10" orient="horz" pos="4608" userDrawn="1">
          <p15:clr>
            <a:srgbClr val="A4A3A4"/>
          </p15:clr>
        </p15:guide>
        <p15:guide id="11" pos="1512" userDrawn="1">
          <p15:clr>
            <a:srgbClr val="A4A3A4"/>
          </p15:clr>
        </p15:guide>
        <p15:guide id="12" pos="278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AC7"/>
    <a:srgbClr val="001489"/>
    <a:srgbClr val="595959"/>
    <a:srgbClr val="62BE47"/>
    <a:srgbClr val="F38419"/>
    <a:srgbClr val="5A8B25"/>
    <a:srgbClr val="6EA92D"/>
    <a:srgbClr val="B61A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6" autoAdjust="0"/>
    <p:restoredTop sz="94647" autoAdjust="0"/>
  </p:normalViewPr>
  <p:slideViewPr>
    <p:cSldViewPr snapToGrid="0">
      <p:cViewPr varScale="1">
        <p:scale>
          <a:sx n="83" d="100"/>
          <a:sy n="83" d="100"/>
        </p:scale>
        <p:origin x="2856" y="102"/>
      </p:cViewPr>
      <p:guideLst>
        <p:guide orient="horz" pos="360"/>
        <p:guide pos="2164"/>
        <p:guide orient="horz" pos="744"/>
        <p:guide pos="254"/>
        <p:guide pos="4074"/>
        <p:guide orient="horz" pos="924"/>
        <p:guide orient="horz" pos="3072"/>
        <p:guide orient="horz" pos="5208"/>
        <p:guide orient="horz" pos="4608"/>
        <p:guide pos="1512"/>
        <p:guide pos="2784"/>
      </p:guideLst>
    </p:cSldViewPr>
  </p:slideViewPr>
  <p:outlineViewPr>
    <p:cViewPr>
      <p:scale>
        <a:sx n="33" d="100"/>
        <a:sy n="33" d="100"/>
      </p:scale>
      <p:origin x="0" y="-12528"/>
    </p:cViewPr>
  </p:outlin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77" d="100"/>
          <a:sy n="77" d="100"/>
        </p:scale>
        <p:origin x="376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ott" userId="b3ea3b75-4069-4f62-97ea-f674bc544dea" providerId="ADAL" clId="{DB93A6B1-EA7B-43ED-A525-64E3C8680CDD}"/>
    <pc:docChg chg="modSld">
      <pc:chgData name="Scott" userId="b3ea3b75-4069-4f62-97ea-f674bc544dea" providerId="ADAL" clId="{DB93A6B1-EA7B-43ED-A525-64E3C8680CDD}" dt="2022-01-26T18:03:50.723" v="3" actId="20577"/>
      <pc:docMkLst>
        <pc:docMk/>
      </pc:docMkLst>
      <pc:sldChg chg="modSp mod">
        <pc:chgData name="Scott" userId="b3ea3b75-4069-4f62-97ea-f674bc544dea" providerId="ADAL" clId="{DB93A6B1-EA7B-43ED-A525-64E3C8680CDD}" dt="2022-01-26T18:03:50.723" v="3" actId="20577"/>
        <pc:sldMkLst>
          <pc:docMk/>
          <pc:sldMk cId="4200760374" sldId="306"/>
        </pc:sldMkLst>
        <pc:spChg chg="mod">
          <ac:chgData name="Scott" userId="b3ea3b75-4069-4f62-97ea-f674bc544dea" providerId="ADAL" clId="{DB93A6B1-EA7B-43ED-A525-64E3C8680CDD}" dt="2022-01-26T18:03:50.723" v="3" actId="20577"/>
          <ac:spMkLst>
            <pc:docMk/>
            <pc:sldMk cId="4200760374" sldId="306"/>
            <ac:spMk id="8"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4402138" y="0"/>
            <a:ext cx="3368675" cy="504825"/>
          </a:xfrm>
          <a:prstGeom prst="rect">
            <a:avLst/>
          </a:prstGeom>
        </p:spPr>
        <p:txBody>
          <a:bodyPr vert="horz" lIns="91440" tIns="45720" rIns="91440" bIns="45720" rtlCol="0"/>
          <a:lstStyle>
            <a:lvl1pPr algn="r">
              <a:defRPr sz="1200"/>
            </a:lvl1pPr>
          </a:lstStyle>
          <a:p>
            <a:fld id="{0A61D307-6F67-4648-95CC-8C8F6F3DA6E1}" type="datetimeFigureOut">
              <a:rPr lang="en-IN" smtClean="0"/>
              <a:t>26-01-2022</a:t>
            </a:fld>
            <a:endParaRPr lang="en-IN"/>
          </a:p>
        </p:txBody>
      </p:sp>
      <p:sp>
        <p:nvSpPr>
          <p:cNvPr id="4" name="Footer Placeholder 3"/>
          <p:cNvSpPr>
            <a:spLocks noGrp="1"/>
          </p:cNvSpPr>
          <p:nvPr>
            <p:ph type="ftr" sz="quarter" idx="2"/>
          </p:nvPr>
        </p:nvSpPr>
        <p:spPr>
          <a:xfrm>
            <a:off x="0" y="9553575"/>
            <a:ext cx="3368675" cy="504825"/>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4402138" y="9553575"/>
            <a:ext cx="3368675" cy="504825"/>
          </a:xfrm>
          <a:prstGeom prst="rect">
            <a:avLst/>
          </a:prstGeom>
        </p:spPr>
        <p:txBody>
          <a:bodyPr vert="horz" lIns="91440" tIns="45720" rIns="91440" bIns="45720" rtlCol="0" anchor="b"/>
          <a:lstStyle>
            <a:lvl1pPr algn="r">
              <a:defRPr sz="1200"/>
            </a:lvl1pPr>
          </a:lstStyle>
          <a:p>
            <a:fld id="{0065BF16-0D20-4C5F-808A-E3C588B4E7A1}" type="slidenum">
              <a:rPr lang="en-IN" smtClean="0"/>
              <a:t>‹#›</a:t>
            </a:fld>
            <a:endParaRPr lang="en-IN"/>
          </a:p>
        </p:txBody>
      </p:sp>
    </p:spTree>
    <p:extLst>
      <p:ext uri="{BB962C8B-B14F-4D97-AF65-F5344CB8AC3E}">
        <p14:creationId xmlns:p14="http://schemas.microsoft.com/office/powerpoint/2010/main" val="30539614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60614C6C-37C5-4480-9D20-AB11C5C26BB3}" type="datetimeFigureOut">
              <a:rPr lang="en-IN" smtClean="0"/>
              <a:t>26-01-2022</a:t>
            </a:fld>
            <a:endParaRPr lang="en-IN"/>
          </a:p>
        </p:txBody>
      </p:sp>
      <p:sp>
        <p:nvSpPr>
          <p:cNvPr id="4" name="Slide Image Placeholder 3"/>
          <p:cNvSpPr>
            <a:spLocks noGrp="1" noRot="1" noChangeAspect="1"/>
          </p:cNvSpPr>
          <p:nvPr>
            <p:ph type="sldImg" idx="2"/>
          </p:nvPr>
        </p:nvSpPr>
        <p:spPr>
          <a:xfrm>
            <a:off x="2613025" y="1257300"/>
            <a:ext cx="2546350" cy="33940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70450711-4B38-4C93-A328-1003C66104FD}" type="slidenum">
              <a:rPr lang="en-IN" smtClean="0"/>
              <a:t>‹#›</a:t>
            </a:fld>
            <a:endParaRPr lang="en-IN"/>
          </a:p>
        </p:txBody>
      </p:sp>
    </p:spTree>
    <p:extLst>
      <p:ext uri="{BB962C8B-B14F-4D97-AF65-F5344CB8AC3E}">
        <p14:creationId xmlns:p14="http://schemas.microsoft.com/office/powerpoint/2010/main" val="2763302473"/>
      </p:ext>
    </p:extLst>
  </p:cSld>
  <p:clrMap bg1="lt1" tx1="dk1" bg2="lt2" tx2="dk2" accent1="accent1" accent2="accent2" accent3="accent3" accent4="accent4" accent5="accent5" accent6="accent6" hlink="hlink" folHlink="folHlink"/>
  <p:notesStyle>
    <a:lvl1pPr marL="0" algn="l" defTabSz="820391" rtl="0" eaLnBrk="1" latinLnBrk="0" hangingPunct="1">
      <a:defRPr sz="1077" kern="1200">
        <a:solidFill>
          <a:schemeClr val="tx1"/>
        </a:solidFill>
        <a:latin typeface="+mn-lt"/>
        <a:ea typeface="+mn-ea"/>
        <a:cs typeface="+mn-cs"/>
      </a:defRPr>
    </a:lvl1pPr>
    <a:lvl2pPr marL="410195" algn="l" defTabSz="820391" rtl="0" eaLnBrk="1" latinLnBrk="0" hangingPunct="1">
      <a:defRPr sz="1077" kern="1200">
        <a:solidFill>
          <a:schemeClr val="tx1"/>
        </a:solidFill>
        <a:latin typeface="+mn-lt"/>
        <a:ea typeface="+mn-ea"/>
        <a:cs typeface="+mn-cs"/>
      </a:defRPr>
    </a:lvl2pPr>
    <a:lvl3pPr marL="820391" algn="l" defTabSz="820391" rtl="0" eaLnBrk="1" latinLnBrk="0" hangingPunct="1">
      <a:defRPr sz="1077" kern="1200">
        <a:solidFill>
          <a:schemeClr val="tx1"/>
        </a:solidFill>
        <a:latin typeface="+mn-lt"/>
        <a:ea typeface="+mn-ea"/>
        <a:cs typeface="+mn-cs"/>
      </a:defRPr>
    </a:lvl3pPr>
    <a:lvl4pPr marL="1230586" algn="l" defTabSz="820391" rtl="0" eaLnBrk="1" latinLnBrk="0" hangingPunct="1">
      <a:defRPr sz="1077" kern="1200">
        <a:solidFill>
          <a:schemeClr val="tx1"/>
        </a:solidFill>
        <a:latin typeface="+mn-lt"/>
        <a:ea typeface="+mn-ea"/>
        <a:cs typeface="+mn-cs"/>
      </a:defRPr>
    </a:lvl4pPr>
    <a:lvl5pPr marL="1640781" algn="l" defTabSz="820391" rtl="0" eaLnBrk="1" latinLnBrk="0" hangingPunct="1">
      <a:defRPr sz="1077" kern="1200">
        <a:solidFill>
          <a:schemeClr val="tx1"/>
        </a:solidFill>
        <a:latin typeface="+mn-lt"/>
        <a:ea typeface="+mn-ea"/>
        <a:cs typeface="+mn-cs"/>
      </a:defRPr>
    </a:lvl5pPr>
    <a:lvl6pPr marL="2050976" algn="l" defTabSz="820391" rtl="0" eaLnBrk="1" latinLnBrk="0" hangingPunct="1">
      <a:defRPr sz="1077" kern="1200">
        <a:solidFill>
          <a:schemeClr val="tx1"/>
        </a:solidFill>
        <a:latin typeface="+mn-lt"/>
        <a:ea typeface="+mn-ea"/>
        <a:cs typeface="+mn-cs"/>
      </a:defRPr>
    </a:lvl6pPr>
    <a:lvl7pPr marL="2461173" algn="l" defTabSz="820391" rtl="0" eaLnBrk="1" latinLnBrk="0" hangingPunct="1">
      <a:defRPr sz="1077" kern="1200">
        <a:solidFill>
          <a:schemeClr val="tx1"/>
        </a:solidFill>
        <a:latin typeface="+mn-lt"/>
        <a:ea typeface="+mn-ea"/>
        <a:cs typeface="+mn-cs"/>
      </a:defRPr>
    </a:lvl7pPr>
    <a:lvl8pPr marL="2871367" algn="l" defTabSz="820391" rtl="0" eaLnBrk="1" latinLnBrk="0" hangingPunct="1">
      <a:defRPr sz="1077" kern="1200">
        <a:solidFill>
          <a:schemeClr val="tx1"/>
        </a:solidFill>
        <a:latin typeface="+mn-lt"/>
        <a:ea typeface="+mn-ea"/>
        <a:cs typeface="+mn-cs"/>
      </a:defRPr>
    </a:lvl8pPr>
    <a:lvl9pPr marL="3281562" algn="l" defTabSz="820391" rtl="0" eaLnBrk="1" latinLnBrk="0" hangingPunct="1">
      <a:defRPr sz="107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13025" y="1257300"/>
            <a:ext cx="2546350" cy="3394075"/>
          </a:xfrm>
        </p:spPr>
      </p:sp>
      <p:sp>
        <p:nvSpPr>
          <p:cNvPr id="3" name="Notes Placeholder 2"/>
          <p:cNvSpPr>
            <a:spLocks noGrp="1"/>
          </p:cNvSpPr>
          <p:nvPr>
            <p:ph type="body" idx="1"/>
          </p:nvPr>
        </p:nvSpPr>
        <p:spPr/>
        <p:txBody>
          <a:bodyPr/>
          <a:lstStyle/>
          <a:p>
            <a:r>
              <a:rPr lang="de-DE" dirty="0" err="1"/>
              <a:t>How</a:t>
            </a:r>
            <a:r>
              <a:rPr lang="de-DE" dirty="0"/>
              <a:t> </a:t>
            </a:r>
            <a:r>
              <a:rPr lang="de-DE" dirty="0" err="1"/>
              <a:t>can</a:t>
            </a:r>
            <a:r>
              <a:rPr lang="de-DE" dirty="0"/>
              <a:t> </a:t>
            </a:r>
            <a:r>
              <a:rPr lang="de-DE" dirty="0" err="1"/>
              <a:t>we</a:t>
            </a:r>
            <a:r>
              <a:rPr lang="de-DE" dirty="0"/>
              <a:t> </a:t>
            </a:r>
            <a:r>
              <a:rPr lang="de-DE" dirty="0" err="1"/>
              <a:t>make</a:t>
            </a:r>
            <a:r>
              <a:rPr lang="de-DE" dirty="0"/>
              <a:t> </a:t>
            </a:r>
            <a:r>
              <a:rPr lang="de-DE" dirty="0" err="1"/>
              <a:t>sure</a:t>
            </a:r>
            <a:r>
              <a:rPr lang="de-DE" dirty="0"/>
              <a:t> </a:t>
            </a:r>
            <a:r>
              <a:rPr lang="de-DE" dirty="0" err="1"/>
              <a:t>that</a:t>
            </a:r>
            <a:r>
              <a:rPr lang="de-DE" dirty="0"/>
              <a:t> </a:t>
            </a:r>
            <a:r>
              <a:rPr lang="de-DE" dirty="0" err="1"/>
              <a:t>the</a:t>
            </a:r>
            <a:r>
              <a:rPr lang="de-DE" dirty="0"/>
              <a:t> </a:t>
            </a:r>
            <a:r>
              <a:rPr lang="de-DE" dirty="0" err="1"/>
              <a:t>aligment</a:t>
            </a:r>
            <a:r>
              <a:rPr lang="de-DE" dirty="0"/>
              <a:t> </a:t>
            </a:r>
            <a:r>
              <a:rPr lang="de-DE" dirty="0" err="1"/>
              <a:t>of</a:t>
            </a:r>
            <a:r>
              <a:rPr lang="de-DE" dirty="0"/>
              <a:t> </a:t>
            </a:r>
            <a:r>
              <a:rPr lang="de-DE" dirty="0" err="1"/>
              <a:t>contact</a:t>
            </a:r>
            <a:r>
              <a:rPr lang="de-DE" dirty="0"/>
              <a:t> </a:t>
            </a:r>
            <a:r>
              <a:rPr lang="de-DE" dirty="0" err="1"/>
              <a:t>details</a:t>
            </a:r>
            <a:r>
              <a:rPr lang="de-DE" dirty="0"/>
              <a:t> </a:t>
            </a:r>
            <a:r>
              <a:rPr lang="de-DE" dirty="0" err="1"/>
              <a:t>remains</a:t>
            </a:r>
            <a:r>
              <a:rPr lang="de-DE" dirty="0"/>
              <a:t> </a:t>
            </a:r>
            <a:r>
              <a:rPr lang="de-DE" dirty="0" err="1"/>
              <a:t>correct</a:t>
            </a:r>
            <a:r>
              <a:rPr lang="de-DE" dirty="0"/>
              <a:t>?</a:t>
            </a:r>
          </a:p>
        </p:txBody>
      </p:sp>
      <p:sp>
        <p:nvSpPr>
          <p:cNvPr id="4" name="Slide Number Placeholder 3"/>
          <p:cNvSpPr>
            <a:spLocks noGrp="1"/>
          </p:cNvSpPr>
          <p:nvPr>
            <p:ph type="sldNum" sz="quarter" idx="5"/>
          </p:nvPr>
        </p:nvSpPr>
        <p:spPr/>
        <p:txBody>
          <a:bodyPr/>
          <a:lstStyle/>
          <a:p>
            <a:fld id="{70450711-4B38-4C93-A328-1003C66104FD}" type="slidenum">
              <a:rPr lang="en-IN" smtClean="0"/>
              <a:t>1</a:t>
            </a:fld>
            <a:endParaRPr lang="en-IN"/>
          </a:p>
        </p:txBody>
      </p:sp>
    </p:spTree>
    <p:extLst>
      <p:ext uri="{BB962C8B-B14F-4D97-AF65-F5344CB8AC3E}">
        <p14:creationId xmlns:p14="http://schemas.microsoft.com/office/powerpoint/2010/main" val="3610817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13025" y="1257300"/>
            <a:ext cx="2546350" cy="3394075"/>
          </a:xfrm>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70450711-4B38-4C93-A328-1003C66104FD}" type="slidenum">
              <a:rPr lang="en-IN" smtClean="0"/>
              <a:t>6</a:t>
            </a:fld>
            <a:endParaRPr lang="en-IN"/>
          </a:p>
        </p:txBody>
      </p:sp>
    </p:spTree>
    <p:extLst>
      <p:ext uri="{BB962C8B-B14F-4D97-AF65-F5344CB8AC3E}">
        <p14:creationId xmlns:p14="http://schemas.microsoft.com/office/powerpoint/2010/main" val="18936176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2.emf"/><Relationship Id="rId4"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Master" Target="../slideMasters/slideMaster1.xml"/><Relationship Id="rId1" Type="http://schemas.openxmlformats.org/officeDocument/2006/relationships/tags" Target="../tags/tag11.xml"/><Relationship Id="rId6" Type="http://schemas.openxmlformats.org/officeDocument/2006/relationships/image" Target="../media/image2.emf"/><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12.xml"/><Relationship Id="rId5" Type="http://schemas.openxmlformats.org/officeDocument/2006/relationships/image" Target="../media/image13.emf"/><Relationship Id="rId4" Type="http://schemas.openxmlformats.org/officeDocument/2006/relationships/image" Target="../media/image1.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13.xml"/><Relationship Id="rId5" Type="http://schemas.openxmlformats.org/officeDocument/2006/relationships/image" Target="../media/image13.emf"/><Relationship Id="rId4" Type="http://schemas.openxmlformats.org/officeDocument/2006/relationships/image" Target="../media/image1.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14.xml"/><Relationship Id="rId5" Type="http://schemas.openxmlformats.org/officeDocument/2006/relationships/image" Target="../media/image13.emf"/><Relationship Id="rId4" Type="http://schemas.openxmlformats.org/officeDocument/2006/relationships/image" Target="../media/image1.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15.xml"/><Relationship Id="rId5" Type="http://schemas.openxmlformats.org/officeDocument/2006/relationships/image" Target="../media/image13.emf"/><Relationship Id="rId4" Type="http://schemas.openxmlformats.org/officeDocument/2006/relationships/image" Target="../media/image1.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16.xml"/><Relationship Id="rId5" Type="http://schemas.openxmlformats.org/officeDocument/2006/relationships/image" Target="../media/image13.emf"/><Relationship Id="rId4" Type="http://schemas.openxmlformats.org/officeDocument/2006/relationships/image" Target="../media/image1.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17.xml"/><Relationship Id="rId5" Type="http://schemas.openxmlformats.org/officeDocument/2006/relationships/image" Target="../media/image13.emf"/><Relationship Id="rId4" Type="http://schemas.openxmlformats.org/officeDocument/2006/relationships/image" Target="../media/image1.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18.xml"/><Relationship Id="rId5" Type="http://schemas.openxmlformats.org/officeDocument/2006/relationships/image" Target="../media/image13.emf"/><Relationship Id="rId4" Type="http://schemas.openxmlformats.org/officeDocument/2006/relationships/image" Target="../media/image1.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19.xml"/><Relationship Id="rId6" Type="http://schemas.openxmlformats.org/officeDocument/2006/relationships/image" Target="../media/image14.png"/><Relationship Id="rId5" Type="http://schemas.openxmlformats.org/officeDocument/2006/relationships/image" Target="../media/image13.emf"/><Relationship Id="rId4" Type="http://schemas.openxmlformats.org/officeDocument/2006/relationships/image" Target="../media/image1.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20.xml"/><Relationship Id="rId5" Type="http://schemas.openxmlformats.org/officeDocument/2006/relationships/image" Target="../media/image13.emf"/><Relationship Id="rId4" Type="http://schemas.openxmlformats.org/officeDocument/2006/relationships/image" Target="../media/image1.emf"/></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ags" Target="../tags/tag3.x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21.xml"/><Relationship Id="rId5" Type="http://schemas.openxmlformats.org/officeDocument/2006/relationships/image" Target="../media/image13.emf"/><Relationship Id="rId4" Type="http://schemas.openxmlformats.org/officeDocument/2006/relationships/image" Target="../media/image1.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22.xml"/><Relationship Id="rId6" Type="http://schemas.openxmlformats.org/officeDocument/2006/relationships/image" Target="../media/image15.jpg"/><Relationship Id="rId5" Type="http://schemas.openxmlformats.org/officeDocument/2006/relationships/image" Target="../media/image2.emf"/><Relationship Id="rId4" Type="http://schemas.openxmlformats.org/officeDocument/2006/relationships/image" Target="../media/image1.em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Master" Target="../slideMasters/slideMaster1.xml"/><Relationship Id="rId1" Type="http://schemas.openxmlformats.org/officeDocument/2006/relationships/tags" Target="../tags/tag4.x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Master" Target="../slideMasters/slideMaster1.xml"/><Relationship Id="rId1" Type="http://schemas.openxmlformats.org/officeDocument/2006/relationships/tags" Target="../tags/tag5.x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Master" Target="../slideMasters/slideMaster1.xml"/><Relationship Id="rId1" Type="http://schemas.openxmlformats.org/officeDocument/2006/relationships/tags" Target="../tags/tag6.xml"/><Relationship Id="rId6" Type="http://schemas.openxmlformats.org/officeDocument/2006/relationships/image" Target="../media/image2.emf"/><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2.emf"/><Relationship Id="rId2" Type="http://schemas.openxmlformats.org/officeDocument/2006/relationships/slideMaster" Target="../slideMasters/slideMaster1.xml"/><Relationship Id="rId1" Type="http://schemas.openxmlformats.org/officeDocument/2006/relationships/tags" Target="../tags/tag7.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image" Target="../media/image9.jp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8.xml"/><Relationship Id="rId6" Type="http://schemas.openxmlformats.org/officeDocument/2006/relationships/image" Target="../media/image2.emf"/><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Master" Target="../slideMasters/slideMaster1.xml"/><Relationship Id="rId1" Type="http://schemas.openxmlformats.org/officeDocument/2006/relationships/tags" Target="../tags/tag9.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image" Target="../media/image10.jp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Master" Target="../slideMasters/slideMaster1.xml"/><Relationship Id="rId1" Type="http://schemas.openxmlformats.org/officeDocument/2006/relationships/tags" Target="../tags/tag10.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image" Target="../media/image11.jp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age">
    <p:spTree>
      <p:nvGrpSpPr>
        <p:cNvPr id="1" name=""/>
        <p:cNvGrpSpPr/>
        <p:nvPr/>
      </p:nvGrpSpPr>
      <p:grpSpPr>
        <a:xfrm>
          <a:off x="0" y="0"/>
          <a:ext cx="0" cy="0"/>
          <a:chOff x="0" y="0"/>
          <a:chExt cx="0" cy="0"/>
        </a:xfrm>
      </p:grpSpPr>
      <p:sp>
        <p:nvSpPr>
          <p:cNvPr id="12" name="Rectangle 11"/>
          <p:cNvSpPr/>
          <p:nvPr userDrawn="1"/>
        </p:nvSpPr>
        <p:spPr>
          <a:xfrm>
            <a:off x="0" y="0"/>
            <a:ext cx="6858000" cy="6373427"/>
          </a:xfrm>
          <a:prstGeom prst="rect">
            <a:avLst/>
          </a:prstGeom>
          <a:solidFill>
            <a:srgbClr val="009AC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aphicFrame>
        <p:nvGraphicFramePr>
          <p:cNvPr id="4" name="Objekt 3" hidden="1">
            <a:extLst>
              <a:ext uri="{FF2B5EF4-FFF2-40B4-BE49-F238E27FC236}">
                <a16:creationId xmlns:a16="http://schemas.microsoft.com/office/drawing/2014/main" id="{FB482338-A380-4508-9B07-159CB251B9A8}"/>
              </a:ext>
            </a:extLst>
          </p:cNvPr>
          <p:cNvGraphicFramePr>
            <a:graphicFrameLocks noChangeAspect="1"/>
          </p:cNvGraphicFramePr>
          <p:nvPr>
            <p:custDataLst>
              <p:tags r:id="rId1"/>
            </p:custDataLst>
            <p:extLst>
              <p:ext uri="{D42A27DB-BD31-4B8C-83A1-F6EECF244321}">
                <p14:modId xmlns:p14="http://schemas.microsoft.com/office/powerpoint/2010/main" val="2637459758"/>
              </p:ext>
            </p:extLst>
          </p:nvPr>
        </p:nvGraphicFramePr>
        <p:xfrm>
          <a:off x="1194" y="2122"/>
          <a:ext cx="1190" cy="2116"/>
        </p:xfrm>
        <a:graphic>
          <a:graphicData uri="http://schemas.openxmlformats.org/presentationml/2006/ole">
            <mc:AlternateContent xmlns:mc="http://schemas.openxmlformats.org/markup-compatibility/2006">
              <mc:Choice xmlns:v="urn:schemas-microsoft-com:vml" Requires="v">
                <p:oleObj name="think-cell Folie" r:id="rId3" imgW="351" imgH="351" progId="TCLayout.ActiveDocument.1">
                  <p:embed/>
                </p:oleObj>
              </mc:Choice>
              <mc:Fallback>
                <p:oleObj name="think-cell Folie" r:id="rId3" imgW="351" imgH="351" progId="TCLayout.ActiveDocument.1">
                  <p:embed/>
                  <p:pic>
                    <p:nvPicPr>
                      <p:cNvPr id="4" name="Objekt 3" hidden="1">
                        <a:extLst>
                          <a:ext uri="{FF2B5EF4-FFF2-40B4-BE49-F238E27FC236}">
                            <a16:creationId xmlns:a16="http://schemas.microsoft.com/office/drawing/2014/main" id="{FB482338-A380-4508-9B07-159CB251B9A8}"/>
                          </a:ext>
                        </a:extLst>
                      </p:cNvPr>
                      <p:cNvPicPr/>
                      <p:nvPr/>
                    </p:nvPicPr>
                    <p:blipFill>
                      <a:blip r:embed="rId4"/>
                      <a:stretch>
                        <a:fillRect/>
                      </a:stretch>
                    </p:blipFill>
                    <p:spPr>
                      <a:xfrm>
                        <a:off x="1194" y="2122"/>
                        <a:ext cx="1190" cy="2116"/>
                      </a:xfrm>
                      <a:prstGeom prst="rect">
                        <a:avLst/>
                      </a:prstGeom>
                    </p:spPr>
                  </p:pic>
                </p:oleObj>
              </mc:Fallback>
            </mc:AlternateContent>
          </a:graphicData>
        </a:graphic>
      </p:graphicFrame>
      <p:pic>
        <p:nvPicPr>
          <p:cNvPr id="5" name="Grafik 8">
            <a:extLst>
              <a:ext uri="{FF2B5EF4-FFF2-40B4-BE49-F238E27FC236}">
                <a16:creationId xmlns:a16="http://schemas.microsoft.com/office/drawing/2014/main" id="{DABB7B21-03A7-4489-A4A8-50E219AE93BB}"/>
              </a:ext>
            </a:extLst>
          </p:cNvPr>
          <p:cNvPicPr>
            <a:picLocks noChangeAspect="1"/>
          </p:cNvPicPr>
          <p:nvPr userDrawn="1"/>
        </p:nvPicPr>
        <p:blipFill>
          <a:blip r:embed="rId5" cstate="print">
            <a:lum bright="100000"/>
            <a:extLst>
              <a:ext uri="{28A0092B-C50C-407E-A947-70E740481C1C}">
                <a14:useLocalDpi xmlns:a14="http://schemas.microsoft.com/office/drawing/2010/main" val="0"/>
              </a:ext>
            </a:extLst>
          </a:blip>
          <a:stretch>
            <a:fillRect/>
          </a:stretch>
        </p:blipFill>
        <p:spPr>
          <a:xfrm>
            <a:off x="4241657" y="611888"/>
            <a:ext cx="2218765" cy="395215"/>
          </a:xfrm>
          <a:prstGeom prst="rect">
            <a:avLst/>
          </a:prstGeom>
        </p:spPr>
      </p:pic>
      <p:sp>
        <p:nvSpPr>
          <p:cNvPr id="7" name="Text Placeholder 6"/>
          <p:cNvSpPr>
            <a:spLocks noGrp="1"/>
          </p:cNvSpPr>
          <p:nvPr>
            <p:ph type="body" sz="quarter" idx="10" hasCustomPrompt="1"/>
          </p:nvPr>
        </p:nvSpPr>
        <p:spPr>
          <a:xfrm>
            <a:off x="409018" y="1522558"/>
            <a:ext cx="6056779" cy="1519814"/>
          </a:xfrm>
        </p:spPr>
        <p:txBody>
          <a:bodyPr/>
          <a:lstStyle>
            <a:lvl1pPr>
              <a:defRPr sz="5800" baseline="0">
                <a:solidFill>
                  <a:schemeClr val="bg1"/>
                </a:solidFill>
              </a:defRPr>
            </a:lvl1pPr>
            <a:lvl2pPr>
              <a:defRPr sz="2400">
                <a:solidFill>
                  <a:schemeClr val="bg1"/>
                </a:solidFill>
              </a:defRPr>
            </a:lvl2pPr>
          </a:lstStyle>
          <a:p>
            <a:pPr lvl="0"/>
            <a:r>
              <a:rPr lang="en-US" dirty="0"/>
              <a:t>Title </a:t>
            </a:r>
          </a:p>
          <a:p>
            <a:pPr lvl="1"/>
            <a:r>
              <a:rPr lang="en-US" dirty="0"/>
              <a:t>Subtitle</a:t>
            </a:r>
          </a:p>
        </p:txBody>
      </p:sp>
      <p:sp>
        <p:nvSpPr>
          <p:cNvPr id="11" name="Picture Placeholder 10"/>
          <p:cNvSpPr>
            <a:spLocks noGrp="1"/>
          </p:cNvSpPr>
          <p:nvPr>
            <p:ph type="pic" sz="quarter" idx="11" hasCustomPrompt="1"/>
          </p:nvPr>
        </p:nvSpPr>
        <p:spPr>
          <a:xfrm>
            <a:off x="0" y="3516843"/>
            <a:ext cx="6858000" cy="2856584"/>
          </a:xfrm>
        </p:spPr>
        <p:txBody>
          <a:bodyPr/>
          <a:lstStyle>
            <a:lvl1pPr marL="0" marR="0" indent="0" algn="l" defTabSz="316541" rtl="0" eaLnBrk="1" fontAlgn="auto" latinLnBrk="0" hangingPunct="1">
              <a:lnSpc>
                <a:spcPct val="100000"/>
              </a:lnSpc>
              <a:spcBef>
                <a:spcPts val="299"/>
              </a:spcBef>
              <a:spcAft>
                <a:spcPts val="0"/>
              </a:spcAft>
              <a:buClrTx/>
              <a:buSzTx/>
              <a:buFontTx/>
              <a:buNone/>
              <a:tabLst/>
              <a:defRPr sz="2118">
                <a:solidFill>
                  <a:schemeClr val="bg1"/>
                </a:solidFill>
              </a:defRPr>
            </a:lvl1pPr>
          </a:lstStyle>
          <a:p>
            <a:pPr marL="0" marR="0" lvl="0" indent="0" algn="l" defTabSz="316541" rtl="0" eaLnBrk="1" fontAlgn="auto" latinLnBrk="0" hangingPunct="1">
              <a:lnSpc>
                <a:spcPct val="100000"/>
              </a:lnSpc>
              <a:spcBef>
                <a:spcPts val="299"/>
              </a:spcBef>
              <a:spcAft>
                <a:spcPts val="0"/>
              </a:spcAft>
              <a:buClrTx/>
              <a:buSzTx/>
              <a:buFontTx/>
              <a:buNone/>
              <a:tabLst/>
              <a:defRPr/>
            </a:pPr>
            <a:r>
              <a:rPr lang="en-US" dirty="0"/>
              <a:t>Click to add picture</a:t>
            </a:r>
          </a:p>
          <a:p>
            <a:endParaRPr lang="en-IN" dirty="0"/>
          </a:p>
        </p:txBody>
      </p:sp>
      <p:sp>
        <p:nvSpPr>
          <p:cNvPr id="15" name="Picture Placeholder 14"/>
          <p:cNvSpPr>
            <a:spLocks noGrp="1"/>
          </p:cNvSpPr>
          <p:nvPr>
            <p:ph type="pic" sz="quarter" idx="12" hasCustomPrompt="1"/>
          </p:nvPr>
        </p:nvSpPr>
        <p:spPr>
          <a:xfrm>
            <a:off x="409018" y="6524885"/>
            <a:ext cx="1387083" cy="646031"/>
          </a:xfrm>
        </p:spPr>
        <p:txBody>
          <a:bodyPr/>
          <a:lstStyle>
            <a:lvl1pPr>
              <a:defRPr>
                <a:solidFill>
                  <a:schemeClr val="bg1"/>
                </a:solidFill>
              </a:defRPr>
            </a:lvl1pPr>
          </a:lstStyle>
          <a:p>
            <a:r>
              <a:rPr lang="en-IN" dirty="0"/>
              <a:t>Company logo</a:t>
            </a:r>
          </a:p>
        </p:txBody>
      </p:sp>
      <p:sp>
        <p:nvSpPr>
          <p:cNvPr id="18" name="Text Placeholder 17"/>
          <p:cNvSpPr>
            <a:spLocks noGrp="1"/>
          </p:cNvSpPr>
          <p:nvPr>
            <p:ph type="body" sz="quarter" idx="13" hasCustomPrompt="1"/>
          </p:nvPr>
        </p:nvSpPr>
        <p:spPr>
          <a:xfrm>
            <a:off x="409018" y="7569756"/>
            <a:ext cx="2645788" cy="192693"/>
          </a:xfrm>
        </p:spPr>
        <p:txBody>
          <a:bodyPr/>
          <a:lstStyle>
            <a:lvl1pPr>
              <a:defRPr sz="1400" b="1">
                <a:solidFill>
                  <a:schemeClr val="bg1"/>
                </a:solidFill>
              </a:defRPr>
            </a:lvl1pPr>
            <a:lvl2pPr>
              <a:defRPr sz="1059" b="0" baseline="0">
                <a:solidFill>
                  <a:schemeClr val="bg1"/>
                </a:solidFill>
              </a:defRPr>
            </a:lvl2pPr>
          </a:lstStyle>
          <a:p>
            <a:pPr lvl="0"/>
            <a:r>
              <a:rPr lang="en-US" dirty="0"/>
              <a:t>Contact</a:t>
            </a:r>
          </a:p>
        </p:txBody>
      </p:sp>
      <p:sp>
        <p:nvSpPr>
          <p:cNvPr id="19" name="Text Placeholder 17"/>
          <p:cNvSpPr>
            <a:spLocks noGrp="1"/>
          </p:cNvSpPr>
          <p:nvPr>
            <p:ph type="body" sz="quarter" idx="14" hasCustomPrompt="1"/>
          </p:nvPr>
        </p:nvSpPr>
        <p:spPr>
          <a:xfrm>
            <a:off x="3471023" y="7879450"/>
            <a:ext cx="2645788" cy="912170"/>
          </a:xfrm>
        </p:spPr>
        <p:txBody>
          <a:bodyPr>
            <a:noAutofit/>
          </a:bodyPr>
          <a:lstStyle>
            <a:lvl1pPr>
              <a:defRPr sz="1235">
                <a:solidFill>
                  <a:schemeClr val="bg1"/>
                </a:solidFill>
              </a:defRPr>
            </a:lvl1pPr>
            <a:lvl2pPr>
              <a:spcAft>
                <a:spcPts val="0"/>
              </a:spcAft>
              <a:defRPr sz="1200" b="0" baseline="0">
                <a:solidFill>
                  <a:schemeClr val="bg1"/>
                </a:solidFill>
              </a:defRPr>
            </a:lvl2pPr>
          </a:lstStyle>
          <a:p>
            <a:pPr lvl="1"/>
            <a:r>
              <a:rPr lang="en-US" dirty="0"/>
              <a:t>Consultant name</a:t>
            </a:r>
          </a:p>
        </p:txBody>
      </p:sp>
      <p:sp>
        <p:nvSpPr>
          <p:cNvPr id="13" name="Text Placeholder 17"/>
          <p:cNvSpPr>
            <a:spLocks noGrp="1"/>
          </p:cNvSpPr>
          <p:nvPr>
            <p:ph type="body" sz="quarter" idx="15" hasCustomPrompt="1"/>
          </p:nvPr>
        </p:nvSpPr>
        <p:spPr>
          <a:xfrm>
            <a:off x="409018" y="7879450"/>
            <a:ext cx="2645788" cy="912170"/>
          </a:xfrm>
        </p:spPr>
        <p:txBody>
          <a:bodyPr>
            <a:noAutofit/>
          </a:bodyPr>
          <a:lstStyle>
            <a:lvl1pPr>
              <a:defRPr sz="1235">
                <a:solidFill>
                  <a:schemeClr val="bg1"/>
                </a:solidFill>
              </a:defRPr>
            </a:lvl1pPr>
            <a:lvl2pPr>
              <a:spcAft>
                <a:spcPts val="0"/>
              </a:spcAft>
              <a:defRPr sz="1200" b="0" baseline="0">
                <a:solidFill>
                  <a:schemeClr val="bg1"/>
                </a:solidFill>
              </a:defRPr>
            </a:lvl2pPr>
          </a:lstStyle>
          <a:p>
            <a:pPr lvl="1"/>
            <a:r>
              <a:rPr lang="en-US" dirty="0"/>
              <a:t>Consultant name</a:t>
            </a:r>
          </a:p>
        </p:txBody>
      </p:sp>
    </p:spTree>
    <p:extLst>
      <p:ext uri="{BB962C8B-B14F-4D97-AF65-F5344CB8AC3E}">
        <p14:creationId xmlns:p14="http://schemas.microsoft.com/office/powerpoint/2010/main" val="2514162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Title Page">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3"/>
          <a:srcRect r="29166"/>
          <a:stretch/>
        </p:blipFill>
        <p:spPr>
          <a:xfrm>
            <a:off x="-1" y="3513422"/>
            <a:ext cx="6858001" cy="5616079"/>
          </a:xfrm>
          <a:prstGeom prst="rect">
            <a:avLst/>
          </a:prstGeom>
        </p:spPr>
      </p:pic>
      <p:graphicFrame>
        <p:nvGraphicFramePr>
          <p:cNvPr id="4" name="Objekt 3" hidden="1">
            <a:extLst>
              <a:ext uri="{FF2B5EF4-FFF2-40B4-BE49-F238E27FC236}">
                <a16:creationId xmlns:a16="http://schemas.microsoft.com/office/drawing/2014/main" id="{FB482338-A380-4508-9B07-159CB251B9A8}"/>
              </a:ext>
            </a:extLst>
          </p:cNvPr>
          <p:cNvGraphicFramePr>
            <a:graphicFrameLocks noChangeAspect="1"/>
          </p:cNvGraphicFramePr>
          <p:nvPr>
            <p:custDataLst>
              <p:tags r:id="rId1"/>
            </p:custDataLst>
            <p:extLst>
              <p:ext uri="{D42A27DB-BD31-4B8C-83A1-F6EECF244321}">
                <p14:modId xmlns:p14="http://schemas.microsoft.com/office/powerpoint/2010/main" val="1212237740"/>
              </p:ext>
            </p:extLst>
          </p:nvPr>
        </p:nvGraphicFramePr>
        <p:xfrm>
          <a:off x="1194" y="2122"/>
          <a:ext cx="1190" cy="2116"/>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4" name="Objekt 3" hidden="1">
                        <a:extLst>
                          <a:ext uri="{FF2B5EF4-FFF2-40B4-BE49-F238E27FC236}">
                            <a16:creationId xmlns:a16="http://schemas.microsoft.com/office/drawing/2014/main" id="{FB482338-A380-4508-9B07-159CB251B9A8}"/>
                          </a:ext>
                        </a:extLst>
                      </p:cNvPr>
                      <p:cNvPicPr/>
                      <p:nvPr/>
                    </p:nvPicPr>
                    <p:blipFill>
                      <a:blip r:embed="rId5"/>
                      <a:stretch>
                        <a:fillRect/>
                      </a:stretch>
                    </p:blipFill>
                    <p:spPr>
                      <a:xfrm>
                        <a:off x="1194" y="2122"/>
                        <a:ext cx="1190" cy="2116"/>
                      </a:xfrm>
                      <a:prstGeom prst="rect">
                        <a:avLst/>
                      </a:prstGeom>
                    </p:spPr>
                  </p:pic>
                </p:oleObj>
              </mc:Fallback>
            </mc:AlternateContent>
          </a:graphicData>
        </a:graphic>
      </p:graphicFrame>
      <p:pic>
        <p:nvPicPr>
          <p:cNvPr id="5" name="Grafik 8">
            <a:extLst>
              <a:ext uri="{FF2B5EF4-FFF2-40B4-BE49-F238E27FC236}">
                <a16:creationId xmlns:a16="http://schemas.microsoft.com/office/drawing/2014/main" id="{DABB7B21-03A7-4489-A4A8-50E219AE93BB}"/>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241657" y="611888"/>
            <a:ext cx="2218765" cy="395215"/>
          </a:xfrm>
          <a:prstGeom prst="rect">
            <a:avLst/>
          </a:prstGeom>
        </p:spPr>
      </p:pic>
      <p:sp>
        <p:nvSpPr>
          <p:cNvPr id="7" name="Text Placeholder 6"/>
          <p:cNvSpPr>
            <a:spLocks noGrp="1"/>
          </p:cNvSpPr>
          <p:nvPr>
            <p:ph type="body" sz="quarter" idx="10" hasCustomPrompt="1"/>
          </p:nvPr>
        </p:nvSpPr>
        <p:spPr>
          <a:xfrm>
            <a:off x="409018" y="1522558"/>
            <a:ext cx="6056779" cy="1519814"/>
          </a:xfrm>
        </p:spPr>
        <p:txBody>
          <a:bodyPr/>
          <a:lstStyle>
            <a:lvl1pPr>
              <a:defRPr sz="6000" baseline="0"/>
            </a:lvl1pPr>
            <a:lvl2pPr>
              <a:defRPr sz="2400">
                <a:solidFill>
                  <a:schemeClr val="tx2"/>
                </a:solidFill>
              </a:defRPr>
            </a:lvl2pPr>
          </a:lstStyle>
          <a:p>
            <a:pPr lvl="0"/>
            <a:r>
              <a:rPr lang="en-US" dirty="0"/>
              <a:t>Title </a:t>
            </a:r>
          </a:p>
          <a:p>
            <a:pPr lvl="1"/>
            <a:r>
              <a:rPr lang="en-US" dirty="0"/>
              <a:t>Subtitle</a:t>
            </a:r>
          </a:p>
        </p:txBody>
      </p:sp>
      <p:sp>
        <p:nvSpPr>
          <p:cNvPr id="15" name="Picture Placeholder 14"/>
          <p:cNvSpPr>
            <a:spLocks noGrp="1"/>
          </p:cNvSpPr>
          <p:nvPr>
            <p:ph type="pic" sz="quarter" idx="12" hasCustomPrompt="1"/>
          </p:nvPr>
        </p:nvSpPr>
        <p:spPr>
          <a:xfrm>
            <a:off x="409018" y="4680649"/>
            <a:ext cx="1387083" cy="871465"/>
          </a:xfrm>
        </p:spPr>
        <p:txBody>
          <a:bodyPr/>
          <a:lstStyle>
            <a:lvl1pPr>
              <a:defRPr>
                <a:solidFill>
                  <a:schemeClr val="tx1">
                    <a:lumMod val="65000"/>
                    <a:lumOff val="35000"/>
                  </a:schemeClr>
                </a:solidFill>
              </a:defRPr>
            </a:lvl1pPr>
          </a:lstStyle>
          <a:p>
            <a:r>
              <a:rPr lang="en-IN" dirty="0"/>
              <a:t>Company logo</a:t>
            </a:r>
          </a:p>
        </p:txBody>
      </p:sp>
      <p:sp>
        <p:nvSpPr>
          <p:cNvPr id="18" name="Text Placeholder 17"/>
          <p:cNvSpPr>
            <a:spLocks noGrp="1"/>
          </p:cNvSpPr>
          <p:nvPr>
            <p:ph type="body" sz="quarter" idx="13" hasCustomPrompt="1"/>
          </p:nvPr>
        </p:nvSpPr>
        <p:spPr>
          <a:xfrm>
            <a:off x="409018" y="5950955"/>
            <a:ext cx="2645788" cy="195858"/>
          </a:xfrm>
        </p:spPr>
        <p:txBody>
          <a:bodyPr>
            <a:spAutoFit/>
          </a:bodyPr>
          <a:lstStyle>
            <a:lvl1pPr>
              <a:defRPr sz="1235" b="1">
                <a:solidFill>
                  <a:schemeClr val="tx1">
                    <a:lumMod val="65000"/>
                    <a:lumOff val="35000"/>
                  </a:schemeClr>
                </a:solidFill>
              </a:defRPr>
            </a:lvl1pPr>
            <a:lvl2pPr>
              <a:defRPr sz="1059" b="0" baseline="0">
                <a:solidFill>
                  <a:schemeClr val="bg1"/>
                </a:solidFill>
              </a:defRPr>
            </a:lvl2pPr>
          </a:lstStyle>
          <a:p>
            <a:pPr lvl="0"/>
            <a:r>
              <a:rPr lang="en-US" dirty="0"/>
              <a:t>Contact</a:t>
            </a:r>
          </a:p>
        </p:txBody>
      </p:sp>
      <p:sp>
        <p:nvSpPr>
          <p:cNvPr id="19" name="Text Placeholder 17"/>
          <p:cNvSpPr>
            <a:spLocks noGrp="1"/>
          </p:cNvSpPr>
          <p:nvPr>
            <p:ph type="body" sz="quarter" idx="14" hasCustomPrompt="1"/>
          </p:nvPr>
        </p:nvSpPr>
        <p:spPr>
          <a:xfrm>
            <a:off x="3437405" y="6232610"/>
            <a:ext cx="2645788" cy="912170"/>
          </a:xfrm>
        </p:spPr>
        <p:txBody>
          <a:bodyPr>
            <a:noAutofit/>
          </a:bodyPr>
          <a:lstStyle>
            <a:lvl1pPr>
              <a:defRPr sz="1235">
                <a:solidFill>
                  <a:schemeClr val="bg1"/>
                </a:solidFill>
              </a:defRPr>
            </a:lvl1pPr>
            <a:lvl2pPr>
              <a:spcBef>
                <a:spcPts val="0"/>
              </a:spcBef>
              <a:spcAft>
                <a:spcPts val="0"/>
              </a:spcAft>
              <a:defRPr sz="1059" b="0" baseline="0">
                <a:solidFill>
                  <a:schemeClr val="tx1">
                    <a:lumMod val="65000"/>
                    <a:lumOff val="35000"/>
                  </a:schemeClr>
                </a:solidFill>
              </a:defRPr>
            </a:lvl2pPr>
          </a:lstStyle>
          <a:p>
            <a:pPr lvl="1"/>
            <a:r>
              <a:rPr lang="en-US" dirty="0"/>
              <a:t>Consultant name</a:t>
            </a:r>
          </a:p>
        </p:txBody>
      </p:sp>
      <p:sp>
        <p:nvSpPr>
          <p:cNvPr id="10" name="Text Placeholder 17"/>
          <p:cNvSpPr>
            <a:spLocks noGrp="1"/>
          </p:cNvSpPr>
          <p:nvPr>
            <p:ph type="body" sz="quarter" idx="15" hasCustomPrompt="1"/>
          </p:nvPr>
        </p:nvSpPr>
        <p:spPr>
          <a:xfrm>
            <a:off x="409018" y="7490842"/>
            <a:ext cx="6056870" cy="1141046"/>
          </a:xfrm>
        </p:spPr>
        <p:txBody>
          <a:bodyPr/>
          <a:lstStyle>
            <a:lvl1pPr>
              <a:defRPr sz="1000">
                <a:solidFill>
                  <a:schemeClr val="tx1">
                    <a:lumMod val="65000"/>
                    <a:lumOff val="35000"/>
                  </a:schemeClr>
                </a:solidFill>
              </a:defRPr>
            </a:lvl1pPr>
            <a:lvl2pPr>
              <a:defRPr sz="706" b="0" baseline="0">
                <a:solidFill>
                  <a:schemeClr val="bg1"/>
                </a:solidFill>
              </a:defRPr>
            </a:lvl2pPr>
          </a:lstStyle>
          <a:p>
            <a:pPr lvl="0"/>
            <a:r>
              <a:rPr lang="en-US" dirty="0"/>
              <a:t>DISCLAIMER </a:t>
            </a:r>
          </a:p>
        </p:txBody>
      </p:sp>
      <p:sp>
        <p:nvSpPr>
          <p:cNvPr id="13" name="Text Placeholder 17"/>
          <p:cNvSpPr>
            <a:spLocks noGrp="1"/>
          </p:cNvSpPr>
          <p:nvPr>
            <p:ph type="body" sz="quarter" idx="16" hasCustomPrompt="1"/>
          </p:nvPr>
        </p:nvSpPr>
        <p:spPr>
          <a:xfrm>
            <a:off x="409018" y="6232610"/>
            <a:ext cx="2645788" cy="912170"/>
          </a:xfrm>
        </p:spPr>
        <p:txBody>
          <a:bodyPr>
            <a:noAutofit/>
          </a:bodyPr>
          <a:lstStyle>
            <a:lvl1pPr>
              <a:defRPr sz="1235">
                <a:solidFill>
                  <a:schemeClr val="bg1"/>
                </a:solidFill>
              </a:defRPr>
            </a:lvl1pPr>
            <a:lvl2pPr>
              <a:spcBef>
                <a:spcPts val="0"/>
              </a:spcBef>
              <a:spcAft>
                <a:spcPts val="0"/>
              </a:spcAft>
              <a:defRPr sz="1059" b="0" baseline="0">
                <a:solidFill>
                  <a:schemeClr val="tx1">
                    <a:lumMod val="65000"/>
                    <a:lumOff val="35000"/>
                  </a:schemeClr>
                </a:solidFill>
              </a:defRPr>
            </a:lvl2pPr>
          </a:lstStyle>
          <a:p>
            <a:pPr lvl="1"/>
            <a:r>
              <a:rPr lang="en-US" dirty="0"/>
              <a:t>Consultant name</a:t>
            </a:r>
          </a:p>
        </p:txBody>
      </p:sp>
    </p:spTree>
    <p:extLst>
      <p:ext uri="{BB962C8B-B14F-4D97-AF65-F5344CB8AC3E}">
        <p14:creationId xmlns:p14="http://schemas.microsoft.com/office/powerpoint/2010/main" val="2647018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ith picture">
    <p:spTree>
      <p:nvGrpSpPr>
        <p:cNvPr id="1" name=""/>
        <p:cNvGrpSpPr/>
        <p:nvPr/>
      </p:nvGrpSpPr>
      <p:grpSpPr>
        <a:xfrm>
          <a:off x="0" y="0"/>
          <a:ext cx="0" cy="0"/>
          <a:chOff x="0" y="0"/>
          <a:chExt cx="0" cy="0"/>
        </a:xfrm>
      </p:grpSpPr>
      <p:graphicFrame>
        <p:nvGraphicFramePr>
          <p:cNvPr id="8" name="Objekt 7" hidden="1">
            <a:extLst>
              <a:ext uri="{FF2B5EF4-FFF2-40B4-BE49-F238E27FC236}">
                <a16:creationId xmlns:a16="http://schemas.microsoft.com/office/drawing/2014/main" id="{F60661F3-BDA6-4F87-8C46-15578F96E46A}"/>
              </a:ext>
            </a:extLst>
          </p:cNvPr>
          <p:cNvGraphicFramePr>
            <a:graphicFrameLocks noChangeAspect="1"/>
          </p:cNvGraphicFramePr>
          <p:nvPr>
            <p:custDataLst>
              <p:tags r:id="rId1"/>
            </p:custDataLst>
            <p:extLst>
              <p:ext uri="{D42A27DB-BD31-4B8C-83A1-F6EECF244321}">
                <p14:modId xmlns:p14="http://schemas.microsoft.com/office/powerpoint/2010/main" val="3157306218"/>
              </p:ext>
            </p:extLst>
          </p:nvPr>
        </p:nvGraphicFramePr>
        <p:xfrm>
          <a:off x="1194" y="2122"/>
          <a:ext cx="1190" cy="2116"/>
        </p:xfrm>
        <a:graphic>
          <a:graphicData uri="http://schemas.openxmlformats.org/presentationml/2006/ole">
            <mc:AlternateContent xmlns:mc="http://schemas.openxmlformats.org/markup-compatibility/2006">
              <mc:Choice xmlns:v="urn:schemas-microsoft-com:vml" Requires="v">
                <p:oleObj name="think-cell Folie" r:id="rId3" imgW="351" imgH="351" progId="TCLayout.ActiveDocument.1">
                  <p:embed/>
                </p:oleObj>
              </mc:Choice>
              <mc:Fallback>
                <p:oleObj name="think-cell Folie" r:id="rId3" imgW="351" imgH="351" progId="TCLayout.ActiveDocument.1">
                  <p:embed/>
                  <p:pic>
                    <p:nvPicPr>
                      <p:cNvPr id="8" name="Objekt 7" hidden="1">
                        <a:extLst>
                          <a:ext uri="{FF2B5EF4-FFF2-40B4-BE49-F238E27FC236}">
                            <a16:creationId xmlns:a16="http://schemas.microsoft.com/office/drawing/2014/main" id="{F60661F3-BDA6-4F87-8C46-15578F96E46A}"/>
                          </a:ext>
                        </a:extLst>
                      </p:cNvPr>
                      <p:cNvPicPr/>
                      <p:nvPr/>
                    </p:nvPicPr>
                    <p:blipFill>
                      <a:blip r:embed="rId4"/>
                      <a:stretch>
                        <a:fillRect/>
                      </a:stretch>
                    </p:blipFill>
                    <p:spPr>
                      <a:xfrm>
                        <a:off x="1194" y="2122"/>
                        <a:ext cx="1190" cy="2116"/>
                      </a:xfrm>
                      <a:prstGeom prst="rect">
                        <a:avLst/>
                      </a:prstGeom>
                    </p:spPr>
                  </p:pic>
                </p:oleObj>
              </mc:Fallback>
            </mc:AlternateContent>
          </a:graphicData>
        </a:graphic>
      </p:graphicFrame>
      <p:sp>
        <p:nvSpPr>
          <p:cNvPr id="3" name="Titel 2">
            <a:extLst>
              <a:ext uri="{FF2B5EF4-FFF2-40B4-BE49-F238E27FC236}">
                <a16:creationId xmlns:a16="http://schemas.microsoft.com/office/drawing/2014/main" id="{3C2517FF-4AB9-4C83-9672-7324DE72D2FC}"/>
              </a:ext>
            </a:extLst>
          </p:cNvPr>
          <p:cNvSpPr>
            <a:spLocks noGrp="1"/>
          </p:cNvSpPr>
          <p:nvPr>
            <p:ph type="title" hasCustomPrompt="1"/>
          </p:nvPr>
        </p:nvSpPr>
        <p:spPr/>
        <p:txBody>
          <a:bodyPr/>
          <a:lstStyle>
            <a:lvl1pPr>
              <a:defRPr sz="3400">
                <a:latin typeface="+mj-lt"/>
                <a:ea typeface="+mj-ea"/>
                <a:cs typeface="+mj-cs"/>
                <a:sym typeface="+mj-lt"/>
              </a:defRPr>
            </a:lvl1pPr>
          </a:lstStyle>
          <a:p>
            <a:r>
              <a:rPr lang="en-US" dirty="0"/>
              <a:t>Click to add title</a:t>
            </a:r>
          </a:p>
        </p:txBody>
      </p:sp>
      <p:sp>
        <p:nvSpPr>
          <p:cNvPr id="4" name="Text Placeholder 3"/>
          <p:cNvSpPr>
            <a:spLocks noGrp="1"/>
          </p:cNvSpPr>
          <p:nvPr>
            <p:ph type="body" sz="quarter" idx="12" hasCustomPrompt="1"/>
          </p:nvPr>
        </p:nvSpPr>
        <p:spPr>
          <a:xfrm>
            <a:off x="411816" y="1522557"/>
            <a:ext cx="6052578" cy="2729056"/>
          </a:xfrm>
        </p:spPr>
        <p:txBody>
          <a:bodyPr/>
          <a:lstStyle>
            <a:lvl2pPr>
              <a:spcBef>
                <a:spcPts val="381"/>
              </a:spcBef>
              <a:spcAft>
                <a:spcPts val="529"/>
              </a:spcAft>
              <a:defRPr sz="1400">
                <a:solidFill>
                  <a:schemeClr val="tx1">
                    <a:lumMod val="65000"/>
                    <a:lumOff val="35000"/>
                  </a:schemeClr>
                </a:solidFill>
              </a:defRPr>
            </a:lvl2pPr>
            <a:lvl3pPr>
              <a:defRPr sz="1059"/>
            </a:lvl3pPr>
            <a:lvl4pPr>
              <a:defRPr sz="1059"/>
            </a:lvl4pPr>
            <a:lvl5pPr>
              <a:defRPr sz="1059"/>
            </a:lvl5pPr>
          </a:lstStyle>
          <a:p>
            <a:pPr lvl="1"/>
            <a:r>
              <a:rPr lang="en-US" dirty="0"/>
              <a:t>Click to add text</a:t>
            </a:r>
          </a:p>
        </p:txBody>
      </p:sp>
      <p:sp>
        <p:nvSpPr>
          <p:cNvPr id="10" name="Picture Placeholder 9"/>
          <p:cNvSpPr>
            <a:spLocks noGrp="1"/>
          </p:cNvSpPr>
          <p:nvPr>
            <p:ph type="pic" sz="quarter" idx="13"/>
          </p:nvPr>
        </p:nvSpPr>
        <p:spPr>
          <a:xfrm>
            <a:off x="0" y="4502730"/>
            <a:ext cx="6858000" cy="3974523"/>
          </a:xfrm>
          <a:pattFill prst="ltUpDiag">
            <a:fgClr>
              <a:schemeClr val="bg2">
                <a:lumMod val="75000"/>
              </a:schemeClr>
            </a:fgClr>
            <a:bgClr>
              <a:schemeClr val="bg1"/>
            </a:bgClr>
          </a:pattFill>
          <a:ln>
            <a:noFill/>
          </a:ln>
        </p:spPr>
        <p:txBody>
          <a:bodyPr vert="horz" lIns="0" tIns="0" rIns="0" bIns="0" rtlCol="0">
            <a:noAutofit/>
          </a:bodyPr>
          <a:lstStyle>
            <a:lvl1pPr algn="l">
              <a:defRPr lang="en-IN" sz="1412">
                <a:solidFill>
                  <a:schemeClr val="tx1"/>
                </a:solidFill>
              </a:defRPr>
            </a:lvl1pPr>
          </a:lstStyle>
          <a:p>
            <a:pPr lvl="0" algn="ctr" defTabSz="403441"/>
            <a:endParaRPr lang="en-IN"/>
          </a:p>
        </p:txBody>
      </p:sp>
      <p:sp>
        <p:nvSpPr>
          <p:cNvPr id="9" name="Foliennummernplatzhalter 8">
            <a:extLst>
              <a:ext uri="{FF2B5EF4-FFF2-40B4-BE49-F238E27FC236}">
                <a16:creationId xmlns:a16="http://schemas.microsoft.com/office/drawing/2014/main" id="{B27A8AC8-7184-4405-AC5F-AE744315A4EC}"/>
              </a:ext>
            </a:extLst>
          </p:cNvPr>
          <p:cNvSpPr txBox="1">
            <a:spLocks/>
          </p:cNvSpPr>
          <p:nvPr userDrawn="1"/>
        </p:nvSpPr>
        <p:spPr>
          <a:xfrm>
            <a:off x="6303470" y="8733274"/>
            <a:ext cx="147476" cy="153888"/>
          </a:xfrm>
          <a:prstGeom prst="rect">
            <a:avLst/>
          </a:prstGeom>
        </p:spPr>
        <p:txBody>
          <a:bodyPr vert="horz" wrap="none" lIns="0" tIns="0" rIns="0" bIns="0" rtlCol="0" anchor="ctr">
            <a:spAutoFit/>
          </a:bodyPr>
          <a:lstStyle>
            <a:defPPr>
              <a:defRPr lang="en-US"/>
            </a:defPPr>
            <a:lvl1pPr marL="0" algn="r" defTabSz="914400" rtl="0" eaLnBrk="1" latinLnBrk="0" hangingPunct="1">
              <a:defRPr sz="1000" kern="1200">
                <a:solidFill>
                  <a:schemeClr val="tx1">
                    <a:lumMod val="65000"/>
                    <a:lumOff val="35000"/>
                  </a:schemeClr>
                </a:solidFill>
                <a:latin typeface="+mn-lt"/>
                <a:ea typeface="+mn-ea"/>
                <a:cs typeface="+mn-cs"/>
                <a:sym typeface="+mn-l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44B31D-349A-4FE6-9084-AC4DE21D68C6}" type="slidenum">
              <a:rPr lang="en-US" sz="1000" smtClean="0"/>
              <a:pPr/>
              <a:t>‹#›</a:t>
            </a:fld>
            <a:endParaRPr lang="en-US" sz="1000" dirty="0"/>
          </a:p>
        </p:txBody>
      </p:sp>
      <p:grpSp>
        <p:nvGrpSpPr>
          <p:cNvPr id="2" name="Group 1"/>
          <p:cNvGrpSpPr/>
          <p:nvPr userDrawn="1"/>
        </p:nvGrpSpPr>
        <p:grpSpPr>
          <a:xfrm>
            <a:off x="412379" y="8740313"/>
            <a:ext cx="1231879" cy="153888"/>
            <a:chOff x="480063" y="9614296"/>
            <a:chExt cx="1396130" cy="169275"/>
          </a:xfrm>
        </p:grpSpPr>
        <p:sp>
          <p:nvSpPr>
            <p:cNvPr id="7" name="Text Placeholder 9">
              <a:extLst>
                <a:ext uri="{FF2B5EF4-FFF2-40B4-BE49-F238E27FC236}">
                  <a16:creationId xmlns:a16="http://schemas.microsoft.com/office/drawing/2014/main" id="{349D0E4C-F358-43C8-9BDB-D24D2FC536A4}"/>
                </a:ext>
              </a:extLst>
            </p:cNvPr>
            <p:cNvSpPr txBox="1">
              <a:spLocks/>
            </p:cNvSpPr>
            <p:nvPr userDrawn="1"/>
          </p:nvSpPr>
          <p:spPr>
            <a:xfrm>
              <a:off x="1427459" y="9614296"/>
              <a:ext cx="448734" cy="169275"/>
            </a:xfrm>
            <a:prstGeom prst="rect">
              <a:avLst/>
            </a:prstGeom>
          </p:spPr>
          <p:txBody>
            <a:bodyPr vert="horz" wrap="none" lIns="0" tIns="0" rIns="0" bIns="0" rtlCol="0">
              <a:spAutoFit/>
            </a:bodyPr>
            <a:lstStyle>
              <a:lvl1pPr marL="0" indent="0" algn="l" defTabSz="457200" rtl="0" eaLnBrk="1" latinLnBrk="0" hangingPunct="1">
                <a:lnSpc>
                  <a:spcPct val="100000"/>
                </a:lnSpc>
                <a:spcBef>
                  <a:spcPts val="432"/>
                </a:spcBef>
                <a:buFontTx/>
                <a:buNone/>
                <a:defRPr sz="1600" b="1" kern="1200">
                  <a:solidFill>
                    <a:schemeClr val="tx2"/>
                  </a:solidFill>
                  <a:latin typeface="+mn-lt"/>
                  <a:ea typeface="+mn-ea"/>
                  <a:cs typeface="Georgia"/>
                </a:defRPr>
              </a:lvl1pPr>
              <a:lvl2pPr marL="0" indent="0" algn="l" defTabSz="457200" rtl="0" eaLnBrk="1" latinLnBrk="0" hangingPunct="1">
                <a:lnSpc>
                  <a:spcPct val="100000"/>
                </a:lnSpc>
                <a:spcBef>
                  <a:spcPts val="432"/>
                </a:spcBef>
                <a:buClrTx/>
                <a:buFont typeface="Arial"/>
                <a:buNone/>
                <a:defRPr sz="1600" b="0" kern="1200">
                  <a:solidFill>
                    <a:schemeClr val="tx1"/>
                  </a:solidFill>
                  <a:latin typeface="+mn-lt"/>
                  <a:ea typeface="+mn-ea"/>
                  <a:cs typeface="+mn-cs"/>
                </a:defRPr>
              </a:lvl2pPr>
              <a:lvl3pPr marL="171450" indent="-171450" algn="l" defTabSz="457200" rtl="0" eaLnBrk="1" latinLnBrk="0" hangingPunct="1">
                <a:lnSpc>
                  <a:spcPct val="100000"/>
                </a:lnSpc>
                <a:spcBef>
                  <a:spcPts val="432"/>
                </a:spcBef>
                <a:buClrTx/>
                <a:buFont typeface="Arial" pitchFamily="34" charset="0"/>
                <a:buChar char="•"/>
                <a:defRPr sz="1600" b="0" kern="1200">
                  <a:solidFill>
                    <a:schemeClr val="tx1"/>
                  </a:solidFill>
                  <a:latin typeface="+mn-lt"/>
                  <a:ea typeface="+mn-ea"/>
                  <a:cs typeface="+mn-cs"/>
                </a:defRPr>
              </a:lvl3pPr>
              <a:lvl4pPr marL="344488" indent="-173038" algn="l" defTabSz="457200" rtl="0" eaLnBrk="1" latinLnBrk="0" hangingPunct="1">
                <a:lnSpc>
                  <a:spcPct val="100000"/>
                </a:lnSpc>
                <a:spcBef>
                  <a:spcPts val="432"/>
                </a:spcBef>
                <a:buClrTx/>
                <a:buFont typeface="Coranto 2"/>
                <a:buChar char="-"/>
                <a:defRPr sz="1600" b="0" kern="1200">
                  <a:solidFill>
                    <a:schemeClr val="tx1"/>
                  </a:solidFill>
                  <a:latin typeface="+mn-lt"/>
                  <a:ea typeface="+mn-ea"/>
                  <a:cs typeface="+mn-cs"/>
                </a:defRPr>
              </a:lvl4pPr>
              <a:lvl5pPr marL="515938" indent="-171450" algn="l" defTabSz="457200" rtl="0" eaLnBrk="1" latinLnBrk="0" hangingPunct="1">
                <a:lnSpc>
                  <a:spcPct val="100000"/>
                </a:lnSpc>
                <a:spcBef>
                  <a:spcPts val="432"/>
                </a:spcBef>
                <a:buClrTx/>
                <a:buFont typeface="Coranto 2"/>
                <a:buChar char="-"/>
                <a:defRPr sz="1400" b="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r>
                <a:rPr lang="de-DE" sz="1000" b="0" dirty="0">
                  <a:solidFill>
                    <a:schemeClr val="tx1">
                      <a:lumMod val="65000"/>
                      <a:lumOff val="35000"/>
                    </a:schemeClr>
                  </a:solidFill>
                  <a:latin typeface="+mn-lt"/>
                  <a:ea typeface="+mn-ea"/>
                  <a:cs typeface="+mn-cs"/>
                  <a:sym typeface="+mn-lt"/>
                </a:rPr>
                <a:t>© 2021</a:t>
              </a:r>
              <a:endParaRPr lang="en-US" sz="1000" b="0" dirty="0">
                <a:solidFill>
                  <a:schemeClr val="tx1">
                    <a:lumMod val="65000"/>
                    <a:lumOff val="35000"/>
                  </a:schemeClr>
                </a:solidFill>
                <a:latin typeface="+mn-lt"/>
                <a:ea typeface="+mn-ea"/>
                <a:cs typeface="+mn-cs"/>
                <a:sym typeface="+mn-lt"/>
              </a:endParaRPr>
            </a:p>
          </p:txBody>
        </p:sp>
        <p:pic>
          <p:nvPicPr>
            <p:cNvPr id="12" name="Picture 11">
              <a:extLst>
                <a:ext uri="{FF2B5EF4-FFF2-40B4-BE49-F238E27FC236}">
                  <a16:creationId xmlns:a16="http://schemas.microsoft.com/office/drawing/2014/main" id="{8261514E-85F8-4FFD-866C-1085BC7747A0}"/>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480063" y="9616030"/>
              <a:ext cx="870065" cy="150421"/>
            </a:xfrm>
            <a:prstGeom prst="rect">
              <a:avLst/>
            </a:prstGeom>
          </p:spPr>
        </p:pic>
      </p:grpSp>
    </p:spTree>
    <p:extLst>
      <p:ext uri="{BB962C8B-B14F-4D97-AF65-F5344CB8AC3E}">
        <p14:creationId xmlns:p14="http://schemas.microsoft.com/office/powerpoint/2010/main" val="3617727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xecutive Bios">
    <p:spTree>
      <p:nvGrpSpPr>
        <p:cNvPr id="1" name=""/>
        <p:cNvGrpSpPr/>
        <p:nvPr/>
      </p:nvGrpSpPr>
      <p:grpSpPr>
        <a:xfrm>
          <a:off x="0" y="0"/>
          <a:ext cx="0" cy="0"/>
          <a:chOff x="0" y="0"/>
          <a:chExt cx="0" cy="0"/>
        </a:xfrm>
      </p:grpSpPr>
      <p:graphicFrame>
        <p:nvGraphicFramePr>
          <p:cNvPr id="8" name="Objekt 7" hidden="1">
            <a:extLst>
              <a:ext uri="{FF2B5EF4-FFF2-40B4-BE49-F238E27FC236}">
                <a16:creationId xmlns:a16="http://schemas.microsoft.com/office/drawing/2014/main" id="{F60661F3-BDA6-4F87-8C46-15578F96E46A}"/>
              </a:ext>
            </a:extLst>
          </p:cNvPr>
          <p:cNvGraphicFramePr>
            <a:graphicFrameLocks noChangeAspect="1"/>
          </p:cNvGraphicFramePr>
          <p:nvPr>
            <p:custDataLst>
              <p:tags r:id="rId1"/>
            </p:custDataLst>
            <p:extLst>
              <p:ext uri="{D42A27DB-BD31-4B8C-83A1-F6EECF244321}">
                <p14:modId xmlns:p14="http://schemas.microsoft.com/office/powerpoint/2010/main" val="3329990914"/>
              </p:ext>
            </p:extLst>
          </p:nvPr>
        </p:nvGraphicFramePr>
        <p:xfrm>
          <a:off x="1194" y="2122"/>
          <a:ext cx="1190" cy="2116"/>
        </p:xfrm>
        <a:graphic>
          <a:graphicData uri="http://schemas.openxmlformats.org/presentationml/2006/ole">
            <mc:AlternateContent xmlns:mc="http://schemas.openxmlformats.org/markup-compatibility/2006">
              <mc:Choice xmlns:v="urn:schemas-microsoft-com:vml" Requires="v">
                <p:oleObj name="think-cell Folie" r:id="rId3" imgW="351" imgH="351" progId="TCLayout.ActiveDocument.1">
                  <p:embed/>
                </p:oleObj>
              </mc:Choice>
              <mc:Fallback>
                <p:oleObj name="think-cell Folie" r:id="rId3" imgW="351" imgH="351" progId="TCLayout.ActiveDocument.1">
                  <p:embed/>
                  <p:pic>
                    <p:nvPicPr>
                      <p:cNvPr id="8" name="Objekt 7" hidden="1">
                        <a:extLst>
                          <a:ext uri="{FF2B5EF4-FFF2-40B4-BE49-F238E27FC236}">
                            <a16:creationId xmlns:a16="http://schemas.microsoft.com/office/drawing/2014/main" id="{F60661F3-BDA6-4F87-8C46-15578F96E46A}"/>
                          </a:ext>
                        </a:extLst>
                      </p:cNvPr>
                      <p:cNvPicPr/>
                      <p:nvPr/>
                    </p:nvPicPr>
                    <p:blipFill>
                      <a:blip r:embed="rId4"/>
                      <a:stretch>
                        <a:fillRect/>
                      </a:stretch>
                    </p:blipFill>
                    <p:spPr>
                      <a:xfrm>
                        <a:off x="1194" y="2122"/>
                        <a:ext cx="1190" cy="2116"/>
                      </a:xfrm>
                      <a:prstGeom prst="rect">
                        <a:avLst/>
                      </a:prstGeom>
                    </p:spPr>
                  </p:pic>
                </p:oleObj>
              </mc:Fallback>
            </mc:AlternateContent>
          </a:graphicData>
        </a:graphic>
      </p:graphicFrame>
      <p:sp>
        <p:nvSpPr>
          <p:cNvPr id="3" name="Titel 2">
            <a:extLst>
              <a:ext uri="{FF2B5EF4-FFF2-40B4-BE49-F238E27FC236}">
                <a16:creationId xmlns:a16="http://schemas.microsoft.com/office/drawing/2014/main" id="{3C2517FF-4AB9-4C83-9672-7324DE72D2FC}"/>
              </a:ext>
            </a:extLst>
          </p:cNvPr>
          <p:cNvSpPr>
            <a:spLocks noGrp="1"/>
          </p:cNvSpPr>
          <p:nvPr>
            <p:ph type="title" hasCustomPrompt="1"/>
          </p:nvPr>
        </p:nvSpPr>
        <p:spPr/>
        <p:txBody>
          <a:bodyPr/>
          <a:lstStyle>
            <a:lvl1pPr>
              <a:defRPr sz="2800">
                <a:latin typeface="+mj-lt"/>
                <a:ea typeface="+mj-ea"/>
                <a:cs typeface="+mj-cs"/>
                <a:sym typeface="+mj-lt"/>
              </a:defRPr>
            </a:lvl1pPr>
          </a:lstStyle>
          <a:p>
            <a:r>
              <a:rPr lang="en-US" dirty="0"/>
              <a:t>Click to add title</a:t>
            </a:r>
          </a:p>
        </p:txBody>
      </p:sp>
      <p:sp>
        <p:nvSpPr>
          <p:cNvPr id="7" name="Foliennummernplatzhalter 8">
            <a:extLst>
              <a:ext uri="{FF2B5EF4-FFF2-40B4-BE49-F238E27FC236}">
                <a16:creationId xmlns:a16="http://schemas.microsoft.com/office/drawing/2014/main" id="{B27A8AC8-7184-4405-AC5F-AE744315A4EC}"/>
              </a:ext>
            </a:extLst>
          </p:cNvPr>
          <p:cNvSpPr txBox="1">
            <a:spLocks/>
          </p:cNvSpPr>
          <p:nvPr userDrawn="1"/>
        </p:nvSpPr>
        <p:spPr>
          <a:xfrm>
            <a:off x="6303470" y="8733274"/>
            <a:ext cx="147476" cy="153888"/>
          </a:xfrm>
          <a:prstGeom prst="rect">
            <a:avLst/>
          </a:prstGeom>
        </p:spPr>
        <p:txBody>
          <a:bodyPr vert="horz" wrap="none" lIns="0" tIns="0" rIns="0" bIns="0" rtlCol="0" anchor="ctr">
            <a:spAutoFit/>
          </a:bodyPr>
          <a:lstStyle>
            <a:defPPr>
              <a:defRPr lang="en-US"/>
            </a:defPPr>
            <a:lvl1pPr marL="0" algn="r" defTabSz="914400" rtl="0" eaLnBrk="1" latinLnBrk="0" hangingPunct="1">
              <a:defRPr sz="1000" kern="1200">
                <a:solidFill>
                  <a:schemeClr val="tx1">
                    <a:lumMod val="65000"/>
                    <a:lumOff val="35000"/>
                  </a:schemeClr>
                </a:solidFill>
                <a:latin typeface="+mn-lt"/>
                <a:ea typeface="+mn-ea"/>
                <a:cs typeface="+mn-cs"/>
                <a:sym typeface="+mn-l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44B31D-349A-4FE6-9084-AC4DE21D68C6}" type="slidenum">
              <a:rPr lang="en-US" sz="1000" smtClean="0"/>
              <a:pPr/>
              <a:t>‹#›</a:t>
            </a:fld>
            <a:endParaRPr lang="en-US" sz="1000" dirty="0"/>
          </a:p>
        </p:txBody>
      </p:sp>
      <p:grpSp>
        <p:nvGrpSpPr>
          <p:cNvPr id="9" name="Group 8"/>
          <p:cNvGrpSpPr/>
          <p:nvPr userDrawn="1"/>
        </p:nvGrpSpPr>
        <p:grpSpPr>
          <a:xfrm>
            <a:off x="412379" y="8740313"/>
            <a:ext cx="1231879" cy="153888"/>
            <a:chOff x="480063" y="9614296"/>
            <a:chExt cx="1396130" cy="169275"/>
          </a:xfrm>
        </p:grpSpPr>
        <p:sp>
          <p:nvSpPr>
            <p:cNvPr id="10" name="Text Placeholder 9">
              <a:extLst>
                <a:ext uri="{FF2B5EF4-FFF2-40B4-BE49-F238E27FC236}">
                  <a16:creationId xmlns:a16="http://schemas.microsoft.com/office/drawing/2014/main" id="{349D0E4C-F358-43C8-9BDB-D24D2FC536A4}"/>
                </a:ext>
              </a:extLst>
            </p:cNvPr>
            <p:cNvSpPr txBox="1">
              <a:spLocks/>
            </p:cNvSpPr>
            <p:nvPr userDrawn="1"/>
          </p:nvSpPr>
          <p:spPr>
            <a:xfrm>
              <a:off x="1427459" y="9614296"/>
              <a:ext cx="448734" cy="169275"/>
            </a:xfrm>
            <a:prstGeom prst="rect">
              <a:avLst/>
            </a:prstGeom>
          </p:spPr>
          <p:txBody>
            <a:bodyPr vert="horz" wrap="none" lIns="0" tIns="0" rIns="0" bIns="0" rtlCol="0">
              <a:spAutoFit/>
            </a:bodyPr>
            <a:lstStyle>
              <a:lvl1pPr marL="0" indent="0" algn="l" defTabSz="457200" rtl="0" eaLnBrk="1" latinLnBrk="0" hangingPunct="1">
                <a:lnSpc>
                  <a:spcPct val="100000"/>
                </a:lnSpc>
                <a:spcBef>
                  <a:spcPts val="432"/>
                </a:spcBef>
                <a:buFontTx/>
                <a:buNone/>
                <a:defRPr sz="1600" b="1" kern="1200">
                  <a:solidFill>
                    <a:schemeClr val="tx2"/>
                  </a:solidFill>
                  <a:latin typeface="+mn-lt"/>
                  <a:ea typeface="+mn-ea"/>
                  <a:cs typeface="Georgia"/>
                </a:defRPr>
              </a:lvl1pPr>
              <a:lvl2pPr marL="0" indent="0" algn="l" defTabSz="457200" rtl="0" eaLnBrk="1" latinLnBrk="0" hangingPunct="1">
                <a:lnSpc>
                  <a:spcPct val="100000"/>
                </a:lnSpc>
                <a:spcBef>
                  <a:spcPts val="432"/>
                </a:spcBef>
                <a:buClrTx/>
                <a:buFont typeface="Arial"/>
                <a:buNone/>
                <a:defRPr sz="1600" b="0" kern="1200">
                  <a:solidFill>
                    <a:schemeClr val="tx1"/>
                  </a:solidFill>
                  <a:latin typeface="+mn-lt"/>
                  <a:ea typeface="+mn-ea"/>
                  <a:cs typeface="+mn-cs"/>
                </a:defRPr>
              </a:lvl2pPr>
              <a:lvl3pPr marL="171450" indent="-171450" algn="l" defTabSz="457200" rtl="0" eaLnBrk="1" latinLnBrk="0" hangingPunct="1">
                <a:lnSpc>
                  <a:spcPct val="100000"/>
                </a:lnSpc>
                <a:spcBef>
                  <a:spcPts val="432"/>
                </a:spcBef>
                <a:buClrTx/>
                <a:buFont typeface="Arial" pitchFamily="34" charset="0"/>
                <a:buChar char="•"/>
                <a:defRPr sz="1600" b="0" kern="1200">
                  <a:solidFill>
                    <a:schemeClr val="tx1"/>
                  </a:solidFill>
                  <a:latin typeface="+mn-lt"/>
                  <a:ea typeface="+mn-ea"/>
                  <a:cs typeface="+mn-cs"/>
                </a:defRPr>
              </a:lvl3pPr>
              <a:lvl4pPr marL="344488" indent="-173038" algn="l" defTabSz="457200" rtl="0" eaLnBrk="1" latinLnBrk="0" hangingPunct="1">
                <a:lnSpc>
                  <a:spcPct val="100000"/>
                </a:lnSpc>
                <a:spcBef>
                  <a:spcPts val="432"/>
                </a:spcBef>
                <a:buClrTx/>
                <a:buFont typeface="Coranto 2"/>
                <a:buChar char="-"/>
                <a:defRPr sz="1600" b="0" kern="1200">
                  <a:solidFill>
                    <a:schemeClr val="tx1"/>
                  </a:solidFill>
                  <a:latin typeface="+mn-lt"/>
                  <a:ea typeface="+mn-ea"/>
                  <a:cs typeface="+mn-cs"/>
                </a:defRPr>
              </a:lvl4pPr>
              <a:lvl5pPr marL="515938" indent="-171450" algn="l" defTabSz="457200" rtl="0" eaLnBrk="1" latinLnBrk="0" hangingPunct="1">
                <a:lnSpc>
                  <a:spcPct val="100000"/>
                </a:lnSpc>
                <a:spcBef>
                  <a:spcPts val="432"/>
                </a:spcBef>
                <a:buClrTx/>
                <a:buFont typeface="Coranto 2"/>
                <a:buChar char="-"/>
                <a:defRPr sz="1400" b="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r>
                <a:rPr lang="de-DE" sz="1000" b="0" dirty="0">
                  <a:solidFill>
                    <a:schemeClr val="tx1">
                      <a:lumMod val="65000"/>
                      <a:lumOff val="35000"/>
                    </a:schemeClr>
                  </a:solidFill>
                  <a:latin typeface="+mn-lt"/>
                  <a:ea typeface="+mn-ea"/>
                  <a:cs typeface="+mn-cs"/>
                  <a:sym typeface="+mn-lt"/>
                </a:rPr>
                <a:t>© 2021</a:t>
              </a:r>
              <a:endParaRPr lang="en-US" sz="1000" b="0" dirty="0">
                <a:solidFill>
                  <a:schemeClr val="tx1">
                    <a:lumMod val="65000"/>
                    <a:lumOff val="35000"/>
                  </a:schemeClr>
                </a:solidFill>
                <a:latin typeface="+mn-lt"/>
                <a:ea typeface="+mn-ea"/>
                <a:cs typeface="+mn-cs"/>
                <a:sym typeface="+mn-lt"/>
              </a:endParaRPr>
            </a:p>
          </p:txBody>
        </p:sp>
        <p:pic>
          <p:nvPicPr>
            <p:cNvPr id="11" name="Picture 10">
              <a:extLst>
                <a:ext uri="{FF2B5EF4-FFF2-40B4-BE49-F238E27FC236}">
                  <a16:creationId xmlns:a16="http://schemas.microsoft.com/office/drawing/2014/main" id="{8261514E-85F8-4FFD-866C-1085BC7747A0}"/>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480063" y="9616030"/>
              <a:ext cx="870065" cy="150421"/>
            </a:xfrm>
            <a:prstGeom prst="rect">
              <a:avLst/>
            </a:prstGeom>
          </p:spPr>
        </p:pic>
      </p:grpSp>
      <p:sp>
        <p:nvSpPr>
          <p:cNvPr id="5" name="Picture Placeholder 4"/>
          <p:cNvSpPr>
            <a:spLocks noGrp="1"/>
          </p:cNvSpPr>
          <p:nvPr>
            <p:ph type="pic" sz="quarter" idx="13"/>
          </p:nvPr>
        </p:nvSpPr>
        <p:spPr>
          <a:xfrm>
            <a:off x="411815" y="1535153"/>
            <a:ext cx="997285" cy="1184856"/>
          </a:xfrm>
        </p:spPr>
        <p:txBody>
          <a:bodyPr/>
          <a:lstStyle/>
          <a:p>
            <a:endParaRPr lang="en-IN"/>
          </a:p>
        </p:txBody>
      </p:sp>
      <p:sp>
        <p:nvSpPr>
          <p:cNvPr id="17" name="Picture Placeholder 4"/>
          <p:cNvSpPr>
            <a:spLocks noGrp="1"/>
          </p:cNvSpPr>
          <p:nvPr>
            <p:ph type="pic" sz="quarter" idx="15"/>
          </p:nvPr>
        </p:nvSpPr>
        <p:spPr>
          <a:xfrm>
            <a:off x="3491380" y="1535153"/>
            <a:ext cx="997285" cy="1184856"/>
          </a:xfrm>
        </p:spPr>
        <p:txBody>
          <a:bodyPr/>
          <a:lstStyle/>
          <a:p>
            <a:endParaRPr lang="en-IN"/>
          </a:p>
        </p:txBody>
      </p:sp>
      <p:sp>
        <p:nvSpPr>
          <p:cNvPr id="19" name="Picture Placeholder 4"/>
          <p:cNvSpPr>
            <a:spLocks noGrp="1"/>
          </p:cNvSpPr>
          <p:nvPr>
            <p:ph type="pic" sz="quarter" idx="17"/>
          </p:nvPr>
        </p:nvSpPr>
        <p:spPr>
          <a:xfrm>
            <a:off x="411815" y="5167234"/>
            <a:ext cx="997285" cy="1184856"/>
          </a:xfrm>
        </p:spPr>
        <p:txBody>
          <a:bodyPr/>
          <a:lstStyle/>
          <a:p>
            <a:endParaRPr lang="en-IN"/>
          </a:p>
        </p:txBody>
      </p:sp>
      <p:sp>
        <p:nvSpPr>
          <p:cNvPr id="27" name="Picture Placeholder 4"/>
          <p:cNvSpPr>
            <a:spLocks noGrp="1"/>
          </p:cNvSpPr>
          <p:nvPr>
            <p:ph type="pic" sz="quarter" idx="18"/>
          </p:nvPr>
        </p:nvSpPr>
        <p:spPr>
          <a:xfrm>
            <a:off x="3491380" y="5167234"/>
            <a:ext cx="997285" cy="1184856"/>
          </a:xfrm>
        </p:spPr>
        <p:txBody>
          <a:bodyPr/>
          <a:lstStyle/>
          <a:p>
            <a:endParaRPr lang="en-IN"/>
          </a:p>
        </p:txBody>
      </p:sp>
    </p:spTree>
    <p:extLst>
      <p:ext uri="{BB962C8B-B14F-4D97-AF65-F5344CB8AC3E}">
        <p14:creationId xmlns:p14="http://schemas.microsoft.com/office/powerpoint/2010/main" val="33866089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graphicFrame>
        <p:nvGraphicFramePr>
          <p:cNvPr id="8" name="Objekt 7" hidden="1">
            <a:extLst>
              <a:ext uri="{FF2B5EF4-FFF2-40B4-BE49-F238E27FC236}">
                <a16:creationId xmlns:a16="http://schemas.microsoft.com/office/drawing/2014/main" id="{F60661F3-BDA6-4F87-8C46-15578F96E46A}"/>
              </a:ext>
            </a:extLst>
          </p:cNvPr>
          <p:cNvGraphicFramePr>
            <a:graphicFrameLocks noChangeAspect="1"/>
          </p:cNvGraphicFramePr>
          <p:nvPr>
            <p:custDataLst>
              <p:tags r:id="rId1"/>
            </p:custDataLst>
          </p:nvPr>
        </p:nvGraphicFramePr>
        <p:xfrm>
          <a:off x="1194" y="2122"/>
          <a:ext cx="1190" cy="2116"/>
        </p:xfrm>
        <a:graphic>
          <a:graphicData uri="http://schemas.openxmlformats.org/presentationml/2006/ole">
            <mc:AlternateContent xmlns:mc="http://schemas.openxmlformats.org/markup-compatibility/2006">
              <mc:Choice xmlns:v="urn:schemas-microsoft-com:vml" Requires="v">
                <p:oleObj name="think-cell Folie" r:id="rId3" imgW="351" imgH="351" progId="TCLayout.ActiveDocument.1">
                  <p:embed/>
                </p:oleObj>
              </mc:Choice>
              <mc:Fallback>
                <p:oleObj name="think-cell Folie" r:id="rId3" imgW="351" imgH="351" progId="TCLayout.ActiveDocument.1">
                  <p:embed/>
                  <p:pic>
                    <p:nvPicPr>
                      <p:cNvPr id="8" name="Objekt 7" hidden="1">
                        <a:extLst>
                          <a:ext uri="{FF2B5EF4-FFF2-40B4-BE49-F238E27FC236}">
                            <a16:creationId xmlns:a16="http://schemas.microsoft.com/office/drawing/2014/main" id="{F60661F3-BDA6-4F87-8C46-15578F96E46A}"/>
                          </a:ext>
                        </a:extLst>
                      </p:cNvPr>
                      <p:cNvPicPr/>
                      <p:nvPr/>
                    </p:nvPicPr>
                    <p:blipFill>
                      <a:blip r:embed="rId4"/>
                      <a:stretch>
                        <a:fillRect/>
                      </a:stretch>
                    </p:blipFill>
                    <p:spPr>
                      <a:xfrm>
                        <a:off x="1194" y="2122"/>
                        <a:ext cx="1190" cy="2116"/>
                      </a:xfrm>
                      <a:prstGeom prst="rect">
                        <a:avLst/>
                      </a:prstGeom>
                    </p:spPr>
                  </p:pic>
                </p:oleObj>
              </mc:Fallback>
            </mc:AlternateContent>
          </a:graphicData>
        </a:graphic>
      </p:graphicFrame>
      <p:sp>
        <p:nvSpPr>
          <p:cNvPr id="3" name="Titel 2">
            <a:extLst>
              <a:ext uri="{FF2B5EF4-FFF2-40B4-BE49-F238E27FC236}">
                <a16:creationId xmlns:a16="http://schemas.microsoft.com/office/drawing/2014/main" id="{3C2517FF-4AB9-4C83-9672-7324DE72D2FC}"/>
              </a:ext>
            </a:extLst>
          </p:cNvPr>
          <p:cNvSpPr>
            <a:spLocks noGrp="1"/>
          </p:cNvSpPr>
          <p:nvPr>
            <p:ph type="title" hasCustomPrompt="1"/>
          </p:nvPr>
        </p:nvSpPr>
        <p:spPr/>
        <p:txBody>
          <a:bodyPr/>
          <a:lstStyle>
            <a:lvl1pPr>
              <a:defRPr sz="2800">
                <a:latin typeface="+mj-lt"/>
                <a:ea typeface="+mj-ea"/>
                <a:cs typeface="+mj-cs"/>
                <a:sym typeface="+mj-lt"/>
              </a:defRPr>
            </a:lvl1pPr>
          </a:lstStyle>
          <a:p>
            <a:r>
              <a:rPr lang="en-US" dirty="0"/>
              <a:t>Click to add title</a:t>
            </a:r>
          </a:p>
        </p:txBody>
      </p:sp>
      <p:sp>
        <p:nvSpPr>
          <p:cNvPr id="4" name="Text Placeholder 3"/>
          <p:cNvSpPr>
            <a:spLocks noGrp="1"/>
          </p:cNvSpPr>
          <p:nvPr>
            <p:ph type="body" sz="quarter" idx="12" hasCustomPrompt="1"/>
          </p:nvPr>
        </p:nvSpPr>
        <p:spPr>
          <a:xfrm>
            <a:off x="411816" y="1522559"/>
            <a:ext cx="6052578" cy="6720897"/>
          </a:xfrm>
        </p:spPr>
        <p:txBody>
          <a:bodyPr/>
          <a:lstStyle>
            <a:lvl2pPr>
              <a:spcBef>
                <a:spcPts val="381"/>
              </a:spcBef>
              <a:spcAft>
                <a:spcPts val="0"/>
              </a:spcAft>
              <a:defRPr sz="1235">
                <a:solidFill>
                  <a:schemeClr val="tx1">
                    <a:lumMod val="65000"/>
                    <a:lumOff val="35000"/>
                  </a:schemeClr>
                </a:solidFill>
              </a:defRPr>
            </a:lvl2pPr>
            <a:lvl3pPr>
              <a:defRPr sz="1059"/>
            </a:lvl3pPr>
            <a:lvl4pPr>
              <a:defRPr sz="1059"/>
            </a:lvl4pPr>
            <a:lvl5pPr>
              <a:defRPr sz="1059"/>
            </a:lvl5pPr>
          </a:lstStyle>
          <a:p>
            <a:pPr lvl="1"/>
            <a:r>
              <a:rPr lang="en-US" dirty="0"/>
              <a:t>Click to add text</a:t>
            </a:r>
          </a:p>
        </p:txBody>
      </p:sp>
      <p:sp>
        <p:nvSpPr>
          <p:cNvPr id="7" name="Foliennummernplatzhalter 8">
            <a:extLst>
              <a:ext uri="{FF2B5EF4-FFF2-40B4-BE49-F238E27FC236}">
                <a16:creationId xmlns:a16="http://schemas.microsoft.com/office/drawing/2014/main" id="{B27A8AC8-7184-4405-AC5F-AE744315A4EC}"/>
              </a:ext>
            </a:extLst>
          </p:cNvPr>
          <p:cNvSpPr txBox="1">
            <a:spLocks/>
          </p:cNvSpPr>
          <p:nvPr userDrawn="1"/>
        </p:nvSpPr>
        <p:spPr>
          <a:xfrm>
            <a:off x="6303470" y="8733274"/>
            <a:ext cx="147476" cy="153888"/>
          </a:xfrm>
          <a:prstGeom prst="rect">
            <a:avLst/>
          </a:prstGeom>
        </p:spPr>
        <p:txBody>
          <a:bodyPr vert="horz" wrap="none" lIns="0" tIns="0" rIns="0" bIns="0" rtlCol="0" anchor="ctr">
            <a:spAutoFit/>
          </a:bodyPr>
          <a:lstStyle>
            <a:defPPr>
              <a:defRPr lang="en-US"/>
            </a:defPPr>
            <a:lvl1pPr marL="0" algn="r" defTabSz="914400" rtl="0" eaLnBrk="1" latinLnBrk="0" hangingPunct="1">
              <a:defRPr sz="1000" kern="1200">
                <a:solidFill>
                  <a:schemeClr val="tx1">
                    <a:lumMod val="65000"/>
                    <a:lumOff val="35000"/>
                  </a:schemeClr>
                </a:solidFill>
                <a:latin typeface="+mn-lt"/>
                <a:ea typeface="+mn-ea"/>
                <a:cs typeface="+mn-cs"/>
                <a:sym typeface="+mn-l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44B31D-349A-4FE6-9084-AC4DE21D68C6}" type="slidenum">
              <a:rPr lang="en-US" sz="1000" smtClean="0"/>
              <a:pPr/>
              <a:t>‹#›</a:t>
            </a:fld>
            <a:endParaRPr lang="en-US" sz="1000" dirty="0"/>
          </a:p>
        </p:txBody>
      </p:sp>
      <p:grpSp>
        <p:nvGrpSpPr>
          <p:cNvPr id="9" name="Group 8"/>
          <p:cNvGrpSpPr/>
          <p:nvPr userDrawn="1"/>
        </p:nvGrpSpPr>
        <p:grpSpPr>
          <a:xfrm>
            <a:off x="412379" y="8740313"/>
            <a:ext cx="1231879" cy="153888"/>
            <a:chOff x="480063" y="9614296"/>
            <a:chExt cx="1396130" cy="169275"/>
          </a:xfrm>
        </p:grpSpPr>
        <p:sp>
          <p:nvSpPr>
            <p:cNvPr id="10" name="Text Placeholder 9">
              <a:extLst>
                <a:ext uri="{FF2B5EF4-FFF2-40B4-BE49-F238E27FC236}">
                  <a16:creationId xmlns:a16="http://schemas.microsoft.com/office/drawing/2014/main" id="{349D0E4C-F358-43C8-9BDB-D24D2FC536A4}"/>
                </a:ext>
              </a:extLst>
            </p:cNvPr>
            <p:cNvSpPr txBox="1">
              <a:spLocks/>
            </p:cNvSpPr>
            <p:nvPr userDrawn="1"/>
          </p:nvSpPr>
          <p:spPr>
            <a:xfrm>
              <a:off x="1427459" y="9614296"/>
              <a:ext cx="448734" cy="169275"/>
            </a:xfrm>
            <a:prstGeom prst="rect">
              <a:avLst/>
            </a:prstGeom>
          </p:spPr>
          <p:txBody>
            <a:bodyPr vert="horz" wrap="none" lIns="0" tIns="0" rIns="0" bIns="0" rtlCol="0">
              <a:spAutoFit/>
            </a:bodyPr>
            <a:lstStyle>
              <a:lvl1pPr marL="0" indent="0" algn="l" defTabSz="457200" rtl="0" eaLnBrk="1" latinLnBrk="0" hangingPunct="1">
                <a:lnSpc>
                  <a:spcPct val="100000"/>
                </a:lnSpc>
                <a:spcBef>
                  <a:spcPts val="432"/>
                </a:spcBef>
                <a:buFontTx/>
                <a:buNone/>
                <a:defRPr sz="1600" b="1" kern="1200">
                  <a:solidFill>
                    <a:schemeClr val="tx2"/>
                  </a:solidFill>
                  <a:latin typeface="+mn-lt"/>
                  <a:ea typeface="+mn-ea"/>
                  <a:cs typeface="Georgia"/>
                </a:defRPr>
              </a:lvl1pPr>
              <a:lvl2pPr marL="0" indent="0" algn="l" defTabSz="457200" rtl="0" eaLnBrk="1" latinLnBrk="0" hangingPunct="1">
                <a:lnSpc>
                  <a:spcPct val="100000"/>
                </a:lnSpc>
                <a:spcBef>
                  <a:spcPts val="432"/>
                </a:spcBef>
                <a:buClrTx/>
                <a:buFont typeface="Arial"/>
                <a:buNone/>
                <a:defRPr sz="1600" b="0" kern="1200">
                  <a:solidFill>
                    <a:schemeClr val="tx1"/>
                  </a:solidFill>
                  <a:latin typeface="+mn-lt"/>
                  <a:ea typeface="+mn-ea"/>
                  <a:cs typeface="+mn-cs"/>
                </a:defRPr>
              </a:lvl2pPr>
              <a:lvl3pPr marL="171450" indent="-171450" algn="l" defTabSz="457200" rtl="0" eaLnBrk="1" latinLnBrk="0" hangingPunct="1">
                <a:lnSpc>
                  <a:spcPct val="100000"/>
                </a:lnSpc>
                <a:spcBef>
                  <a:spcPts val="432"/>
                </a:spcBef>
                <a:buClrTx/>
                <a:buFont typeface="Arial" pitchFamily="34" charset="0"/>
                <a:buChar char="•"/>
                <a:defRPr sz="1600" b="0" kern="1200">
                  <a:solidFill>
                    <a:schemeClr val="tx1"/>
                  </a:solidFill>
                  <a:latin typeface="+mn-lt"/>
                  <a:ea typeface="+mn-ea"/>
                  <a:cs typeface="+mn-cs"/>
                </a:defRPr>
              </a:lvl3pPr>
              <a:lvl4pPr marL="344488" indent="-173038" algn="l" defTabSz="457200" rtl="0" eaLnBrk="1" latinLnBrk="0" hangingPunct="1">
                <a:lnSpc>
                  <a:spcPct val="100000"/>
                </a:lnSpc>
                <a:spcBef>
                  <a:spcPts val="432"/>
                </a:spcBef>
                <a:buClrTx/>
                <a:buFont typeface="Coranto 2"/>
                <a:buChar char="-"/>
                <a:defRPr sz="1600" b="0" kern="1200">
                  <a:solidFill>
                    <a:schemeClr val="tx1"/>
                  </a:solidFill>
                  <a:latin typeface="+mn-lt"/>
                  <a:ea typeface="+mn-ea"/>
                  <a:cs typeface="+mn-cs"/>
                </a:defRPr>
              </a:lvl4pPr>
              <a:lvl5pPr marL="515938" indent="-171450" algn="l" defTabSz="457200" rtl="0" eaLnBrk="1" latinLnBrk="0" hangingPunct="1">
                <a:lnSpc>
                  <a:spcPct val="100000"/>
                </a:lnSpc>
                <a:spcBef>
                  <a:spcPts val="432"/>
                </a:spcBef>
                <a:buClrTx/>
                <a:buFont typeface="Coranto 2"/>
                <a:buChar char="-"/>
                <a:defRPr sz="1400" b="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r>
                <a:rPr lang="de-DE" sz="1000" b="0" dirty="0">
                  <a:solidFill>
                    <a:schemeClr val="tx1">
                      <a:lumMod val="65000"/>
                      <a:lumOff val="35000"/>
                    </a:schemeClr>
                  </a:solidFill>
                  <a:latin typeface="+mn-lt"/>
                  <a:ea typeface="+mn-ea"/>
                  <a:cs typeface="+mn-cs"/>
                  <a:sym typeface="+mn-lt"/>
                </a:rPr>
                <a:t>© 2021</a:t>
              </a:r>
              <a:endParaRPr lang="en-US" sz="1000" b="0" dirty="0">
                <a:solidFill>
                  <a:schemeClr val="tx1">
                    <a:lumMod val="65000"/>
                    <a:lumOff val="35000"/>
                  </a:schemeClr>
                </a:solidFill>
                <a:latin typeface="+mn-lt"/>
                <a:ea typeface="+mn-ea"/>
                <a:cs typeface="+mn-cs"/>
                <a:sym typeface="+mn-lt"/>
              </a:endParaRPr>
            </a:p>
          </p:txBody>
        </p:sp>
        <p:pic>
          <p:nvPicPr>
            <p:cNvPr id="11" name="Picture 10">
              <a:extLst>
                <a:ext uri="{FF2B5EF4-FFF2-40B4-BE49-F238E27FC236}">
                  <a16:creationId xmlns:a16="http://schemas.microsoft.com/office/drawing/2014/main" id="{8261514E-85F8-4FFD-866C-1085BC7747A0}"/>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480063" y="9616030"/>
              <a:ext cx="870065" cy="150421"/>
            </a:xfrm>
            <a:prstGeom prst="rect">
              <a:avLst/>
            </a:prstGeom>
          </p:spPr>
        </p:pic>
      </p:grpSp>
    </p:spTree>
    <p:extLst>
      <p:ext uri="{BB962C8B-B14F-4D97-AF65-F5344CB8AC3E}">
        <p14:creationId xmlns:p14="http://schemas.microsoft.com/office/powerpoint/2010/main" val="30321936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graphicFrame>
        <p:nvGraphicFramePr>
          <p:cNvPr id="8" name="Objekt 7" hidden="1">
            <a:extLst>
              <a:ext uri="{FF2B5EF4-FFF2-40B4-BE49-F238E27FC236}">
                <a16:creationId xmlns:a16="http://schemas.microsoft.com/office/drawing/2014/main" id="{F60661F3-BDA6-4F87-8C46-15578F96E46A}"/>
              </a:ext>
            </a:extLst>
          </p:cNvPr>
          <p:cNvGraphicFramePr>
            <a:graphicFrameLocks noChangeAspect="1"/>
          </p:cNvGraphicFramePr>
          <p:nvPr>
            <p:custDataLst>
              <p:tags r:id="rId1"/>
            </p:custDataLst>
          </p:nvPr>
        </p:nvGraphicFramePr>
        <p:xfrm>
          <a:off x="1194" y="2122"/>
          <a:ext cx="1190" cy="2116"/>
        </p:xfrm>
        <a:graphic>
          <a:graphicData uri="http://schemas.openxmlformats.org/presentationml/2006/ole">
            <mc:AlternateContent xmlns:mc="http://schemas.openxmlformats.org/markup-compatibility/2006">
              <mc:Choice xmlns:v="urn:schemas-microsoft-com:vml" Requires="v">
                <p:oleObj name="think-cell Folie" r:id="rId3" imgW="351" imgH="351" progId="TCLayout.ActiveDocument.1">
                  <p:embed/>
                </p:oleObj>
              </mc:Choice>
              <mc:Fallback>
                <p:oleObj name="think-cell Folie" r:id="rId3" imgW="351" imgH="351" progId="TCLayout.ActiveDocument.1">
                  <p:embed/>
                  <p:pic>
                    <p:nvPicPr>
                      <p:cNvPr id="8" name="Objekt 7" hidden="1">
                        <a:extLst>
                          <a:ext uri="{FF2B5EF4-FFF2-40B4-BE49-F238E27FC236}">
                            <a16:creationId xmlns:a16="http://schemas.microsoft.com/office/drawing/2014/main" id="{F60661F3-BDA6-4F87-8C46-15578F96E46A}"/>
                          </a:ext>
                        </a:extLst>
                      </p:cNvPr>
                      <p:cNvPicPr/>
                      <p:nvPr/>
                    </p:nvPicPr>
                    <p:blipFill>
                      <a:blip r:embed="rId4"/>
                      <a:stretch>
                        <a:fillRect/>
                      </a:stretch>
                    </p:blipFill>
                    <p:spPr>
                      <a:xfrm>
                        <a:off x="1194" y="2122"/>
                        <a:ext cx="1190" cy="2116"/>
                      </a:xfrm>
                      <a:prstGeom prst="rect">
                        <a:avLst/>
                      </a:prstGeom>
                    </p:spPr>
                  </p:pic>
                </p:oleObj>
              </mc:Fallback>
            </mc:AlternateContent>
          </a:graphicData>
        </a:graphic>
      </p:graphicFrame>
      <p:sp>
        <p:nvSpPr>
          <p:cNvPr id="3" name="Titel 2">
            <a:extLst>
              <a:ext uri="{FF2B5EF4-FFF2-40B4-BE49-F238E27FC236}">
                <a16:creationId xmlns:a16="http://schemas.microsoft.com/office/drawing/2014/main" id="{3C2517FF-4AB9-4C83-9672-7324DE72D2FC}"/>
              </a:ext>
            </a:extLst>
          </p:cNvPr>
          <p:cNvSpPr>
            <a:spLocks noGrp="1"/>
          </p:cNvSpPr>
          <p:nvPr>
            <p:ph type="title" hasCustomPrompt="1"/>
          </p:nvPr>
        </p:nvSpPr>
        <p:spPr>
          <a:xfrm>
            <a:off x="411482" y="602499"/>
            <a:ext cx="2986268" cy="322441"/>
          </a:xfrm>
        </p:spPr>
        <p:txBody>
          <a:bodyPr lIns="0" tIns="0" rIns="0" bIns="0"/>
          <a:lstStyle>
            <a:lvl1pPr>
              <a:defRPr sz="2400">
                <a:latin typeface="+mj-lt"/>
                <a:ea typeface="+mj-ea"/>
                <a:cs typeface="+mj-cs"/>
                <a:sym typeface="+mj-lt"/>
              </a:defRPr>
            </a:lvl1pPr>
          </a:lstStyle>
          <a:p>
            <a:r>
              <a:rPr lang="en-US" dirty="0"/>
              <a:t>Click to add title</a:t>
            </a:r>
          </a:p>
        </p:txBody>
      </p:sp>
      <p:sp>
        <p:nvSpPr>
          <p:cNvPr id="7" name="Foliennummernplatzhalter 8">
            <a:extLst>
              <a:ext uri="{FF2B5EF4-FFF2-40B4-BE49-F238E27FC236}">
                <a16:creationId xmlns:a16="http://schemas.microsoft.com/office/drawing/2014/main" id="{B27A8AC8-7184-4405-AC5F-AE744315A4EC}"/>
              </a:ext>
            </a:extLst>
          </p:cNvPr>
          <p:cNvSpPr txBox="1">
            <a:spLocks/>
          </p:cNvSpPr>
          <p:nvPr userDrawn="1"/>
        </p:nvSpPr>
        <p:spPr>
          <a:xfrm>
            <a:off x="6303470" y="8733274"/>
            <a:ext cx="147476" cy="153888"/>
          </a:xfrm>
          <a:prstGeom prst="rect">
            <a:avLst/>
          </a:prstGeom>
        </p:spPr>
        <p:txBody>
          <a:bodyPr vert="horz" wrap="none" lIns="0" tIns="0" rIns="0" bIns="0" rtlCol="0" anchor="ctr">
            <a:spAutoFit/>
          </a:bodyPr>
          <a:lstStyle>
            <a:defPPr>
              <a:defRPr lang="en-US"/>
            </a:defPPr>
            <a:lvl1pPr marL="0" algn="r" defTabSz="914400" rtl="0" eaLnBrk="1" latinLnBrk="0" hangingPunct="1">
              <a:defRPr sz="1000" kern="1200">
                <a:solidFill>
                  <a:schemeClr val="tx1">
                    <a:lumMod val="65000"/>
                    <a:lumOff val="35000"/>
                  </a:schemeClr>
                </a:solidFill>
                <a:latin typeface="+mn-lt"/>
                <a:ea typeface="+mn-ea"/>
                <a:cs typeface="+mn-cs"/>
                <a:sym typeface="+mn-l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44B31D-349A-4FE6-9084-AC4DE21D68C6}" type="slidenum">
              <a:rPr lang="en-US" sz="1000" smtClean="0"/>
              <a:pPr/>
              <a:t>‹#›</a:t>
            </a:fld>
            <a:endParaRPr lang="en-US" sz="1000" dirty="0"/>
          </a:p>
        </p:txBody>
      </p:sp>
      <p:grpSp>
        <p:nvGrpSpPr>
          <p:cNvPr id="9" name="Group 8"/>
          <p:cNvGrpSpPr/>
          <p:nvPr userDrawn="1"/>
        </p:nvGrpSpPr>
        <p:grpSpPr>
          <a:xfrm>
            <a:off x="412379" y="8740313"/>
            <a:ext cx="1231879" cy="153888"/>
            <a:chOff x="480063" y="9614296"/>
            <a:chExt cx="1396130" cy="169275"/>
          </a:xfrm>
        </p:grpSpPr>
        <p:sp>
          <p:nvSpPr>
            <p:cNvPr id="10" name="Text Placeholder 9">
              <a:extLst>
                <a:ext uri="{FF2B5EF4-FFF2-40B4-BE49-F238E27FC236}">
                  <a16:creationId xmlns:a16="http://schemas.microsoft.com/office/drawing/2014/main" id="{349D0E4C-F358-43C8-9BDB-D24D2FC536A4}"/>
                </a:ext>
              </a:extLst>
            </p:cNvPr>
            <p:cNvSpPr txBox="1">
              <a:spLocks/>
            </p:cNvSpPr>
            <p:nvPr userDrawn="1"/>
          </p:nvSpPr>
          <p:spPr>
            <a:xfrm>
              <a:off x="1427459" y="9614296"/>
              <a:ext cx="448734" cy="169275"/>
            </a:xfrm>
            <a:prstGeom prst="rect">
              <a:avLst/>
            </a:prstGeom>
          </p:spPr>
          <p:txBody>
            <a:bodyPr vert="horz" wrap="none" lIns="0" tIns="0" rIns="0" bIns="0" rtlCol="0">
              <a:spAutoFit/>
            </a:bodyPr>
            <a:lstStyle>
              <a:lvl1pPr marL="0" indent="0" algn="l" defTabSz="457200" rtl="0" eaLnBrk="1" latinLnBrk="0" hangingPunct="1">
                <a:lnSpc>
                  <a:spcPct val="100000"/>
                </a:lnSpc>
                <a:spcBef>
                  <a:spcPts val="432"/>
                </a:spcBef>
                <a:buFontTx/>
                <a:buNone/>
                <a:defRPr sz="1600" b="1" kern="1200">
                  <a:solidFill>
                    <a:schemeClr val="tx2"/>
                  </a:solidFill>
                  <a:latin typeface="+mn-lt"/>
                  <a:ea typeface="+mn-ea"/>
                  <a:cs typeface="Georgia"/>
                </a:defRPr>
              </a:lvl1pPr>
              <a:lvl2pPr marL="0" indent="0" algn="l" defTabSz="457200" rtl="0" eaLnBrk="1" latinLnBrk="0" hangingPunct="1">
                <a:lnSpc>
                  <a:spcPct val="100000"/>
                </a:lnSpc>
                <a:spcBef>
                  <a:spcPts val="432"/>
                </a:spcBef>
                <a:buClrTx/>
                <a:buFont typeface="Arial"/>
                <a:buNone/>
                <a:defRPr sz="1600" b="0" kern="1200">
                  <a:solidFill>
                    <a:schemeClr val="tx1"/>
                  </a:solidFill>
                  <a:latin typeface="+mn-lt"/>
                  <a:ea typeface="+mn-ea"/>
                  <a:cs typeface="+mn-cs"/>
                </a:defRPr>
              </a:lvl2pPr>
              <a:lvl3pPr marL="171450" indent="-171450" algn="l" defTabSz="457200" rtl="0" eaLnBrk="1" latinLnBrk="0" hangingPunct="1">
                <a:lnSpc>
                  <a:spcPct val="100000"/>
                </a:lnSpc>
                <a:spcBef>
                  <a:spcPts val="432"/>
                </a:spcBef>
                <a:buClrTx/>
                <a:buFont typeface="Arial" pitchFamily="34" charset="0"/>
                <a:buChar char="•"/>
                <a:defRPr sz="1600" b="0" kern="1200">
                  <a:solidFill>
                    <a:schemeClr val="tx1"/>
                  </a:solidFill>
                  <a:latin typeface="+mn-lt"/>
                  <a:ea typeface="+mn-ea"/>
                  <a:cs typeface="+mn-cs"/>
                </a:defRPr>
              </a:lvl3pPr>
              <a:lvl4pPr marL="344488" indent="-173038" algn="l" defTabSz="457200" rtl="0" eaLnBrk="1" latinLnBrk="0" hangingPunct="1">
                <a:lnSpc>
                  <a:spcPct val="100000"/>
                </a:lnSpc>
                <a:spcBef>
                  <a:spcPts val="432"/>
                </a:spcBef>
                <a:buClrTx/>
                <a:buFont typeface="Coranto 2"/>
                <a:buChar char="-"/>
                <a:defRPr sz="1600" b="0" kern="1200">
                  <a:solidFill>
                    <a:schemeClr val="tx1"/>
                  </a:solidFill>
                  <a:latin typeface="+mn-lt"/>
                  <a:ea typeface="+mn-ea"/>
                  <a:cs typeface="+mn-cs"/>
                </a:defRPr>
              </a:lvl4pPr>
              <a:lvl5pPr marL="515938" indent="-171450" algn="l" defTabSz="457200" rtl="0" eaLnBrk="1" latinLnBrk="0" hangingPunct="1">
                <a:lnSpc>
                  <a:spcPct val="100000"/>
                </a:lnSpc>
                <a:spcBef>
                  <a:spcPts val="432"/>
                </a:spcBef>
                <a:buClrTx/>
                <a:buFont typeface="Coranto 2"/>
                <a:buChar char="-"/>
                <a:defRPr sz="1400" b="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r>
                <a:rPr lang="de-DE" sz="1000" b="0" dirty="0">
                  <a:solidFill>
                    <a:schemeClr val="tx1">
                      <a:lumMod val="65000"/>
                      <a:lumOff val="35000"/>
                    </a:schemeClr>
                  </a:solidFill>
                  <a:latin typeface="+mn-lt"/>
                  <a:ea typeface="+mn-ea"/>
                  <a:cs typeface="+mn-cs"/>
                  <a:sym typeface="+mn-lt"/>
                </a:rPr>
                <a:t>© 2021</a:t>
              </a:r>
              <a:endParaRPr lang="en-US" sz="1000" b="0" dirty="0">
                <a:solidFill>
                  <a:schemeClr val="tx1">
                    <a:lumMod val="65000"/>
                    <a:lumOff val="35000"/>
                  </a:schemeClr>
                </a:solidFill>
                <a:latin typeface="+mn-lt"/>
                <a:ea typeface="+mn-ea"/>
                <a:cs typeface="+mn-cs"/>
                <a:sym typeface="+mn-lt"/>
              </a:endParaRPr>
            </a:p>
          </p:txBody>
        </p:sp>
        <p:pic>
          <p:nvPicPr>
            <p:cNvPr id="11" name="Picture 10">
              <a:extLst>
                <a:ext uri="{FF2B5EF4-FFF2-40B4-BE49-F238E27FC236}">
                  <a16:creationId xmlns:a16="http://schemas.microsoft.com/office/drawing/2014/main" id="{8261514E-85F8-4FFD-866C-1085BC7747A0}"/>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480063" y="9616030"/>
              <a:ext cx="870065" cy="150421"/>
            </a:xfrm>
            <a:prstGeom prst="rect">
              <a:avLst/>
            </a:prstGeom>
          </p:spPr>
        </p:pic>
      </p:grpSp>
      <p:sp>
        <p:nvSpPr>
          <p:cNvPr id="5" name="Text Placeholder 4"/>
          <p:cNvSpPr>
            <a:spLocks noGrp="1"/>
          </p:cNvSpPr>
          <p:nvPr>
            <p:ph type="body" sz="quarter" idx="13" hasCustomPrompt="1"/>
          </p:nvPr>
        </p:nvSpPr>
        <p:spPr>
          <a:xfrm>
            <a:off x="3478126" y="602499"/>
            <a:ext cx="2986268" cy="322441"/>
          </a:xfrm>
        </p:spPr>
        <p:txBody>
          <a:bodyPr vert="horz" lIns="0" tIns="0" rIns="0" bIns="0" rtlCol="0" anchor="t" anchorCtr="0">
            <a:noAutofit/>
          </a:bodyPr>
          <a:lstStyle>
            <a:lvl1pPr>
              <a:defRPr lang="en-IN" sz="2400" dirty="0">
                <a:solidFill>
                  <a:schemeClr val="tx1">
                    <a:lumMod val="65000"/>
                    <a:lumOff val="35000"/>
                  </a:schemeClr>
                </a:solidFill>
                <a:latin typeface="+mj-lt"/>
                <a:ea typeface="+mj-ea"/>
                <a:cs typeface="+mj-cs"/>
                <a:sym typeface="+mj-lt"/>
              </a:defRPr>
            </a:lvl1pPr>
          </a:lstStyle>
          <a:p>
            <a:pPr lvl="0">
              <a:spcBef>
                <a:spcPct val="0"/>
              </a:spcBef>
            </a:pPr>
            <a:r>
              <a:rPr lang="en-US" dirty="0"/>
              <a:t>Click to add title</a:t>
            </a:r>
            <a:endParaRPr lang="en-IN" dirty="0"/>
          </a:p>
        </p:txBody>
      </p:sp>
      <p:sp>
        <p:nvSpPr>
          <p:cNvPr id="14" name="Text Placeholder 4"/>
          <p:cNvSpPr>
            <a:spLocks noGrp="1"/>
          </p:cNvSpPr>
          <p:nvPr>
            <p:ph type="body" sz="quarter" idx="14" hasCustomPrompt="1"/>
          </p:nvPr>
        </p:nvSpPr>
        <p:spPr>
          <a:xfrm>
            <a:off x="3478126" y="4899358"/>
            <a:ext cx="2986268" cy="322441"/>
          </a:xfrm>
        </p:spPr>
        <p:txBody>
          <a:bodyPr vert="horz" lIns="0" tIns="0" rIns="0" bIns="0" rtlCol="0" anchor="t" anchorCtr="0">
            <a:noAutofit/>
          </a:bodyPr>
          <a:lstStyle>
            <a:lvl1pPr>
              <a:defRPr lang="en-IN" sz="2400" dirty="0">
                <a:solidFill>
                  <a:schemeClr val="tx1">
                    <a:lumMod val="65000"/>
                    <a:lumOff val="35000"/>
                  </a:schemeClr>
                </a:solidFill>
                <a:latin typeface="+mj-lt"/>
                <a:ea typeface="+mj-ea"/>
                <a:cs typeface="+mj-cs"/>
                <a:sym typeface="+mj-lt"/>
              </a:defRPr>
            </a:lvl1pPr>
          </a:lstStyle>
          <a:p>
            <a:pPr lvl="0">
              <a:spcBef>
                <a:spcPct val="0"/>
              </a:spcBef>
            </a:pPr>
            <a:r>
              <a:rPr lang="en-US" dirty="0"/>
              <a:t>Click to add title</a:t>
            </a:r>
            <a:endParaRPr lang="en-IN" dirty="0"/>
          </a:p>
        </p:txBody>
      </p:sp>
      <p:sp>
        <p:nvSpPr>
          <p:cNvPr id="15" name="Text Placeholder 4"/>
          <p:cNvSpPr>
            <a:spLocks noGrp="1"/>
          </p:cNvSpPr>
          <p:nvPr>
            <p:ph type="body" sz="quarter" idx="15" hasCustomPrompt="1"/>
          </p:nvPr>
        </p:nvSpPr>
        <p:spPr>
          <a:xfrm>
            <a:off x="411482" y="4899358"/>
            <a:ext cx="2986268" cy="322441"/>
          </a:xfrm>
        </p:spPr>
        <p:txBody>
          <a:bodyPr vert="horz" lIns="0" tIns="0" rIns="0" bIns="0" rtlCol="0" anchor="t" anchorCtr="0">
            <a:noAutofit/>
          </a:bodyPr>
          <a:lstStyle>
            <a:lvl1pPr>
              <a:defRPr lang="en-IN" sz="2400" dirty="0">
                <a:solidFill>
                  <a:schemeClr val="tx1">
                    <a:lumMod val="65000"/>
                    <a:lumOff val="35000"/>
                  </a:schemeClr>
                </a:solidFill>
                <a:latin typeface="+mj-lt"/>
                <a:ea typeface="+mj-ea"/>
                <a:cs typeface="+mj-cs"/>
                <a:sym typeface="+mj-lt"/>
              </a:defRPr>
            </a:lvl1pPr>
          </a:lstStyle>
          <a:p>
            <a:pPr lvl="0">
              <a:spcBef>
                <a:spcPct val="0"/>
              </a:spcBef>
            </a:pPr>
            <a:r>
              <a:rPr lang="en-US" dirty="0"/>
              <a:t>Click to add title</a:t>
            </a:r>
            <a:endParaRPr lang="en-IN" dirty="0"/>
          </a:p>
        </p:txBody>
      </p:sp>
    </p:spTree>
    <p:extLst>
      <p:ext uri="{BB962C8B-B14F-4D97-AF65-F5344CB8AC3E}">
        <p14:creationId xmlns:p14="http://schemas.microsoft.com/office/powerpoint/2010/main" val="34221104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re Competencies">
    <p:spTree>
      <p:nvGrpSpPr>
        <p:cNvPr id="1" name=""/>
        <p:cNvGrpSpPr/>
        <p:nvPr/>
      </p:nvGrpSpPr>
      <p:grpSpPr>
        <a:xfrm>
          <a:off x="0" y="0"/>
          <a:ext cx="0" cy="0"/>
          <a:chOff x="0" y="0"/>
          <a:chExt cx="0" cy="0"/>
        </a:xfrm>
      </p:grpSpPr>
      <p:sp>
        <p:nvSpPr>
          <p:cNvPr id="12" name="Rectangle 11"/>
          <p:cNvSpPr/>
          <p:nvPr userDrawn="1"/>
        </p:nvSpPr>
        <p:spPr>
          <a:xfrm>
            <a:off x="0" y="503773"/>
            <a:ext cx="6858000" cy="664670"/>
          </a:xfrm>
          <a:prstGeom prst="rect">
            <a:avLst/>
          </a:prstGeom>
          <a:solidFill>
            <a:srgbClr val="009AC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userDrawn="1"/>
        </p:nvSpPr>
        <p:spPr>
          <a:xfrm>
            <a:off x="66675" y="503773"/>
            <a:ext cx="152400" cy="66467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aphicFrame>
        <p:nvGraphicFramePr>
          <p:cNvPr id="8" name="Objekt 7" hidden="1">
            <a:extLst>
              <a:ext uri="{FF2B5EF4-FFF2-40B4-BE49-F238E27FC236}">
                <a16:creationId xmlns:a16="http://schemas.microsoft.com/office/drawing/2014/main" id="{F60661F3-BDA6-4F87-8C46-15578F96E46A}"/>
              </a:ext>
            </a:extLst>
          </p:cNvPr>
          <p:cNvGraphicFramePr>
            <a:graphicFrameLocks noChangeAspect="1"/>
          </p:cNvGraphicFramePr>
          <p:nvPr>
            <p:custDataLst>
              <p:tags r:id="rId1"/>
            </p:custDataLst>
          </p:nvPr>
        </p:nvGraphicFramePr>
        <p:xfrm>
          <a:off x="1194" y="2122"/>
          <a:ext cx="1190" cy="2116"/>
        </p:xfrm>
        <a:graphic>
          <a:graphicData uri="http://schemas.openxmlformats.org/presentationml/2006/ole">
            <mc:AlternateContent xmlns:mc="http://schemas.openxmlformats.org/markup-compatibility/2006">
              <mc:Choice xmlns:v="urn:schemas-microsoft-com:vml" Requires="v">
                <p:oleObj name="think-cell Folie" r:id="rId3" imgW="351" imgH="351" progId="TCLayout.ActiveDocument.1">
                  <p:embed/>
                </p:oleObj>
              </mc:Choice>
              <mc:Fallback>
                <p:oleObj name="think-cell Folie" r:id="rId3" imgW="351" imgH="351" progId="TCLayout.ActiveDocument.1">
                  <p:embed/>
                  <p:pic>
                    <p:nvPicPr>
                      <p:cNvPr id="8" name="Objekt 7" hidden="1">
                        <a:extLst>
                          <a:ext uri="{FF2B5EF4-FFF2-40B4-BE49-F238E27FC236}">
                            <a16:creationId xmlns:a16="http://schemas.microsoft.com/office/drawing/2014/main" id="{F60661F3-BDA6-4F87-8C46-15578F96E46A}"/>
                          </a:ext>
                        </a:extLst>
                      </p:cNvPr>
                      <p:cNvPicPr/>
                      <p:nvPr/>
                    </p:nvPicPr>
                    <p:blipFill>
                      <a:blip r:embed="rId4"/>
                      <a:stretch>
                        <a:fillRect/>
                      </a:stretch>
                    </p:blipFill>
                    <p:spPr>
                      <a:xfrm>
                        <a:off x="1194" y="2122"/>
                        <a:ext cx="1190" cy="2116"/>
                      </a:xfrm>
                      <a:prstGeom prst="rect">
                        <a:avLst/>
                      </a:prstGeom>
                    </p:spPr>
                  </p:pic>
                </p:oleObj>
              </mc:Fallback>
            </mc:AlternateContent>
          </a:graphicData>
        </a:graphic>
      </p:graphicFrame>
      <p:sp>
        <p:nvSpPr>
          <p:cNvPr id="3" name="Titel 2">
            <a:extLst>
              <a:ext uri="{FF2B5EF4-FFF2-40B4-BE49-F238E27FC236}">
                <a16:creationId xmlns:a16="http://schemas.microsoft.com/office/drawing/2014/main" id="{3C2517FF-4AB9-4C83-9672-7324DE72D2FC}"/>
              </a:ext>
            </a:extLst>
          </p:cNvPr>
          <p:cNvSpPr>
            <a:spLocks noGrp="1"/>
          </p:cNvSpPr>
          <p:nvPr>
            <p:ph type="title" hasCustomPrompt="1"/>
          </p:nvPr>
        </p:nvSpPr>
        <p:spPr/>
        <p:txBody>
          <a:bodyPr/>
          <a:lstStyle>
            <a:lvl1pPr>
              <a:defRPr sz="2800">
                <a:solidFill>
                  <a:schemeClr val="bg1"/>
                </a:solidFill>
                <a:latin typeface="+mj-lt"/>
                <a:ea typeface="+mj-ea"/>
                <a:cs typeface="+mj-cs"/>
                <a:sym typeface="+mj-lt"/>
              </a:defRPr>
            </a:lvl1pPr>
          </a:lstStyle>
          <a:p>
            <a:r>
              <a:rPr lang="en-US" dirty="0"/>
              <a:t>Click to add title</a:t>
            </a:r>
          </a:p>
        </p:txBody>
      </p:sp>
      <p:sp>
        <p:nvSpPr>
          <p:cNvPr id="4" name="Text Placeholder 3"/>
          <p:cNvSpPr>
            <a:spLocks noGrp="1"/>
          </p:cNvSpPr>
          <p:nvPr>
            <p:ph type="body" sz="quarter" idx="12" hasCustomPrompt="1"/>
          </p:nvPr>
        </p:nvSpPr>
        <p:spPr>
          <a:xfrm>
            <a:off x="411816" y="1522559"/>
            <a:ext cx="6052578" cy="6720897"/>
          </a:xfrm>
        </p:spPr>
        <p:txBody>
          <a:bodyPr/>
          <a:lstStyle>
            <a:lvl2pPr>
              <a:spcBef>
                <a:spcPts val="381"/>
              </a:spcBef>
              <a:spcAft>
                <a:spcPts val="0"/>
              </a:spcAft>
              <a:defRPr sz="1235">
                <a:solidFill>
                  <a:schemeClr val="tx1">
                    <a:lumMod val="65000"/>
                    <a:lumOff val="35000"/>
                  </a:schemeClr>
                </a:solidFill>
              </a:defRPr>
            </a:lvl2pPr>
            <a:lvl3pPr>
              <a:defRPr sz="1059"/>
            </a:lvl3pPr>
            <a:lvl4pPr>
              <a:defRPr sz="1059"/>
            </a:lvl4pPr>
            <a:lvl5pPr>
              <a:defRPr sz="1059"/>
            </a:lvl5pPr>
          </a:lstStyle>
          <a:p>
            <a:pPr lvl="1"/>
            <a:r>
              <a:rPr lang="en-US" dirty="0"/>
              <a:t>Click to add text</a:t>
            </a:r>
          </a:p>
        </p:txBody>
      </p:sp>
      <p:sp>
        <p:nvSpPr>
          <p:cNvPr id="7" name="Foliennummernplatzhalter 8">
            <a:extLst>
              <a:ext uri="{FF2B5EF4-FFF2-40B4-BE49-F238E27FC236}">
                <a16:creationId xmlns:a16="http://schemas.microsoft.com/office/drawing/2014/main" id="{B27A8AC8-7184-4405-AC5F-AE744315A4EC}"/>
              </a:ext>
            </a:extLst>
          </p:cNvPr>
          <p:cNvSpPr txBox="1">
            <a:spLocks/>
          </p:cNvSpPr>
          <p:nvPr userDrawn="1"/>
        </p:nvSpPr>
        <p:spPr>
          <a:xfrm>
            <a:off x="6303470" y="8733274"/>
            <a:ext cx="147476" cy="153888"/>
          </a:xfrm>
          <a:prstGeom prst="rect">
            <a:avLst/>
          </a:prstGeom>
        </p:spPr>
        <p:txBody>
          <a:bodyPr vert="horz" wrap="none" lIns="0" tIns="0" rIns="0" bIns="0" rtlCol="0" anchor="ctr">
            <a:spAutoFit/>
          </a:bodyPr>
          <a:lstStyle>
            <a:defPPr>
              <a:defRPr lang="en-US"/>
            </a:defPPr>
            <a:lvl1pPr marL="0" algn="r" defTabSz="914400" rtl="0" eaLnBrk="1" latinLnBrk="0" hangingPunct="1">
              <a:defRPr sz="1000" kern="1200">
                <a:solidFill>
                  <a:schemeClr val="tx1">
                    <a:lumMod val="65000"/>
                    <a:lumOff val="35000"/>
                  </a:schemeClr>
                </a:solidFill>
                <a:latin typeface="+mn-lt"/>
                <a:ea typeface="+mn-ea"/>
                <a:cs typeface="+mn-cs"/>
                <a:sym typeface="+mn-l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44B31D-349A-4FE6-9084-AC4DE21D68C6}" type="slidenum">
              <a:rPr lang="en-US" sz="1000" smtClean="0"/>
              <a:pPr/>
              <a:t>‹#›</a:t>
            </a:fld>
            <a:endParaRPr lang="en-US" sz="1000" dirty="0"/>
          </a:p>
        </p:txBody>
      </p:sp>
      <p:grpSp>
        <p:nvGrpSpPr>
          <p:cNvPr id="9" name="Group 8"/>
          <p:cNvGrpSpPr/>
          <p:nvPr userDrawn="1"/>
        </p:nvGrpSpPr>
        <p:grpSpPr>
          <a:xfrm>
            <a:off x="412379" y="8740313"/>
            <a:ext cx="1231879" cy="153888"/>
            <a:chOff x="480063" y="9614296"/>
            <a:chExt cx="1396130" cy="169275"/>
          </a:xfrm>
        </p:grpSpPr>
        <p:sp>
          <p:nvSpPr>
            <p:cNvPr id="10" name="Text Placeholder 9">
              <a:extLst>
                <a:ext uri="{FF2B5EF4-FFF2-40B4-BE49-F238E27FC236}">
                  <a16:creationId xmlns:a16="http://schemas.microsoft.com/office/drawing/2014/main" id="{349D0E4C-F358-43C8-9BDB-D24D2FC536A4}"/>
                </a:ext>
              </a:extLst>
            </p:cNvPr>
            <p:cNvSpPr txBox="1">
              <a:spLocks/>
            </p:cNvSpPr>
            <p:nvPr userDrawn="1"/>
          </p:nvSpPr>
          <p:spPr>
            <a:xfrm>
              <a:off x="1427459" y="9614296"/>
              <a:ext cx="448734" cy="169275"/>
            </a:xfrm>
            <a:prstGeom prst="rect">
              <a:avLst/>
            </a:prstGeom>
          </p:spPr>
          <p:txBody>
            <a:bodyPr vert="horz" wrap="none" lIns="0" tIns="0" rIns="0" bIns="0" rtlCol="0">
              <a:spAutoFit/>
            </a:bodyPr>
            <a:lstStyle>
              <a:lvl1pPr marL="0" indent="0" algn="l" defTabSz="457200" rtl="0" eaLnBrk="1" latinLnBrk="0" hangingPunct="1">
                <a:lnSpc>
                  <a:spcPct val="100000"/>
                </a:lnSpc>
                <a:spcBef>
                  <a:spcPts val="432"/>
                </a:spcBef>
                <a:buFontTx/>
                <a:buNone/>
                <a:defRPr sz="1600" b="1" kern="1200">
                  <a:solidFill>
                    <a:schemeClr val="tx2"/>
                  </a:solidFill>
                  <a:latin typeface="+mn-lt"/>
                  <a:ea typeface="+mn-ea"/>
                  <a:cs typeface="Georgia"/>
                </a:defRPr>
              </a:lvl1pPr>
              <a:lvl2pPr marL="0" indent="0" algn="l" defTabSz="457200" rtl="0" eaLnBrk="1" latinLnBrk="0" hangingPunct="1">
                <a:lnSpc>
                  <a:spcPct val="100000"/>
                </a:lnSpc>
                <a:spcBef>
                  <a:spcPts val="432"/>
                </a:spcBef>
                <a:buClrTx/>
                <a:buFont typeface="Arial"/>
                <a:buNone/>
                <a:defRPr sz="1600" b="0" kern="1200">
                  <a:solidFill>
                    <a:schemeClr val="tx1"/>
                  </a:solidFill>
                  <a:latin typeface="+mn-lt"/>
                  <a:ea typeface="+mn-ea"/>
                  <a:cs typeface="+mn-cs"/>
                </a:defRPr>
              </a:lvl2pPr>
              <a:lvl3pPr marL="171450" indent="-171450" algn="l" defTabSz="457200" rtl="0" eaLnBrk="1" latinLnBrk="0" hangingPunct="1">
                <a:lnSpc>
                  <a:spcPct val="100000"/>
                </a:lnSpc>
                <a:spcBef>
                  <a:spcPts val="432"/>
                </a:spcBef>
                <a:buClrTx/>
                <a:buFont typeface="Arial" pitchFamily="34" charset="0"/>
                <a:buChar char="•"/>
                <a:defRPr sz="1600" b="0" kern="1200">
                  <a:solidFill>
                    <a:schemeClr val="tx1"/>
                  </a:solidFill>
                  <a:latin typeface="+mn-lt"/>
                  <a:ea typeface="+mn-ea"/>
                  <a:cs typeface="+mn-cs"/>
                </a:defRPr>
              </a:lvl3pPr>
              <a:lvl4pPr marL="344488" indent="-173038" algn="l" defTabSz="457200" rtl="0" eaLnBrk="1" latinLnBrk="0" hangingPunct="1">
                <a:lnSpc>
                  <a:spcPct val="100000"/>
                </a:lnSpc>
                <a:spcBef>
                  <a:spcPts val="432"/>
                </a:spcBef>
                <a:buClrTx/>
                <a:buFont typeface="Coranto 2"/>
                <a:buChar char="-"/>
                <a:defRPr sz="1600" b="0" kern="1200">
                  <a:solidFill>
                    <a:schemeClr val="tx1"/>
                  </a:solidFill>
                  <a:latin typeface="+mn-lt"/>
                  <a:ea typeface="+mn-ea"/>
                  <a:cs typeface="+mn-cs"/>
                </a:defRPr>
              </a:lvl4pPr>
              <a:lvl5pPr marL="515938" indent="-171450" algn="l" defTabSz="457200" rtl="0" eaLnBrk="1" latinLnBrk="0" hangingPunct="1">
                <a:lnSpc>
                  <a:spcPct val="100000"/>
                </a:lnSpc>
                <a:spcBef>
                  <a:spcPts val="432"/>
                </a:spcBef>
                <a:buClrTx/>
                <a:buFont typeface="Coranto 2"/>
                <a:buChar char="-"/>
                <a:defRPr sz="1400" b="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r>
                <a:rPr lang="de-DE" sz="1000" b="0" dirty="0">
                  <a:solidFill>
                    <a:schemeClr val="tx1">
                      <a:lumMod val="65000"/>
                      <a:lumOff val="35000"/>
                    </a:schemeClr>
                  </a:solidFill>
                  <a:latin typeface="+mn-lt"/>
                  <a:ea typeface="+mn-ea"/>
                  <a:cs typeface="+mn-cs"/>
                  <a:sym typeface="+mn-lt"/>
                </a:rPr>
                <a:t>© 2021</a:t>
              </a:r>
              <a:endParaRPr lang="en-US" sz="1000" b="0" dirty="0">
                <a:solidFill>
                  <a:schemeClr val="tx1">
                    <a:lumMod val="65000"/>
                    <a:lumOff val="35000"/>
                  </a:schemeClr>
                </a:solidFill>
                <a:latin typeface="+mn-lt"/>
                <a:ea typeface="+mn-ea"/>
                <a:cs typeface="+mn-cs"/>
                <a:sym typeface="+mn-lt"/>
              </a:endParaRPr>
            </a:p>
          </p:txBody>
        </p:sp>
        <p:pic>
          <p:nvPicPr>
            <p:cNvPr id="11" name="Picture 10">
              <a:extLst>
                <a:ext uri="{FF2B5EF4-FFF2-40B4-BE49-F238E27FC236}">
                  <a16:creationId xmlns:a16="http://schemas.microsoft.com/office/drawing/2014/main" id="{8261514E-85F8-4FFD-866C-1085BC7747A0}"/>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480063" y="9616030"/>
              <a:ext cx="870065" cy="150421"/>
            </a:xfrm>
            <a:prstGeom prst="rect">
              <a:avLst/>
            </a:prstGeom>
          </p:spPr>
        </p:pic>
      </p:grpSp>
    </p:spTree>
    <p:extLst>
      <p:ext uri="{BB962C8B-B14F-4D97-AF65-F5344CB8AC3E}">
        <p14:creationId xmlns:p14="http://schemas.microsoft.com/office/powerpoint/2010/main" val="37592624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titles and content">
    <p:spTree>
      <p:nvGrpSpPr>
        <p:cNvPr id="1" name=""/>
        <p:cNvGrpSpPr/>
        <p:nvPr/>
      </p:nvGrpSpPr>
      <p:grpSpPr>
        <a:xfrm>
          <a:off x="0" y="0"/>
          <a:ext cx="0" cy="0"/>
          <a:chOff x="0" y="0"/>
          <a:chExt cx="0" cy="0"/>
        </a:xfrm>
      </p:grpSpPr>
      <p:graphicFrame>
        <p:nvGraphicFramePr>
          <p:cNvPr id="8" name="Objekt 7" hidden="1">
            <a:extLst>
              <a:ext uri="{FF2B5EF4-FFF2-40B4-BE49-F238E27FC236}">
                <a16:creationId xmlns:a16="http://schemas.microsoft.com/office/drawing/2014/main" id="{F60661F3-BDA6-4F87-8C46-15578F96E46A}"/>
              </a:ext>
            </a:extLst>
          </p:cNvPr>
          <p:cNvGraphicFramePr>
            <a:graphicFrameLocks noChangeAspect="1"/>
          </p:cNvGraphicFramePr>
          <p:nvPr>
            <p:custDataLst>
              <p:tags r:id="rId1"/>
            </p:custDataLst>
            <p:extLst>
              <p:ext uri="{D42A27DB-BD31-4B8C-83A1-F6EECF244321}">
                <p14:modId xmlns:p14="http://schemas.microsoft.com/office/powerpoint/2010/main" val="2364699711"/>
              </p:ext>
            </p:extLst>
          </p:nvPr>
        </p:nvGraphicFramePr>
        <p:xfrm>
          <a:off x="1194" y="2122"/>
          <a:ext cx="1190" cy="2116"/>
        </p:xfrm>
        <a:graphic>
          <a:graphicData uri="http://schemas.openxmlformats.org/presentationml/2006/ole">
            <mc:AlternateContent xmlns:mc="http://schemas.openxmlformats.org/markup-compatibility/2006">
              <mc:Choice xmlns:v="urn:schemas-microsoft-com:vml" Requires="v">
                <p:oleObj name="think-cell Folie" r:id="rId3" imgW="351" imgH="351" progId="TCLayout.ActiveDocument.1">
                  <p:embed/>
                </p:oleObj>
              </mc:Choice>
              <mc:Fallback>
                <p:oleObj name="think-cell Folie" r:id="rId3" imgW="351" imgH="351" progId="TCLayout.ActiveDocument.1">
                  <p:embed/>
                  <p:pic>
                    <p:nvPicPr>
                      <p:cNvPr id="8" name="Objekt 7" hidden="1">
                        <a:extLst>
                          <a:ext uri="{FF2B5EF4-FFF2-40B4-BE49-F238E27FC236}">
                            <a16:creationId xmlns:a16="http://schemas.microsoft.com/office/drawing/2014/main" id="{F60661F3-BDA6-4F87-8C46-15578F96E46A}"/>
                          </a:ext>
                        </a:extLst>
                      </p:cNvPr>
                      <p:cNvPicPr/>
                      <p:nvPr/>
                    </p:nvPicPr>
                    <p:blipFill>
                      <a:blip r:embed="rId4"/>
                      <a:stretch>
                        <a:fillRect/>
                      </a:stretch>
                    </p:blipFill>
                    <p:spPr>
                      <a:xfrm>
                        <a:off x="1194" y="2122"/>
                        <a:ext cx="1190" cy="2116"/>
                      </a:xfrm>
                      <a:prstGeom prst="rect">
                        <a:avLst/>
                      </a:prstGeom>
                    </p:spPr>
                  </p:pic>
                </p:oleObj>
              </mc:Fallback>
            </mc:AlternateContent>
          </a:graphicData>
        </a:graphic>
      </p:graphicFrame>
      <p:sp>
        <p:nvSpPr>
          <p:cNvPr id="3" name="Titel 2">
            <a:extLst>
              <a:ext uri="{FF2B5EF4-FFF2-40B4-BE49-F238E27FC236}">
                <a16:creationId xmlns:a16="http://schemas.microsoft.com/office/drawing/2014/main" id="{3C2517FF-4AB9-4C83-9672-7324DE72D2FC}"/>
              </a:ext>
            </a:extLst>
          </p:cNvPr>
          <p:cNvSpPr>
            <a:spLocks noGrp="1"/>
          </p:cNvSpPr>
          <p:nvPr>
            <p:ph type="title" hasCustomPrompt="1"/>
          </p:nvPr>
        </p:nvSpPr>
        <p:spPr/>
        <p:txBody>
          <a:bodyPr/>
          <a:lstStyle>
            <a:lvl1pPr>
              <a:defRPr sz="3400">
                <a:latin typeface="+mj-lt"/>
                <a:ea typeface="+mj-ea"/>
                <a:cs typeface="+mj-cs"/>
                <a:sym typeface="+mj-lt"/>
              </a:defRPr>
            </a:lvl1pPr>
          </a:lstStyle>
          <a:p>
            <a:r>
              <a:rPr lang="en-US" dirty="0"/>
              <a:t>Heading 1</a:t>
            </a:r>
          </a:p>
        </p:txBody>
      </p:sp>
      <p:sp>
        <p:nvSpPr>
          <p:cNvPr id="4" name="Text Placeholder 3"/>
          <p:cNvSpPr>
            <a:spLocks noGrp="1"/>
          </p:cNvSpPr>
          <p:nvPr>
            <p:ph type="body" sz="quarter" idx="12" hasCustomPrompt="1"/>
          </p:nvPr>
        </p:nvSpPr>
        <p:spPr>
          <a:xfrm>
            <a:off x="411816" y="1522560"/>
            <a:ext cx="6052578" cy="2387937"/>
          </a:xfrm>
        </p:spPr>
        <p:txBody>
          <a:bodyPr/>
          <a:lstStyle>
            <a:lvl2pPr>
              <a:spcBef>
                <a:spcPts val="381"/>
              </a:spcBef>
              <a:spcAft>
                <a:spcPts val="529"/>
              </a:spcAft>
              <a:defRPr sz="1235">
                <a:solidFill>
                  <a:schemeClr val="tx1">
                    <a:lumMod val="65000"/>
                    <a:lumOff val="35000"/>
                  </a:schemeClr>
                </a:solidFill>
              </a:defRPr>
            </a:lvl2pPr>
            <a:lvl3pPr>
              <a:defRPr sz="1059"/>
            </a:lvl3pPr>
            <a:lvl4pPr>
              <a:defRPr sz="1059"/>
            </a:lvl4pPr>
            <a:lvl5pPr>
              <a:defRPr sz="1059"/>
            </a:lvl5pPr>
          </a:lstStyle>
          <a:p>
            <a:pPr lvl="1"/>
            <a:r>
              <a:rPr lang="en-US" dirty="0"/>
              <a:t>Click to add text</a:t>
            </a:r>
          </a:p>
        </p:txBody>
      </p:sp>
      <p:sp>
        <p:nvSpPr>
          <p:cNvPr id="7" name="Foliennummernplatzhalter 8">
            <a:extLst>
              <a:ext uri="{FF2B5EF4-FFF2-40B4-BE49-F238E27FC236}">
                <a16:creationId xmlns:a16="http://schemas.microsoft.com/office/drawing/2014/main" id="{B27A8AC8-7184-4405-AC5F-AE744315A4EC}"/>
              </a:ext>
            </a:extLst>
          </p:cNvPr>
          <p:cNvSpPr txBox="1">
            <a:spLocks/>
          </p:cNvSpPr>
          <p:nvPr userDrawn="1"/>
        </p:nvSpPr>
        <p:spPr>
          <a:xfrm>
            <a:off x="6303470" y="8733274"/>
            <a:ext cx="147476" cy="153888"/>
          </a:xfrm>
          <a:prstGeom prst="rect">
            <a:avLst/>
          </a:prstGeom>
        </p:spPr>
        <p:txBody>
          <a:bodyPr vert="horz" wrap="none" lIns="0" tIns="0" rIns="0" bIns="0" rtlCol="0" anchor="ctr">
            <a:spAutoFit/>
          </a:bodyPr>
          <a:lstStyle>
            <a:defPPr>
              <a:defRPr lang="en-US"/>
            </a:defPPr>
            <a:lvl1pPr marL="0" algn="r" defTabSz="914400" rtl="0" eaLnBrk="1" latinLnBrk="0" hangingPunct="1">
              <a:defRPr sz="1000" kern="1200">
                <a:solidFill>
                  <a:schemeClr val="tx1">
                    <a:lumMod val="65000"/>
                    <a:lumOff val="35000"/>
                  </a:schemeClr>
                </a:solidFill>
                <a:latin typeface="+mn-lt"/>
                <a:ea typeface="+mn-ea"/>
                <a:cs typeface="+mn-cs"/>
                <a:sym typeface="+mn-l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44B31D-349A-4FE6-9084-AC4DE21D68C6}" type="slidenum">
              <a:rPr lang="en-US" sz="1000" smtClean="0"/>
              <a:pPr/>
              <a:t>‹#›</a:t>
            </a:fld>
            <a:endParaRPr lang="en-US" sz="1000" dirty="0"/>
          </a:p>
        </p:txBody>
      </p:sp>
      <p:grpSp>
        <p:nvGrpSpPr>
          <p:cNvPr id="9" name="Group 8"/>
          <p:cNvGrpSpPr/>
          <p:nvPr userDrawn="1"/>
        </p:nvGrpSpPr>
        <p:grpSpPr>
          <a:xfrm>
            <a:off x="412379" y="8740313"/>
            <a:ext cx="1231879" cy="153888"/>
            <a:chOff x="480063" y="9614296"/>
            <a:chExt cx="1396130" cy="169275"/>
          </a:xfrm>
        </p:grpSpPr>
        <p:sp>
          <p:nvSpPr>
            <p:cNvPr id="10" name="Text Placeholder 9">
              <a:extLst>
                <a:ext uri="{FF2B5EF4-FFF2-40B4-BE49-F238E27FC236}">
                  <a16:creationId xmlns:a16="http://schemas.microsoft.com/office/drawing/2014/main" id="{349D0E4C-F358-43C8-9BDB-D24D2FC536A4}"/>
                </a:ext>
              </a:extLst>
            </p:cNvPr>
            <p:cNvSpPr txBox="1">
              <a:spLocks/>
            </p:cNvSpPr>
            <p:nvPr userDrawn="1"/>
          </p:nvSpPr>
          <p:spPr>
            <a:xfrm>
              <a:off x="1427459" y="9614296"/>
              <a:ext cx="448734" cy="169275"/>
            </a:xfrm>
            <a:prstGeom prst="rect">
              <a:avLst/>
            </a:prstGeom>
          </p:spPr>
          <p:txBody>
            <a:bodyPr vert="horz" wrap="none" lIns="0" tIns="0" rIns="0" bIns="0" rtlCol="0">
              <a:spAutoFit/>
            </a:bodyPr>
            <a:lstStyle>
              <a:lvl1pPr marL="0" indent="0" algn="l" defTabSz="457200" rtl="0" eaLnBrk="1" latinLnBrk="0" hangingPunct="1">
                <a:lnSpc>
                  <a:spcPct val="100000"/>
                </a:lnSpc>
                <a:spcBef>
                  <a:spcPts val="432"/>
                </a:spcBef>
                <a:buFontTx/>
                <a:buNone/>
                <a:defRPr sz="1600" b="1" kern="1200">
                  <a:solidFill>
                    <a:schemeClr val="tx2"/>
                  </a:solidFill>
                  <a:latin typeface="+mn-lt"/>
                  <a:ea typeface="+mn-ea"/>
                  <a:cs typeface="Georgia"/>
                </a:defRPr>
              </a:lvl1pPr>
              <a:lvl2pPr marL="0" indent="0" algn="l" defTabSz="457200" rtl="0" eaLnBrk="1" latinLnBrk="0" hangingPunct="1">
                <a:lnSpc>
                  <a:spcPct val="100000"/>
                </a:lnSpc>
                <a:spcBef>
                  <a:spcPts val="432"/>
                </a:spcBef>
                <a:buClrTx/>
                <a:buFont typeface="Arial"/>
                <a:buNone/>
                <a:defRPr sz="1600" b="0" kern="1200">
                  <a:solidFill>
                    <a:schemeClr val="tx1"/>
                  </a:solidFill>
                  <a:latin typeface="+mn-lt"/>
                  <a:ea typeface="+mn-ea"/>
                  <a:cs typeface="+mn-cs"/>
                </a:defRPr>
              </a:lvl2pPr>
              <a:lvl3pPr marL="171450" indent="-171450" algn="l" defTabSz="457200" rtl="0" eaLnBrk="1" latinLnBrk="0" hangingPunct="1">
                <a:lnSpc>
                  <a:spcPct val="100000"/>
                </a:lnSpc>
                <a:spcBef>
                  <a:spcPts val="432"/>
                </a:spcBef>
                <a:buClrTx/>
                <a:buFont typeface="Arial" pitchFamily="34" charset="0"/>
                <a:buChar char="•"/>
                <a:defRPr sz="1600" b="0" kern="1200">
                  <a:solidFill>
                    <a:schemeClr val="tx1"/>
                  </a:solidFill>
                  <a:latin typeface="+mn-lt"/>
                  <a:ea typeface="+mn-ea"/>
                  <a:cs typeface="+mn-cs"/>
                </a:defRPr>
              </a:lvl3pPr>
              <a:lvl4pPr marL="344488" indent="-173038" algn="l" defTabSz="457200" rtl="0" eaLnBrk="1" latinLnBrk="0" hangingPunct="1">
                <a:lnSpc>
                  <a:spcPct val="100000"/>
                </a:lnSpc>
                <a:spcBef>
                  <a:spcPts val="432"/>
                </a:spcBef>
                <a:buClrTx/>
                <a:buFont typeface="Coranto 2"/>
                <a:buChar char="-"/>
                <a:defRPr sz="1600" b="0" kern="1200">
                  <a:solidFill>
                    <a:schemeClr val="tx1"/>
                  </a:solidFill>
                  <a:latin typeface="+mn-lt"/>
                  <a:ea typeface="+mn-ea"/>
                  <a:cs typeface="+mn-cs"/>
                </a:defRPr>
              </a:lvl4pPr>
              <a:lvl5pPr marL="515938" indent="-171450" algn="l" defTabSz="457200" rtl="0" eaLnBrk="1" latinLnBrk="0" hangingPunct="1">
                <a:lnSpc>
                  <a:spcPct val="100000"/>
                </a:lnSpc>
                <a:spcBef>
                  <a:spcPts val="432"/>
                </a:spcBef>
                <a:buClrTx/>
                <a:buFont typeface="Coranto 2"/>
                <a:buChar char="-"/>
                <a:defRPr sz="1400" b="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r>
                <a:rPr lang="de-DE" sz="1000" b="0" dirty="0">
                  <a:solidFill>
                    <a:schemeClr val="tx1">
                      <a:lumMod val="65000"/>
                      <a:lumOff val="35000"/>
                    </a:schemeClr>
                  </a:solidFill>
                  <a:latin typeface="+mn-lt"/>
                  <a:ea typeface="+mn-ea"/>
                  <a:cs typeface="+mn-cs"/>
                  <a:sym typeface="+mn-lt"/>
                </a:rPr>
                <a:t>© 2021</a:t>
              </a:r>
              <a:endParaRPr lang="en-US" sz="1000" b="0" dirty="0">
                <a:solidFill>
                  <a:schemeClr val="tx1">
                    <a:lumMod val="65000"/>
                    <a:lumOff val="35000"/>
                  </a:schemeClr>
                </a:solidFill>
                <a:latin typeface="+mn-lt"/>
                <a:ea typeface="+mn-ea"/>
                <a:cs typeface="+mn-cs"/>
                <a:sym typeface="+mn-lt"/>
              </a:endParaRPr>
            </a:p>
          </p:txBody>
        </p:sp>
        <p:pic>
          <p:nvPicPr>
            <p:cNvPr id="11" name="Picture 10">
              <a:extLst>
                <a:ext uri="{FF2B5EF4-FFF2-40B4-BE49-F238E27FC236}">
                  <a16:creationId xmlns:a16="http://schemas.microsoft.com/office/drawing/2014/main" id="{8261514E-85F8-4FFD-866C-1085BC7747A0}"/>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480063" y="9616030"/>
              <a:ext cx="870065" cy="150421"/>
            </a:xfrm>
            <a:prstGeom prst="rect">
              <a:avLst/>
            </a:prstGeom>
          </p:spPr>
        </p:pic>
      </p:grpSp>
      <p:sp>
        <p:nvSpPr>
          <p:cNvPr id="5" name="Text Placeholder 4"/>
          <p:cNvSpPr>
            <a:spLocks noGrp="1"/>
          </p:cNvSpPr>
          <p:nvPr>
            <p:ph type="body" sz="quarter" idx="13" hasCustomPrompt="1"/>
          </p:nvPr>
        </p:nvSpPr>
        <p:spPr>
          <a:xfrm>
            <a:off x="411817" y="4323775"/>
            <a:ext cx="6053978" cy="559955"/>
          </a:xfrm>
        </p:spPr>
        <p:txBody>
          <a:bodyPr/>
          <a:lstStyle>
            <a:lvl1pPr algn="l" defTabSz="316541" rtl="0" eaLnBrk="1" latinLnBrk="0" hangingPunct="1">
              <a:spcBef>
                <a:spcPct val="0"/>
              </a:spcBef>
              <a:buNone/>
              <a:defRPr lang="en-IN" sz="3400" b="0" kern="1200" dirty="0">
                <a:solidFill>
                  <a:schemeClr val="tx1">
                    <a:lumMod val="65000"/>
                    <a:lumOff val="35000"/>
                  </a:schemeClr>
                </a:solidFill>
                <a:latin typeface="+mj-lt"/>
                <a:ea typeface="+mj-ea"/>
                <a:cs typeface="+mj-cs"/>
                <a:sym typeface="+mj-lt"/>
              </a:defRPr>
            </a:lvl1pPr>
          </a:lstStyle>
          <a:p>
            <a:pPr lvl="0"/>
            <a:r>
              <a:rPr lang="en-US" dirty="0"/>
              <a:t>Heading 2</a:t>
            </a:r>
            <a:endParaRPr lang="en-IN" dirty="0"/>
          </a:p>
        </p:txBody>
      </p:sp>
      <p:sp>
        <p:nvSpPr>
          <p:cNvPr id="12" name="Text Placeholder 11"/>
          <p:cNvSpPr>
            <a:spLocks noGrp="1"/>
          </p:cNvSpPr>
          <p:nvPr>
            <p:ph type="body" sz="quarter" idx="14" hasCustomPrompt="1"/>
          </p:nvPr>
        </p:nvSpPr>
        <p:spPr>
          <a:xfrm>
            <a:off x="411817" y="5297006"/>
            <a:ext cx="6053978" cy="2946449"/>
          </a:xfrm>
        </p:spPr>
        <p:txBody>
          <a:bodyPr/>
          <a:lstStyle/>
          <a:p>
            <a:pPr lvl="1"/>
            <a:r>
              <a:rPr lang="en-US" dirty="0"/>
              <a:t>Click to add text</a:t>
            </a:r>
          </a:p>
        </p:txBody>
      </p:sp>
    </p:spTree>
    <p:extLst>
      <p:ext uri="{BB962C8B-B14F-4D97-AF65-F5344CB8AC3E}">
        <p14:creationId xmlns:p14="http://schemas.microsoft.com/office/powerpoint/2010/main" val="16538684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8" name="Objekt 7" hidden="1">
            <a:extLst>
              <a:ext uri="{FF2B5EF4-FFF2-40B4-BE49-F238E27FC236}">
                <a16:creationId xmlns:a16="http://schemas.microsoft.com/office/drawing/2014/main" id="{F60661F3-BDA6-4F87-8C46-15578F96E46A}"/>
              </a:ext>
            </a:extLst>
          </p:cNvPr>
          <p:cNvGraphicFramePr>
            <a:graphicFrameLocks noChangeAspect="1"/>
          </p:cNvGraphicFramePr>
          <p:nvPr>
            <p:custDataLst>
              <p:tags r:id="rId1"/>
            </p:custDataLst>
            <p:extLst>
              <p:ext uri="{D42A27DB-BD31-4B8C-83A1-F6EECF244321}">
                <p14:modId xmlns:p14="http://schemas.microsoft.com/office/powerpoint/2010/main" val="1078489814"/>
              </p:ext>
            </p:extLst>
          </p:nvPr>
        </p:nvGraphicFramePr>
        <p:xfrm>
          <a:off x="1194" y="2122"/>
          <a:ext cx="1190" cy="2116"/>
        </p:xfrm>
        <a:graphic>
          <a:graphicData uri="http://schemas.openxmlformats.org/presentationml/2006/ole">
            <mc:AlternateContent xmlns:mc="http://schemas.openxmlformats.org/markup-compatibility/2006">
              <mc:Choice xmlns:v="urn:schemas-microsoft-com:vml" Requires="v">
                <p:oleObj name="think-cell Folie" r:id="rId3" imgW="351" imgH="351" progId="TCLayout.ActiveDocument.1">
                  <p:embed/>
                </p:oleObj>
              </mc:Choice>
              <mc:Fallback>
                <p:oleObj name="think-cell Folie" r:id="rId3" imgW="351" imgH="351" progId="TCLayout.ActiveDocument.1">
                  <p:embed/>
                  <p:pic>
                    <p:nvPicPr>
                      <p:cNvPr id="8" name="Objekt 7" hidden="1">
                        <a:extLst>
                          <a:ext uri="{FF2B5EF4-FFF2-40B4-BE49-F238E27FC236}">
                            <a16:creationId xmlns:a16="http://schemas.microsoft.com/office/drawing/2014/main" id="{F60661F3-BDA6-4F87-8C46-15578F96E46A}"/>
                          </a:ext>
                        </a:extLst>
                      </p:cNvPr>
                      <p:cNvPicPr/>
                      <p:nvPr/>
                    </p:nvPicPr>
                    <p:blipFill>
                      <a:blip r:embed="rId4"/>
                      <a:stretch>
                        <a:fillRect/>
                      </a:stretch>
                    </p:blipFill>
                    <p:spPr>
                      <a:xfrm>
                        <a:off x="1194" y="2122"/>
                        <a:ext cx="1190" cy="2116"/>
                      </a:xfrm>
                      <a:prstGeom prst="rect">
                        <a:avLst/>
                      </a:prstGeom>
                    </p:spPr>
                  </p:pic>
                </p:oleObj>
              </mc:Fallback>
            </mc:AlternateContent>
          </a:graphicData>
        </a:graphic>
      </p:graphicFrame>
      <p:sp>
        <p:nvSpPr>
          <p:cNvPr id="3" name="Titel 2">
            <a:extLst>
              <a:ext uri="{FF2B5EF4-FFF2-40B4-BE49-F238E27FC236}">
                <a16:creationId xmlns:a16="http://schemas.microsoft.com/office/drawing/2014/main" id="{3C2517FF-4AB9-4C83-9672-7324DE72D2FC}"/>
              </a:ext>
            </a:extLst>
          </p:cNvPr>
          <p:cNvSpPr>
            <a:spLocks noGrp="1"/>
          </p:cNvSpPr>
          <p:nvPr>
            <p:ph type="title" hasCustomPrompt="1"/>
          </p:nvPr>
        </p:nvSpPr>
        <p:spPr/>
        <p:txBody>
          <a:bodyPr/>
          <a:lstStyle>
            <a:lvl1pPr>
              <a:defRPr sz="3400">
                <a:latin typeface="+mj-lt"/>
                <a:ea typeface="+mj-ea"/>
                <a:cs typeface="+mj-cs"/>
                <a:sym typeface="+mj-lt"/>
              </a:defRPr>
            </a:lvl1pPr>
          </a:lstStyle>
          <a:p>
            <a:r>
              <a:rPr lang="en-US" dirty="0"/>
              <a:t>Click to add title</a:t>
            </a:r>
          </a:p>
        </p:txBody>
      </p:sp>
      <p:sp>
        <p:nvSpPr>
          <p:cNvPr id="6" name="Foliennummernplatzhalter 8">
            <a:extLst>
              <a:ext uri="{FF2B5EF4-FFF2-40B4-BE49-F238E27FC236}">
                <a16:creationId xmlns:a16="http://schemas.microsoft.com/office/drawing/2014/main" id="{B27A8AC8-7184-4405-AC5F-AE744315A4EC}"/>
              </a:ext>
            </a:extLst>
          </p:cNvPr>
          <p:cNvSpPr txBox="1">
            <a:spLocks/>
          </p:cNvSpPr>
          <p:nvPr userDrawn="1"/>
        </p:nvSpPr>
        <p:spPr>
          <a:xfrm>
            <a:off x="6303470" y="8733274"/>
            <a:ext cx="147476" cy="153888"/>
          </a:xfrm>
          <a:prstGeom prst="rect">
            <a:avLst/>
          </a:prstGeom>
        </p:spPr>
        <p:txBody>
          <a:bodyPr vert="horz" wrap="none" lIns="0" tIns="0" rIns="0" bIns="0" rtlCol="0" anchor="ctr">
            <a:spAutoFit/>
          </a:bodyPr>
          <a:lstStyle>
            <a:defPPr>
              <a:defRPr lang="en-US"/>
            </a:defPPr>
            <a:lvl1pPr marL="0" algn="r" defTabSz="914400" rtl="0" eaLnBrk="1" latinLnBrk="0" hangingPunct="1">
              <a:defRPr sz="1000" kern="1200">
                <a:solidFill>
                  <a:schemeClr val="tx1">
                    <a:lumMod val="65000"/>
                    <a:lumOff val="35000"/>
                  </a:schemeClr>
                </a:solidFill>
                <a:latin typeface="+mn-lt"/>
                <a:ea typeface="+mn-ea"/>
                <a:cs typeface="+mn-cs"/>
                <a:sym typeface="+mn-l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44B31D-349A-4FE6-9084-AC4DE21D68C6}" type="slidenum">
              <a:rPr lang="en-US" sz="1000" smtClean="0"/>
              <a:pPr/>
              <a:t>‹#›</a:t>
            </a:fld>
            <a:endParaRPr lang="en-US" sz="1000" dirty="0"/>
          </a:p>
        </p:txBody>
      </p:sp>
      <p:grpSp>
        <p:nvGrpSpPr>
          <p:cNvPr id="7" name="Group 6"/>
          <p:cNvGrpSpPr/>
          <p:nvPr userDrawn="1"/>
        </p:nvGrpSpPr>
        <p:grpSpPr>
          <a:xfrm>
            <a:off x="412379" y="8740313"/>
            <a:ext cx="1231879" cy="153888"/>
            <a:chOff x="480063" y="9614296"/>
            <a:chExt cx="1396130" cy="169275"/>
          </a:xfrm>
        </p:grpSpPr>
        <p:sp>
          <p:nvSpPr>
            <p:cNvPr id="9" name="Text Placeholder 9">
              <a:extLst>
                <a:ext uri="{FF2B5EF4-FFF2-40B4-BE49-F238E27FC236}">
                  <a16:creationId xmlns:a16="http://schemas.microsoft.com/office/drawing/2014/main" id="{349D0E4C-F358-43C8-9BDB-D24D2FC536A4}"/>
                </a:ext>
              </a:extLst>
            </p:cNvPr>
            <p:cNvSpPr txBox="1">
              <a:spLocks/>
            </p:cNvSpPr>
            <p:nvPr userDrawn="1"/>
          </p:nvSpPr>
          <p:spPr>
            <a:xfrm>
              <a:off x="1427459" y="9614296"/>
              <a:ext cx="448734" cy="169275"/>
            </a:xfrm>
            <a:prstGeom prst="rect">
              <a:avLst/>
            </a:prstGeom>
          </p:spPr>
          <p:txBody>
            <a:bodyPr vert="horz" wrap="none" lIns="0" tIns="0" rIns="0" bIns="0" rtlCol="0">
              <a:spAutoFit/>
            </a:bodyPr>
            <a:lstStyle>
              <a:lvl1pPr marL="0" indent="0" algn="l" defTabSz="457200" rtl="0" eaLnBrk="1" latinLnBrk="0" hangingPunct="1">
                <a:lnSpc>
                  <a:spcPct val="100000"/>
                </a:lnSpc>
                <a:spcBef>
                  <a:spcPts val="432"/>
                </a:spcBef>
                <a:buFontTx/>
                <a:buNone/>
                <a:defRPr sz="1600" b="1" kern="1200">
                  <a:solidFill>
                    <a:schemeClr val="tx2"/>
                  </a:solidFill>
                  <a:latin typeface="+mn-lt"/>
                  <a:ea typeface="+mn-ea"/>
                  <a:cs typeface="Georgia"/>
                </a:defRPr>
              </a:lvl1pPr>
              <a:lvl2pPr marL="0" indent="0" algn="l" defTabSz="457200" rtl="0" eaLnBrk="1" latinLnBrk="0" hangingPunct="1">
                <a:lnSpc>
                  <a:spcPct val="100000"/>
                </a:lnSpc>
                <a:spcBef>
                  <a:spcPts val="432"/>
                </a:spcBef>
                <a:buClrTx/>
                <a:buFont typeface="Arial"/>
                <a:buNone/>
                <a:defRPr sz="1600" b="0" kern="1200">
                  <a:solidFill>
                    <a:schemeClr val="tx1"/>
                  </a:solidFill>
                  <a:latin typeface="+mn-lt"/>
                  <a:ea typeface="+mn-ea"/>
                  <a:cs typeface="+mn-cs"/>
                </a:defRPr>
              </a:lvl2pPr>
              <a:lvl3pPr marL="171450" indent="-171450" algn="l" defTabSz="457200" rtl="0" eaLnBrk="1" latinLnBrk="0" hangingPunct="1">
                <a:lnSpc>
                  <a:spcPct val="100000"/>
                </a:lnSpc>
                <a:spcBef>
                  <a:spcPts val="432"/>
                </a:spcBef>
                <a:buClrTx/>
                <a:buFont typeface="Arial" pitchFamily="34" charset="0"/>
                <a:buChar char="•"/>
                <a:defRPr sz="1600" b="0" kern="1200">
                  <a:solidFill>
                    <a:schemeClr val="tx1"/>
                  </a:solidFill>
                  <a:latin typeface="+mn-lt"/>
                  <a:ea typeface="+mn-ea"/>
                  <a:cs typeface="+mn-cs"/>
                </a:defRPr>
              </a:lvl3pPr>
              <a:lvl4pPr marL="344488" indent="-173038" algn="l" defTabSz="457200" rtl="0" eaLnBrk="1" latinLnBrk="0" hangingPunct="1">
                <a:lnSpc>
                  <a:spcPct val="100000"/>
                </a:lnSpc>
                <a:spcBef>
                  <a:spcPts val="432"/>
                </a:spcBef>
                <a:buClrTx/>
                <a:buFont typeface="Coranto 2"/>
                <a:buChar char="-"/>
                <a:defRPr sz="1600" b="0" kern="1200">
                  <a:solidFill>
                    <a:schemeClr val="tx1"/>
                  </a:solidFill>
                  <a:latin typeface="+mn-lt"/>
                  <a:ea typeface="+mn-ea"/>
                  <a:cs typeface="+mn-cs"/>
                </a:defRPr>
              </a:lvl4pPr>
              <a:lvl5pPr marL="515938" indent="-171450" algn="l" defTabSz="457200" rtl="0" eaLnBrk="1" latinLnBrk="0" hangingPunct="1">
                <a:lnSpc>
                  <a:spcPct val="100000"/>
                </a:lnSpc>
                <a:spcBef>
                  <a:spcPts val="432"/>
                </a:spcBef>
                <a:buClrTx/>
                <a:buFont typeface="Coranto 2"/>
                <a:buChar char="-"/>
                <a:defRPr sz="1400" b="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r>
                <a:rPr lang="de-DE" sz="1000" b="0" dirty="0">
                  <a:solidFill>
                    <a:schemeClr val="tx1">
                      <a:lumMod val="65000"/>
                      <a:lumOff val="35000"/>
                    </a:schemeClr>
                  </a:solidFill>
                  <a:latin typeface="+mn-lt"/>
                  <a:ea typeface="+mn-ea"/>
                  <a:cs typeface="+mn-cs"/>
                  <a:sym typeface="+mn-lt"/>
                </a:rPr>
                <a:t>© 2021</a:t>
              </a:r>
              <a:endParaRPr lang="en-US" sz="1000" b="0" dirty="0">
                <a:solidFill>
                  <a:schemeClr val="tx1">
                    <a:lumMod val="65000"/>
                    <a:lumOff val="35000"/>
                  </a:schemeClr>
                </a:solidFill>
                <a:latin typeface="+mn-lt"/>
                <a:ea typeface="+mn-ea"/>
                <a:cs typeface="+mn-cs"/>
                <a:sym typeface="+mn-lt"/>
              </a:endParaRPr>
            </a:p>
          </p:txBody>
        </p:sp>
        <p:pic>
          <p:nvPicPr>
            <p:cNvPr id="10" name="Picture 9">
              <a:extLst>
                <a:ext uri="{FF2B5EF4-FFF2-40B4-BE49-F238E27FC236}">
                  <a16:creationId xmlns:a16="http://schemas.microsoft.com/office/drawing/2014/main" id="{8261514E-85F8-4FFD-866C-1085BC7747A0}"/>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480063" y="9616030"/>
              <a:ext cx="870065" cy="150421"/>
            </a:xfrm>
            <a:prstGeom prst="rect">
              <a:avLst/>
            </a:prstGeom>
          </p:spPr>
        </p:pic>
      </p:grpSp>
    </p:spTree>
    <p:extLst>
      <p:ext uri="{BB962C8B-B14F-4D97-AF65-F5344CB8AC3E}">
        <p14:creationId xmlns:p14="http://schemas.microsoft.com/office/powerpoint/2010/main" val="17796696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Agenda Cranberry">
    <p:spTree>
      <p:nvGrpSpPr>
        <p:cNvPr id="1" name=""/>
        <p:cNvGrpSpPr/>
        <p:nvPr/>
      </p:nvGrpSpPr>
      <p:grpSpPr>
        <a:xfrm>
          <a:off x="0" y="0"/>
          <a:ext cx="0" cy="0"/>
          <a:chOff x="0" y="0"/>
          <a:chExt cx="0" cy="0"/>
        </a:xfrm>
      </p:grpSpPr>
      <p:graphicFrame>
        <p:nvGraphicFramePr>
          <p:cNvPr id="8" name="Objekt 7" hidden="1">
            <a:extLst>
              <a:ext uri="{FF2B5EF4-FFF2-40B4-BE49-F238E27FC236}">
                <a16:creationId xmlns:a16="http://schemas.microsoft.com/office/drawing/2014/main" id="{F60661F3-BDA6-4F87-8C46-15578F96E46A}"/>
              </a:ext>
            </a:extLst>
          </p:cNvPr>
          <p:cNvGraphicFramePr>
            <a:graphicFrameLocks noChangeAspect="1"/>
          </p:cNvGraphicFramePr>
          <p:nvPr>
            <p:custDataLst>
              <p:tags r:id="rId1"/>
            </p:custDataLst>
            <p:extLst>
              <p:ext uri="{D42A27DB-BD31-4B8C-83A1-F6EECF244321}">
                <p14:modId xmlns:p14="http://schemas.microsoft.com/office/powerpoint/2010/main" val="558248108"/>
              </p:ext>
            </p:extLst>
          </p:nvPr>
        </p:nvGraphicFramePr>
        <p:xfrm>
          <a:off x="1194" y="2122"/>
          <a:ext cx="1190" cy="2116"/>
        </p:xfrm>
        <a:graphic>
          <a:graphicData uri="http://schemas.openxmlformats.org/presentationml/2006/ole">
            <mc:AlternateContent xmlns:mc="http://schemas.openxmlformats.org/markup-compatibility/2006">
              <mc:Choice xmlns:v="urn:schemas-microsoft-com:vml" Requires="v">
                <p:oleObj name="think-cell Folie" r:id="rId3" imgW="351" imgH="351" progId="TCLayout.ActiveDocument.1">
                  <p:embed/>
                </p:oleObj>
              </mc:Choice>
              <mc:Fallback>
                <p:oleObj name="think-cell Folie" r:id="rId3" imgW="351" imgH="351" progId="TCLayout.ActiveDocument.1">
                  <p:embed/>
                  <p:pic>
                    <p:nvPicPr>
                      <p:cNvPr id="8" name="Objekt 7" hidden="1">
                        <a:extLst>
                          <a:ext uri="{FF2B5EF4-FFF2-40B4-BE49-F238E27FC236}">
                            <a16:creationId xmlns:a16="http://schemas.microsoft.com/office/drawing/2014/main" id="{F60661F3-BDA6-4F87-8C46-15578F96E46A}"/>
                          </a:ext>
                        </a:extLst>
                      </p:cNvPr>
                      <p:cNvPicPr/>
                      <p:nvPr/>
                    </p:nvPicPr>
                    <p:blipFill>
                      <a:blip r:embed="rId4"/>
                      <a:stretch>
                        <a:fillRect/>
                      </a:stretch>
                    </p:blipFill>
                    <p:spPr>
                      <a:xfrm>
                        <a:off x="1194" y="2122"/>
                        <a:ext cx="1190" cy="2116"/>
                      </a:xfrm>
                      <a:prstGeom prst="rect">
                        <a:avLst/>
                      </a:prstGeom>
                    </p:spPr>
                  </p:pic>
                </p:oleObj>
              </mc:Fallback>
            </mc:AlternateContent>
          </a:graphicData>
        </a:graphic>
      </p:graphicFrame>
      <p:sp>
        <p:nvSpPr>
          <p:cNvPr id="3" name="Titel 2">
            <a:extLst>
              <a:ext uri="{FF2B5EF4-FFF2-40B4-BE49-F238E27FC236}">
                <a16:creationId xmlns:a16="http://schemas.microsoft.com/office/drawing/2014/main" id="{3C2517FF-4AB9-4C83-9672-7324DE72D2FC}"/>
              </a:ext>
            </a:extLst>
          </p:cNvPr>
          <p:cNvSpPr>
            <a:spLocks noGrp="1"/>
          </p:cNvSpPr>
          <p:nvPr>
            <p:ph type="title" hasCustomPrompt="1"/>
          </p:nvPr>
        </p:nvSpPr>
        <p:spPr/>
        <p:txBody>
          <a:bodyPr vert="horz" lIns="0" tIns="0" rIns="0" bIns="0" rtlCol="0" anchor="t" anchorCtr="0">
            <a:noAutofit/>
          </a:bodyPr>
          <a:lstStyle>
            <a:lvl1pPr>
              <a:defRPr lang="en-US" sz="2800" dirty="0"/>
            </a:lvl1pPr>
          </a:lstStyle>
          <a:p>
            <a:pPr lvl="0"/>
            <a:r>
              <a:rPr lang="en-US"/>
              <a:t>Click to add title</a:t>
            </a:r>
            <a:endParaRPr lang="en-US" dirty="0"/>
          </a:p>
        </p:txBody>
      </p:sp>
      <p:sp>
        <p:nvSpPr>
          <p:cNvPr id="7" name="Foliennummernplatzhalter 8">
            <a:extLst>
              <a:ext uri="{FF2B5EF4-FFF2-40B4-BE49-F238E27FC236}">
                <a16:creationId xmlns:a16="http://schemas.microsoft.com/office/drawing/2014/main" id="{B27A8AC8-7184-4405-AC5F-AE744315A4EC}"/>
              </a:ext>
            </a:extLst>
          </p:cNvPr>
          <p:cNvSpPr txBox="1">
            <a:spLocks/>
          </p:cNvSpPr>
          <p:nvPr userDrawn="1"/>
        </p:nvSpPr>
        <p:spPr>
          <a:xfrm>
            <a:off x="6303470" y="8733274"/>
            <a:ext cx="147476" cy="153888"/>
          </a:xfrm>
          <a:prstGeom prst="rect">
            <a:avLst/>
          </a:prstGeom>
        </p:spPr>
        <p:txBody>
          <a:bodyPr vert="horz" wrap="none" lIns="0" tIns="0" rIns="0" bIns="0" rtlCol="0" anchor="ctr">
            <a:spAutoFit/>
          </a:bodyPr>
          <a:lstStyle>
            <a:defPPr>
              <a:defRPr lang="en-US"/>
            </a:defPPr>
            <a:lvl1pPr marL="0" algn="r" defTabSz="914400" rtl="0" eaLnBrk="1" latinLnBrk="0" hangingPunct="1">
              <a:defRPr sz="1000" kern="1200">
                <a:solidFill>
                  <a:schemeClr val="tx1">
                    <a:lumMod val="65000"/>
                    <a:lumOff val="35000"/>
                  </a:schemeClr>
                </a:solidFill>
                <a:latin typeface="+mn-lt"/>
                <a:ea typeface="+mn-ea"/>
                <a:cs typeface="+mn-cs"/>
                <a:sym typeface="+mn-l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44B31D-349A-4FE6-9084-AC4DE21D68C6}" type="slidenum">
              <a:rPr lang="en-US" sz="1000" smtClean="0"/>
              <a:pPr/>
              <a:t>‹#›</a:t>
            </a:fld>
            <a:endParaRPr lang="en-US" sz="1000" dirty="0"/>
          </a:p>
        </p:txBody>
      </p:sp>
      <p:grpSp>
        <p:nvGrpSpPr>
          <p:cNvPr id="10" name="Group 9"/>
          <p:cNvGrpSpPr/>
          <p:nvPr userDrawn="1"/>
        </p:nvGrpSpPr>
        <p:grpSpPr>
          <a:xfrm>
            <a:off x="412379" y="8740313"/>
            <a:ext cx="1231879" cy="153888"/>
            <a:chOff x="480063" y="9614296"/>
            <a:chExt cx="1396130" cy="169275"/>
          </a:xfrm>
        </p:grpSpPr>
        <p:sp>
          <p:nvSpPr>
            <p:cNvPr id="11" name="Text Placeholder 9">
              <a:extLst>
                <a:ext uri="{FF2B5EF4-FFF2-40B4-BE49-F238E27FC236}">
                  <a16:creationId xmlns:a16="http://schemas.microsoft.com/office/drawing/2014/main" id="{349D0E4C-F358-43C8-9BDB-D24D2FC536A4}"/>
                </a:ext>
              </a:extLst>
            </p:cNvPr>
            <p:cNvSpPr txBox="1">
              <a:spLocks/>
            </p:cNvSpPr>
            <p:nvPr userDrawn="1"/>
          </p:nvSpPr>
          <p:spPr>
            <a:xfrm>
              <a:off x="1427459" y="9614296"/>
              <a:ext cx="448734" cy="169275"/>
            </a:xfrm>
            <a:prstGeom prst="rect">
              <a:avLst/>
            </a:prstGeom>
          </p:spPr>
          <p:txBody>
            <a:bodyPr vert="horz" wrap="none" lIns="0" tIns="0" rIns="0" bIns="0" rtlCol="0">
              <a:spAutoFit/>
            </a:bodyPr>
            <a:lstStyle>
              <a:lvl1pPr marL="0" indent="0" algn="l" defTabSz="457200" rtl="0" eaLnBrk="1" latinLnBrk="0" hangingPunct="1">
                <a:lnSpc>
                  <a:spcPct val="100000"/>
                </a:lnSpc>
                <a:spcBef>
                  <a:spcPts val="432"/>
                </a:spcBef>
                <a:buFontTx/>
                <a:buNone/>
                <a:defRPr sz="1600" b="1" kern="1200">
                  <a:solidFill>
                    <a:schemeClr val="tx2"/>
                  </a:solidFill>
                  <a:latin typeface="+mn-lt"/>
                  <a:ea typeface="+mn-ea"/>
                  <a:cs typeface="Georgia"/>
                </a:defRPr>
              </a:lvl1pPr>
              <a:lvl2pPr marL="0" indent="0" algn="l" defTabSz="457200" rtl="0" eaLnBrk="1" latinLnBrk="0" hangingPunct="1">
                <a:lnSpc>
                  <a:spcPct val="100000"/>
                </a:lnSpc>
                <a:spcBef>
                  <a:spcPts val="432"/>
                </a:spcBef>
                <a:buClrTx/>
                <a:buFont typeface="Arial"/>
                <a:buNone/>
                <a:defRPr sz="1600" b="0" kern="1200">
                  <a:solidFill>
                    <a:schemeClr val="tx1"/>
                  </a:solidFill>
                  <a:latin typeface="+mn-lt"/>
                  <a:ea typeface="+mn-ea"/>
                  <a:cs typeface="+mn-cs"/>
                </a:defRPr>
              </a:lvl2pPr>
              <a:lvl3pPr marL="171450" indent="-171450" algn="l" defTabSz="457200" rtl="0" eaLnBrk="1" latinLnBrk="0" hangingPunct="1">
                <a:lnSpc>
                  <a:spcPct val="100000"/>
                </a:lnSpc>
                <a:spcBef>
                  <a:spcPts val="432"/>
                </a:spcBef>
                <a:buClrTx/>
                <a:buFont typeface="Arial" pitchFamily="34" charset="0"/>
                <a:buChar char="•"/>
                <a:defRPr sz="1600" b="0" kern="1200">
                  <a:solidFill>
                    <a:schemeClr val="tx1"/>
                  </a:solidFill>
                  <a:latin typeface="+mn-lt"/>
                  <a:ea typeface="+mn-ea"/>
                  <a:cs typeface="+mn-cs"/>
                </a:defRPr>
              </a:lvl3pPr>
              <a:lvl4pPr marL="344488" indent="-173038" algn="l" defTabSz="457200" rtl="0" eaLnBrk="1" latinLnBrk="0" hangingPunct="1">
                <a:lnSpc>
                  <a:spcPct val="100000"/>
                </a:lnSpc>
                <a:spcBef>
                  <a:spcPts val="432"/>
                </a:spcBef>
                <a:buClrTx/>
                <a:buFont typeface="Coranto 2"/>
                <a:buChar char="-"/>
                <a:defRPr sz="1600" b="0" kern="1200">
                  <a:solidFill>
                    <a:schemeClr val="tx1"/>
                  </a:solidFill>
                  <a:latin typeface="+mn-lt"/>
                  <a:ea typeface="+mn-ea"/>
                  <a:cs typeface="+mn-cs"/>
                </a:defRPr>
              </a:lvl4pPr>
              <a:lvl5pPr marL="515938" indent="-171450" algn="l" defTabSz="457200" rtl="0" eaLnBrk="1" latinLnBrk="0" hangingPunct="1">
                <a:lnSpc>
                  <a:spcPct val="100000"/>
                </a:lnSpc>
                <a:spcBef>
                  <a:spcPts val="432"/>
                </a:spcBef>
                <a:buClrTx/>
                <a:buFont typeface="Coranto 2"/>
                <a:buChar char="-"/>
                <a:defRPr sz="1400" b="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r>
                <a:rPr lang="de-DE" sz="1000" b="0" dirty="0">
                  <a:solidFill>
                    <a:schemeClr val="tx1">
                      <a:lumMod val="65000"/>
                      <a:lumOff val="35000"/>
                    </a:schemeClr>
                  </a:solidFill>
                  <a:latin typeface="+mn-lt"/>
                  <a:ea typeface="+mn-ea"/>
                  <a:cs typeface="+mn-cs"/>
                  <a:sym typeface="+mn-lt"/>
                </a:rPr>
                <a:t>© 2021</a:t>
              </a:r>
              <a:endParaRPr lang="en-US" sz="1000" b="0" dirty="0">
                <a:solidFill>
                  <a:schemeClr val="tx1">
                    <a:lumMod val="65000"/>
                    <a:lumOff val="35000"/>
                  </a:schemeClr>
                </a:solidFill>
                <a:latin typeface="+mn-lt"/>
                <a:ea typeface="+mn-ea"/>
                <a:cs typeface="+mn-cs"/>
                <a:sym typeface="+mn-lt"/>
              </a:endParaRPr>
            </a:p>
          </p:txBody>
        </p:sp>
        <p:pic>
          <p:nvPicPr>
            <p:cNvPr id="12" name="Picture 11">
              <a:extLst>
                <a:ext uri="{FF2B5EF4-FFF2-40B4-BE49-F238E27FC236}">
                  <a16:creationId xmlns:a16="http://schemas.microsoft.com/office/drawing/2014/main" id="{8261514E-85F8-4FFD-866C-1085BC7747A0}"/>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480063" y="9616030"/>
              <a:ext cx="870065" cy="150421"/>
            </a:xfrm>
            <a:prstGeom prst="rect">
              <a:avLst/>
            </a:prstGeom>
          </p:spPr>
        </p:pic>
      </p:grpSp>
      <p:pic>
        <p:nvPicPr>
          <p:cNvPr id="2" name="Picture 1"/>
          <p:cNvPicPr>
            <a:picLocks noChangeAspect="1"/>
          </p:cNvPicPr>
          <p:nvPr userDrawn="1"/>
        </p:nvPicPr>
        <p:blipFill>
          <a:blip r:embed="rId6"/>
          <a:stretch>
            <a:fillRect/>
          </a:stretch>
        </p:blipFill>
        <p:spPr>
          <a:xfrm>
            <a:off x="2" y="2074437"/>
            <a:ext cx="6858595" cy="5725195"/>
          </a:xfrm>
          <a:prstGeom prst="rect">
            <a:avLst/>
          </a:prstGeom>
        </p:spPr>
      </p:pic>
    </p:spTree>
    <p:extLst>
      <p:ext uri="{BB962C8B-B14F-4D97-AF65-F5344CB8AC3E}">
        <p14:creationId xmlns:p14="http://schemas.microsoft.com/office/powerpoint/2010/main" val="17757287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and picture 2">
    <p:spTree>
      <p:nvGrpSpPr>
        <p:cNvPr id="1" name=""/>
        <p:cNvGrpSpPr/>
        <p:nvPr/>
      </p:nvGrpSpPr>
      <p:grpSpPr>
        <a:xfrm>
          <a:off x="0" y="0"/>
          <a:ext cx="0" cy="0"/>
          <a:chOff x="0" y="0"/>
          <a:chExt cx="0" cy="0"/>
        </a:xfrm>
      </p:grpSpPr>
      <p:graphicFrame>
        <p:nvGraphicFramePr>
          <p:cNvPr id="8" name="Objekt 7" hidden="1">
            <a:extLst>
              <a:ext uri="{FF2B5EF4-FFF2-40B4-BE49-F238E27FC236}">
                <a16:creationId xmlns:a16="http://schemas.microsoft.com/office/drawing/2014/main" id="{F60661F3-BDA6-4F87-8C46-15578F96E46A}"/>
              </a:ext>
            </a:extLst>
          </p:cNvPr>
          <p:cNvGraphicFramePr>
            <a:graphicFrameLocks noChangeAspect="1"/>
          </p:cNvGraphicFramePr>
          <p:nvPr>
            <p:custDataLst>
              <p:tags r:id="rId1"/>
            </p:custDataLst>
            <p:extLst>
              <p:ext uri="{D42A27DB-BD31-4B8C-83A1-F6EECF244321}">
                <p14:modId xmlns:p14="http://schemas.microsoft.com/office/powerpoint/2010/main" val="3078105593"/>
              </p:ext>
            </p:extLst>
          </p:nvPr>
        </p:nvGraphicFramePr>
        <p:xfrm>
          <a:off x="1194" y="2122"/>
          <a:ext cx="1190" cy="2116"/>
        </p:xfrm>
        <a:graphic>
          <a:graphicData uri="http://schemas.openxmlformats.org/presentationml/2006/ole">
            <mc:AlternateContent xmlns:mc="http://schemas.openxmlformats.org/markup-compatibility/2006">
              <mc:Choice xmlns:v="urn:schemas-microsoft-com:vml" Requires="v">
                <p:oleObj name="think-cell Folie" r:id="rId3" imgW="351" imgH="351" progId="TCLayout.ActiveDocument.1">
                  <p:embed/>
                </p:oleObj>
              </mc:Choice>
              <mc:Fallback>
                <p:oleObj name="think-cell Folie" r:id="rId3" imgW="351" imgH="351" progId="TCLayout.ActiveDocument.1">
                  <p:embed/>
                  <p:pic>
                    <p:nvPicPr>
                      <p:cNvPr id="8" name="Objekt 7" hidden="1">
                        <a:extLst>
                          <a:ext uri="{FF2B5EF4-FFF2-40B4-BE49-F238E27FC236}">
                            <a16:creationId xmlns:a16="http://schemas.microsoft.com/office/drawing/2014/main" id="{F60661F3-BDA6-4F87-8C46-15578F96E46A}"/>
                          </a:ext>
                        </a:extLst>
                      </p:cNvPr>
                      <p:cNvPicPr/>
                      <p:nvPr/>
                    </p:nvPicPr>
                    <p:blipFill>
                      <a:blip r:embed="rId4"/>
                      <a:stretch>
                        <a:fillRect/>
                      </a:stretch>
                    </p:blipFill>
                    <p:spPr>
                      <a:xfrm>
                        <a:off x="1194" y="2122"/>
                        <a:ext cx="1190" cy="2116"/>
                      </a:xfrm>
                      <a:prstGeom prst="rect">
                        <a:avLst/>
                      </a:prstGeom>
                    </p:spPr>
                  </p:pic>
                </p:oleObj>
              </mc:Fallback>
            </mc:AlternateContent>
          </a:graphicData>
        </a:graphic>
      </p:graphicFrame>
      <p:sp>
        <p:nvSpPr>
          <p:cNvPr id="3" name="Titel 2">
            <a:extLst>
              <a:ext uri="{FF2B5EF4-FFF2-40B4-BE49-F238E27FC236}">
                <a16:creationId xmlns:a16="http://schemas.microsoft.com/office/drawing/2014/main" id="{3C2517FF-4AB9-4C83-9672-7324DE72D2FC}"/>
              </a:ext>
            </a:extLst>
          </p:cNvPr>
          <p:cNvSpPr>
            <a:spLocks noGrp="1"/>
          </p:cNvSpPr>
          <p:nvPr>
            <p:ph type="title" hasCustomPrompt="1"/>
          </p:nvPr>
        </p:nvSpPr>
        <p:spPr/>
        <p:txBody>
          <a:bodyPr/>
          <a:lstStyle>
            <a:lvl1pPr>
              <a:defRPr sz="3400">
                <a:latin typeface="+mj-lt"/>
                <a:ea typeface="+mj-ea"/>
                <a:cs typeface="+mj-cs"/>
                <a:sym typeface="+mj-lt"/>
              </a:defRPr>
            </a:lvl1pPr>
          </a:lstStyle>
          <a:p>
            <a:r>
              <a:rPr lang="en-US" dirty="0"/>
              <a:t>Click to add title</a:t>
            </a:r>
          </a:p>
        </p:txBody>
      </p:sp>
      <p:sp>
        <p:nvSpPr>
          <p:cNvPr id="10" name="Picture Placeholder 9"/>
          <p:cNvSpPr>
            <a:spLocks noGrp="1"/>
          </p:cNvSpPr>
          <p:nvPr>
            <p:ph type="pic" sz="quarter" idx="13"/>
          </p:nvPr>
        </p:nvSpPr>
        <p:spPr>
          <a:xfrm>
            <a:off x="0" y="4883729"/>
            <a:ext cx="6858000" cy="3359728"/>
          </a:xfrm>
          <a:pattFill prst="ltUpDiag">
            <a:fgClr>
              <a:schemeClr val="bg2">
                <a:lumMod val="75000"/>
              </a:schemeClr>
            </a:fgClr>
            <a:bgClr>
              <a:schemeClr val="bg1"/>
            </a:bgClr>
          </a:pattFill>
          <a:ln>
            <a:noFill/>
          </a:ln>
        </p:spPr>
        <p:txBody>
          <a:bodyPr vert="horz" lIns="0" tIns="0" rIns="0" bIns="0" rtlCol="0">
            <a:noAutofit/>
          </a:bodyPr>
          <a:lstStyle>
            <a:lvl1pPr algn="l">
              <a:defRPr lang="en-IN" sz="1412">
                <a:solidFill>
                  <a:schemeClr val="tx1"/>
                </a:solidFill>
              </a:defRPr>
            </a:lvl1pPr>
          </a:lstStyle>
          <a:p>
            <a:pPr lvl="0" defTabSz="403441"/>
            <a:endParaRPr lang="en-IN" dirty="0"/>
          </a:p>
        </p:txBody>
      </p:sp>
      <p:sp>
        <p:nvSpPr>
          <p:cNvPr id="7" name="Foliennummernplatzhalter 8">
            <a:extLst>
              <a:ext uri="{FF2B5EF4-FFF2-40B4-BE49-F238E27FC236}">
                <a16:creationId xmlns:a16="http://schemas.microsoft.com/office/drawing/2014/main" id="{B27A8AC8-7184-4405-AC5F-AE744315A4EC}"/>
              </a:ext>
            </a:extLst>
          </p:cNvPr>
          <p:cNvSpPr txBox="1">
            <a:spLocks/>
          </p:cNvSpPr>
          <p:nvPr userDrawn="1"/>
        </p:nvSpPr>
        <p:spPr>
          <a:xfrm>
            <a:off x="6303470" y="8733274"/>
            <a:ext cx="147476" cy="153888"/>
          </a:xfrm>
          <a:prstGeom prst="rect">
            <a:avLst/>
          </a:prstGeom>
        </p:spPr>
        <p:txBody>
          <a:bodyPr vert="horz" wrap="none" lIns="0" tIns="0" rIns="0" bIns="0" rtlCol="0" anchor="ctr">
            <a:spAutoFit/>
          </a:bodyPr>
          <a:lstStyle>
            <a:defPPr>
              <a:defRPr lang="en-US"/>
            </a:defPPr>
            <a:lvl1pPr marL="0" algn="r" defTabSz="914400" rtl="0" eaLnBrk="1" latinLnBrk="0" hangingPunct="1">
              <a:defRPr sz="1000" kern="1200">
                <a:solidFill>
                  <a:schemeClr val="tx1">
                    <a:lumMod val="65000"/>
                    <a:lumOff val="35000"/>
                  </a:schemeClr>
                </a:solidFill>
                <a:latin typeface="+mn-lt"/>
                <a:ea typeface="+mn-ea"/>
                <a:cs typeface="+mn-cs"/>
                <a:sym typeface="+mn-l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44B31D-349A-4FE6-9084-AC4DE21D68C6}" type="slidenum">
              <a:rPr lang="en-US" sz="1000" smtClean="0"/>
              <a:pPr/>
              <a:t>‹#›</a:t>
            </a:fld>
            <a:endParaRPr lang="en-US" sz="1000" dirty="0"/>
          </a:p>
        </p:txBody>
      </p:sp>
      <p:grpSp>
        <p:nvGrpSpPr>
          <p:cNvPr id="9" name="Group 8"/>
          <p:cNvGrpSpPr/>
          <p:nvPr userDrawn="1"/>
        </p:nvGrpSpPr>
        <p:grpSpPr>
          <a:xfrm>
            <a:off x="412379" y="8740313"/>
            <a:ext cx="1231879" cy="153888"/>
            <a:chOff x="480063" y="9614296"/>
            <a:chExt cx="1396130" cy="169275"/>
          </a:xfrm>
        </p:grpSpPr>
        <p:sp>
          <p:nvSpPr>
            <p:cNvPr id="11" name="Text Placeholder 9">
              <a:extLst>
                <a:ext uri="{FF2B5EF4-FFF2-40B4-BE49-F238E27FC236}">
                  <a16:creationId xmlns:a16="http://schemas.microsoft.com/office/drawing/2014/main" id="{349D0E4C-F358-43C8-9BDB-D24D2FC536A4}"/>
                </a:ext>
              </a:extLst>
            </p:cNvPr>
            <p:cNvSpPr txBox="1">
              <a:spLocks/>
            </p:cNvSpPr>
            <p:nvPr userDrawn="1"/>
          </p:nvSpPr>
          <p:spPr>
            <a:xfrm>
              <a:off x="1427459" y="9614296"/>
              <a:ext cx="448734" cy="169275"/>
            </a:xfrm>
            <a:prstGeom prst="rect">
              <a:avLst/>
            </a:prstGeom>
          </p:spPr>
          <p:txBody>
            <a:bodyPr vert="horz" wrap="none" lIns="0" tIns="0" rIns="0" bIns="0" rtlCol="0">
              <a:spAutoFit/>
            </a:bodyPr>
            <a:lstStyle>
              <a:lvl1pPr marL="0" indent="0" algn="l" defTabSz="457200" rtl="0" eaLnBrk="1" latinLnBrk="0" hangingPunct="1">
                <a:lnSpc>
                  <a:spcPct val="100000"/>
                </a:lnSpc>
                <a:spcBef>
                  <a:spcPts val="432"/>
                </a:spcBef>
                <a:buFontTx/>
                <a:buNone/>
                <a:defRPr sz="1600" b="1" kern="1200">
                  <a:solidFill>
                    <a:schemeClr val="tx2"/>
                  </a:solidFill>
                  <a:latin typeface="+mn-lt"/>
                  <a:ea typeface="+mn-ea"/>
                  <a:cs typeface="Georgia"/>
                </a:defRPr>
              </a:lvl1pPr>
              <a:lvl2pPr marL="0" indent="0" algn="l" defTabSz="457200" rtl="0" eaLnBrk="1" latinLnBrk="0" hangingPunct="1">
                <a:lnSpc>
                  <a:spcPct val="100000"/>
                </a:lnSpc>
                <a:spcBef>
                  <a:spcPts val="432"/>
                </a:spcBef>
                <a:buClrTx/>
                <a:buFont typeface="Arial"/>
                <a:buNone/>
                <a:defRPr sz="1600" b="0" kern="1200">
                  <a:solidFill>
                    <a:schemeClr val="tx1"/>
                  </a:solidFill>
                  <a:latin typeface="+mn-lt"/>
                  <a:ea typeface="+mn-ea"/>
                  <a:cs typeface="+mn-cs"/>
                </a:defRPr>
              </a:lvl2pPr>
              <a:lvl3pPr marL="171450" indent="-171450" algn="l" defTabSz="457200" rtl="0" eaLnBrk="1" latinLnBrk="0" hangingPunct="1">
                <a:lnSpc>
                  <a:spcPct val="100000"/>
                </a:lnSpc>
                <a:spcBef>
                  <a:spcPts val="432"/>
                </a:spcBef>
                <a:buClrTx/>
                <a:buFont typeface="Arial" pitchFamily="34" charset="0"/>
                <a:buChar char="•"/>
                <a:defRPr sz="1600" b="0" kern="1200">
                  <a:solidFill>
                    <a:schemeClr val="tx1"/>
                  </a:solidFill>
                  <a:latin typeface="+mn-lt"/>
                  <a:ea typeface="+mn-ea"/>
                  <a:cs typeface="+mn-cs"/>
                </a:defRPr>
              </a:lvl3pPr>
              <a:lvl4pPr marL="344488" indent="-173038" algn="l" defTabSz="457200" rtl="0" eaLnBrk="1" latinLnBrk="0" hangingPunct="1">
                <a:lnSpc>
                  <a:spcPct val="100000"/>
                </a:lnSpc>
                <a:spcBef>
                  <a:spcPts val="432"/>
                </a:spcBef>
                <a:buClrTx/>
                <a:buFont typeface="Coranto 2"/>
                <a:buChar char="-"/>
                <a:defRPr sz="1600" b="0" kern="1200">
                  <a:solidFill>
                    <a:schemeClr val="tx1"/>
                  </a:solidFill>
                  <a:latin typeface="+mn-lt"/>
                  <a:ea typeface="+mn-ea"/>
                  <a:cs typeface="+mn-cs"/>
                </a:defRPr>
              </a:lvl4pPr>
              <a:lvl5pPr marL="515938" indent="-171450" algn="l" defTabSz="457200" rtl="0" eaLnBrk="1" latinLnBrk="0" hangingPunct="1">
                <a:lnSpc>
                  <a:spcPct val="100000"/>
                </a:lnSpc>
                <a:spcBef>
                  <a:spcPts val="432"/>
                </a:spcBef>
                <a:buClrTx/>
                <a:buFont typeface="Coranto 2"/>
                <a:buChar char="-"/>
                <a:defRPr sz="1400" b="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r>
                <a:rPr lang="de-DE" sz="1000" b="0" dirty="0">
                  <a:solidFill>
                    <a:schemeClr val="tx1">
                      <a:lumMod val="65000"/>
                      <a:lumOff val="35000"/>
                    </a:schemeClr>
                  </a:solidFill>
                  <a:latin typeface="+mn-lt"/>
                  <a:ea typeface="+mn-ea"/>
                  <a:cs typeface="+mn-cs"/>
                  <a:sym typeface="+mn-lt"/>
                </a:rPr>
                <a:t>© 2021</a:t>
              </a:r>
              <a:endParaRPr lang="en-US" sz="1000" b="0" dirty="0">
                <a:solidFill>
                  <a:schemeClr val="tx1">
                    <a:lumMod val="65000"/>
                    <a:lumOff val="35000"/>
                  </a:schemeClr>
                </a:solidFill>
                <a:latin typeface="+mn-lt"/>
                <a:ea typeface="+mn-ea"/>
                <a:cs typeface="+mn-cs"/>
                <a:sym typeface="+mn-lt"/>
              </a:endParaRPr>
            </a:p>
          </p:txBody>
        </p:sp>
        <p:pic>
          <p:nvPicPr>
            <p:cNvPr id="12" name="Picture 11">
              <a:extLst>
                <a:ext uri="{FF2B5EF4-FFF2-40B4-BE49-F238E27FC236}">
                  <a16:creationId xmlns:a16="http://schemas.microsoft.com/office/drawing/2014/main" id="{8261514E-85F8-4FFD-866C-1085BC7747A0}"/>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480063" y="9616030"/>
              <a:ext cx="870065" cy="150421"/>
            </a:xfrm>
            <a:prstGeom prst="rect">
              <a:avLst/>
            </a:prstGeom>
          </p:spPr>
        </p:pic>
      </p:grpSp>
    </p:spTree>
    <p:extLst>
      <p:ext uri="{BB962C8B-B14F-4D97-AF65-F5344CB8AC3E}">
        <p14:creationId xmlns:p14="http://schemas.microsoft.com/office/powerpoint/2010/main" val="764072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6_Title Page">
    <p:spTree>
      <p:nvGrpSpPr>
        <p:cNvPr id="1" name=""/>
        <p:cNvGrpSpPr/>
        <p:nvPr/>
      </p:nvGrpSpPr>
      <p:grpSpPr>
        <a:xfrm>
          <a:off x="0" y="0"/>
          <a:ext cx="0" cy="0"/>
          <a:chOff x="0" y="0"/>
          <a:chExt cx="0" cy="0"/>
        </a:xfrm>
      </p:grpSpPr>
      <p:pic>
        <p:nvPicPr>
          <p:cNvPr id="14" name="Grafik 7">
            <a:extLst>
              <a:ext uri="{FF2B5EF4-FFF2-40B4-BE49-F238E27FC236}">
                <a16:creationId xmlns:a16="http://schemas.microsoft.com/office/drawing/2014/main" id="{DEB611F8-0F55-4A30-86C3-CF6F13DE4529}"/>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l="47848" r="4997" b="7692"/>
          <a:stretch/>
        </p:blipFill>
        <p:spPr>
          <a:xfrm>
            <a:off x="-1" y="-11412"/>
            <a:ext cx="6858001" cy="9155414"/>
          </a:xfrm>
          <a:prstGeom prst="rect">
            <a:avLst/>
          </a:prstGeom>
        </p:spPr>
      </p:pic>
      <p:graphicFrame>
        <p:nvGraphicFramePr>
          <p:cNvPr id="4" name="Objekt 3" hidden="1">
            <a:extLst>
              <a:ext uri="{FF2B5EF4-FFF2-40B4-BE49-F238E27FC236}">
                <a16:creationId xmlns:a16="http://schemas.microsoft.com/office/drawing/2014/main" id="{FB482338-A380-4508-9B07-159CB251B9A8}"/>
              </a:ext>
            </a:extLst>
          </p:cNvPr>
          <p:cNvGraphicFramePr>
            <a:graphicFrameLocks noChangeAspect="1"/>
          </p:cNvGraphicFramePr>
          <p:nvPr>
            <p:custDataLst>
              <p:tags r:id="rId1"/>
            </p:custDataLst>
            <p:extLst>
              <p:ext uri="{D42A27DB-BD31-4B8C-83A1-F6EECF244321}">
                <p14:modId xmlns:p14="http://schemas.microsoft.com/office/powerpoint/2010/main" val="31844244"/>
              </p:ext>
            </p:extLst>
          </p:nvPr>
        </p:nvGraphicFramePr>
        <p:xfrm>
          <a:off x="1194" y="2122"/>
          <a:ext cx="1190" cy="2116"/>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4" name="Objekt 3" hidden="1">
                        <a:extLst>
                          <a:ext uri="{FF2B5EF4-FFF2-40B4-BE49-F238E27FC236}">
                            <a16:creationId xmlns:a16="http://schemas.microsoft.com/office/drawing/2014/main" id="{FB482338-A380-4508-9B07-159CB251B9A8}"/>
                          </a:ext>
                        </a:extLst>
                      </p:cNvPr>
                      <p:cNvPicPr/>
                      <p:nvPr/>
                    </p:nvPicPr>
                    <p:blipFill>
                      <a:blip r:embed="rId5"/>
                      <a:stretch>
                        <a:fillRect/>
                      </a:stretch>
                    </p:blipFill>
                    <p:spPr>
                      <a:xfrm>
                        <a:off x="1194" y="2122"/>
                        <a:ext cx="1190" cy="2116"/>
                      </a:xfrm>
                      <a:prstGeom prst="rect">
                        <a:avLst/>
                      </a:prstGeom>
                    </p:spPr>
                  </p:pic>
                </p:oleObj>
              </mc:Fallback>
            </mc:AlternateContent>
          </a:graphicData>
        </a:graphic>
      </p:graphicFrame>
      <p:sp>
        <p:nvSpPr>
          <p:cNvPr id="7" name="Text Placeholder 6"/>
          <p:cNvSpPr>
            <a:spLocks noGrp="1"/>
          </p:cNvSpPr>
          <p:nvPr>
            <p:ph type="body" sz="quarter" idx="10" hasCustomPrompt="1"/>
          </p:nvPr>
        </p:nvSpPr>
        <p:spPr>
          <a:xfrm>
            <a:off x="409018" y="1522558"/>
            <a:ext cx="6056779" cy="1519814"/>
          </a:xfrm>
        </p:spPr>
        <p:txBody>
          <a:bodyPr/>
          <a:lstStyle>
            <a:lvl1pPr>
              <a:defRPr sz="5800" baseline="0">
                <a:solidFill>
                  <a:schemeClr val="bg1"/>
                </a:solidFill>
              </a:defRPr>
            </a:lvl1pPr>
            <a:lvl2pPr>
              <a:defRPr sz="2400">
                <a:solidFill>
                  <a:schemeClr val="bg1"/>
                </a:solidFill>
              </a:defRPr>
            </a:lvl2pPr>
          </a:lstStyle>
          <a:p>
            <a:pPr lvl="0"/>
            <a:r>
              <a:rPr lang="en-US" dirty="0"/>
              <a:t>Title </a:t>
            </a:r>
          </a:p>
          <a:p>
            <a:pPr lvl="1"/>
            <a:r>
              <a:rPr lang="en-US" dirty="0"/>
              <a:t>Subtitle</a:t>
            </a:r>
          </a:p>
        </p:txBody>
      </p:sp>
      <p:sp>
        <p:nvSpPr>
          <p:cNvPr id="15" name="Picture Placeholder 14"/>
          <p:cNvSpPr>
            <a:spLocks noGrp="1"/>
          </p:cNvSpPr>
          <p:nvPr>
            <p:ph type="pic" sz="quarter" idx="12" hasCustomPrompt="1"/>
          </p:nvPr>
        </p:nvSpPr>
        <p:spPr>
          <a:xfrm>
            <a:off x="409018" y="6524885"/>
            <a:ext cx="1387083" cy="646031"/>
          </a:xfrm>
        </p:spPr>
        <p:txBody>
          <a:bodyPr/>
          <a:lstStyle>
            <a:lvl1pPr>
              <a:defRPr>
                <a:solidFill>
                  <a:schemeClr val="bg1"/>
                </a:solidFill>
              </a:defRPr>
            </a:lvl1pPr>
          </a:lstStyle>
          <a:p>
            <a:r>
              <a:rPr lang="en-IN" dirty="0"/>
              <a:t>Company logo</a:t>
            </a:r>
          </a:p>
        </p:txBody>
      </p:sp>
      <p:sp>
        <p:nvSpPr>
          <p:cNvPr id="18" name="Text Placeholder 17"/>
          <p:cNvSpPr>
            <a:spLocks noGrp="1"/>
          </p:cNvSpPr>
          <p:nvPr>
            <p:ph type="body" sz="quarter" idx="13" hasCustomPrompt="1"/>
          </p:nvPr>
        </p:nvSpPr>
        <p:spPr>
          <a:xfrm>
            <a:off x="409018" y="7569756"/>
            <a:ext cx="2645788" cy="192693"/>
          </a:xfrm>
        </p:spPr>
        <p:txBody>
          <a:bodyPr/>
          <a:lstStyle>
            <a:lvl1pPr>
              <a:defRPr sz="1400" b="1">
                <a:solidFill>
                  <a:schemeClr val="bg1"/>
                </a:solidFill>
              </a:defRPr>
            </a:lvl1pPr>
            <a:lvl2pPr>
              <a:defRPr sz="1059" b="0" baseline="0">
                <a:solidFill>
                  <a:schemeClr val="bg1"/>
                </a:solidFill>
              </a:defRPr>
            </a:lvl2pPr>
          </a:lstStyle>
          <a:p>
            <a:pPr lvl="0"/>
            <a:r>
              <a:rPr lang="en-US" dirty="0"/>
              <a:t>Contact</a:t>
            </a:r>
          </a:p>
        </p:txBody>
      </p:sp>
      <p:sp>
        <p:nvSpPr>
          <p:cNvPr id="19" name="Text Placeholder 17"/>
          <p:cNvSpPr>
            <a:spLocks noGrp="1"/>
          </p:cNvSpPr>
          <p:nvPr>
            <p:ph type="body" sz="quarter" idx="14" hasCustomPrompt="1"/>
          </p:nvPr>
        </p:nvSpPr>
        <p:spPr>
          <a:xfrm>
            <a:off x="3471023" y="7879450"/>
            <a:ext cx="2645788" cy="912170"/>
          </a:xfrm>
        </p:spPr>
        <p:txBody>
          <a:bodyPr>
            <a:noAutofit/>
          </a:bodyPr>
          <a:lstStyle>
            <a:lvl1pPr>
              <a:defRPr sz="1235">
                <a:solidFill>
                  <a:schemeClr val="bg1"/>
                </a:solidFill>
              </a:defRPr>
            </a:lvl1pPr>
            <a:lvl2pPr>
              <a:spcAft>
                <a:spcPts val="0"/>
              </a:spcAft>
              <a:defRPr sz="1200" b="0" baseline="0">
                <a:solidFill>
                  <a:schemeClr val="bg1"/>
                </a:solidFill>
              </a:defRPr>
            </a:lvl2pPr>
          </a:lstStyle>
          <a:p>
            <a:pPr lvl="1"/>
            <a:r>
              <a:rPr lang="en-US" dirty="0"/>
              <a:t>Consultant name</a:t>
            </a:r>
          </a:p>
        </p:txBody>
      </p:sp>
      <p:sp>
        <p:nvSpPr>
          <p:cNvPr id="13" name="Text Placeholder 17"/>
          <p:cNvSpPr>
            <a:spLocks noGrp="1"/>
          </p:cNvSpPr>
          <p:nvPr>
            <p:ph type="body" sz="quarter" idx="15" hasCustomPrompt="1"/>
          </p:nvPr>
        </p:nvSpPr>
        <p:spPr>
          <a:xfrm>
            <a:off x="409018" y="7879450"/>
            <a:ext cx="2645788" cy="912170"/>
          </a:xfrm>
        </p:spPr>
        <p:txBody>
          <a:bodyPr>
            <a:noAutofit/>
          </a:bodyPr>
          <a:lstStyle>
            <a:lvl1pPr>
              <a:defRPr sz="1235">
                <a:solidFill>
                  <a:schemeClr val="bg1"/>
                </a:solidFill>
              </a:defRPr>
            </a:lvl1pPr>
            <a:lvl2pPr>
              <a:spcAft>
                <a:spcPts val="0"/>
              </a:spcAft>
              <a:defRPr sz="1200" b="0" baseline="0">
                <a:solidFill>
                  <a:schemeClr val="bg1"/>
                </a:solidFill>
              </a:defRPr>
            </a:lvl2pPr>
          </a:lstStyle>
          <a:p>
            <a:pPr lvl="1"/>
            <a:r>
              <a:rPr lang="en-US" dirty="0"/>
              <a:t>Consultant name</a:t>
            </a:r>
          </a:p>
        </p:txBody>
      </p:sp>
      <p:pic>
        <p:nvPicPr>
          <p:cNvPr id="17" name="Picture 1">
            <a:extLst>
              <a:ext uri="{FF2B5EF4-FFF2-40B4-BE49-F238E27FC236}">
                <a16:creationId xmlns:a16="http://schemas.microsoft.com/office/drawing/2014/main" id="{998F3498-6772-47E9-B827-872CB8DA0BA7}"/>
              </a:ext>
            </a:extLst>
          </p:cNvPr>
          <p:cNvPicPr>
            <a:picLocks noChangeAspect="1"/>
          </p:cNvPicPr>
          <p:nvPr userDrawn="1"/>
        </p:nvPicPr>
        <p:blipFill rotWithShape="1">
          <a:blip r:embed="rId6" cstate="email">
            <a:extLst>
              <a:ext uri="{28A0092B-C50C-407E-A947-70E740481C1C}">
                <a14:useLocalDpi xmlns:a14="http://schemas.microsoft.com/office/drawing/2010/main"/>
              </a:ext>
            </a:extLst>
          </a:blip>
          <a:srcRect r="29087"/>
          <a:stretch/>
        </p:blipFill>
        <p:spPr>
          <a:xfrm>
            <a:off x="4241655" y="611888"/>
            <a:ext cx="2246779" cy="505979"/>
          </a:xfrm>
          <a:prstGeom prst="rect">
            <a:avLst/>
          </a:prstGeom>
        </p:spPr>
      </p:pic>
      <p:sp>
        <p:nvSpPr>
          <p:cNvPr id="12" name="Picture Placeholder 10"/>
          <p:cNvSpPr>
            <a:spLocks noGrp="1"/>
          </p:cNvSpPr>
          <p:nvPr>
            <p:ph type="pic" sz="quarter" idx="11" hasCustomPrompt="1"/>
          </p:nvPr>
        </p:nvSpPr>
        <p:spPr>
          <a:xfrm>
            <a:off x="-1" y="3516843"/>
            <a:ext cx="6858001" cy="2856584"/>
          </a:xfrm>
        </p:spPr>
        <p:txBody>
          <a:bodyPr/>
          <a:lstStyle>
            <a:lvl1pPr marL="0" marR="0" indent="0" algn="l" defTabSz="316541" rtl="0" eaLnBrk="1" fontAlgn="auto" latinLnBrk="0" hangingPunct="1">
              <a:lnSpc>
                <a:spcPct val="100000"/>
              </a:lnSpc>
              <a:spcBef>
                <a:spcPts val="299"/>
              </a:spcBef>
              <a:spcAft>
                <a:spcPts val="0"/>
              </a:spcAft>
              <a:buClrTx/>
              <a:buSzTx/>
              <a:buFontTx/>
              <a:buNone/>
              <a:tabLst/>
              <a:defRPr sz="2118">
                <a:solidFill>
                  <a:schemeClr val="bg1"/>
                </a:solidFill>
              </a:defRPr>
            </a:lvl1pPr>
          </a:lstStyle>
          <a:p>
            <a:pPr marL="0" marR="0" lvl="0" indent="0" algn="l" defTabSz="316541" rtl="0" eaLnBrk="1" fontAlgn="auto" latinLnBrk="0" hangingPunct="1">
              <a:lnSpc>
                <a:spcPct val="100000"/>
              </a:lnSpc>
              <a:spcBef>
                <a:spcPts val="299"/>
              </a:spcBef>
              <a:spcAft>
                <a:spcPts val="0"/>
              </a:spcAft>
              <a:buClrTx/>
              <a:buSzTx/>
              <a:buFontTx/>
              <a:buNone/>
              <a:tabLst/>
              <a:defRPr/>
            </a:pPr>
            <a:r>
              <a:rPr lang="en-US" dirty="0"/>
              <a:t>Click to add picture</a:t>
            </a:r>
          </a:p>
          <a:p>
            <a:endParaRPr lang="en-IN" dirty="0"/>
          </a:p>
        </p:txBody>
      </p:sp>
    </p:spTree>
    <p:extLst>
      <p:ext uri="{BB962C8B-B14F-4D97-AF65-F5344CB8AC3E}">
        <p14:creationId xmlns:p14="http://schemas.microsoft.com/office/powerpoint/2010/main" val="38151803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lain">
    <p:spTree>
      <p:nvGrpSpPr>
        <p:cNvPr id="1" name=""/>
        <p:cNvGrpSpPr/>
        <p:nvPr/>
      </p:nvGrpSpPr>
      <p:grpSpPr>
        <a:xfrm>
          <a:off x="0" y="0"/>
          <a:ext cx="0" cy="0"/>
          <a:chOff x="0" y="0"/>
          <a:chExt cx="0" cy="0"/>
        </a:xfrm>
      </p:grpSpPr>
      <p:graphicFrame>
        <p:nvGraphicFramePr>
          <p:cNvPr id="8" name="Objekt 7" hidden="1">
            <a:extLst>
              <a:ext uri="{FF2B5EF4-FFF2-40B4-BE49-F238E27FC236}">
                <a16:creationId xmlns:a16="http://schemas.microsoft.com/office/drawing/2014/main" id="{F60661F3-BDA6-4F87-8C46-15578F96E46A}"/>
              </a:ext>
            </a:extLst>
          </p:cNvPr>
          <p:cNvGraphicFramePr>
            <a:graphicFrameLocks noChangeAspect="1"/>
          </p:cNvGraphicFramePr>
          <p:nvPr>
            <p:custDataLst>
              <p:tags r:id="rId1"/>
            </p:custDataLst>
            <p:extLst>
              <p:ext uri="{D42A27DB-BD31-4B8C-83A1-F6EECF244321}">
                <p14:modId xmlns:p14="http://schemas.microsoft.com/office/powerpoint/2010/main" val="1185569065"/>
              </p:ext>
            </p:extLst>
          </p:nvPr>
        </p:nvGraphicFramePr>
        <p:xfrm>
          <a:off x="1194" y="2122"/>
          <a:ext cx="1190" cy="2116"/>
        </p:xfrm>
        <a:graphic>
          <a:graphicData uri="http://schemas.openxmlformats.org/presentationml/2006/ole">
            <mc:AlternateContent xmlns:mc="http://schemas.openxmlformats.org/markup-compatibility/2006">
              <mc:Choice xmlns:v="urn:schemas-microsoft-com:vml" Requires="v">
                <p:oleObj name="think-cell Folie" r:id="rId3" imgW="351" imgH="351" progId="TCLayout.ActiveDocument.1">
                  <p:embed/>
                </p:oleObj>
              </mc:Choice>
              <mc:Fallback>
                <p:oleObj name="think-cell Folie" r:id="rId3" imgW="351" imgH="351" progId="TCLayout.ActiveDocument.1">
                  <p:embed/>
                  <p:pic>
                    <p:nvPicPr>
                      <p:cNvPr id="8" name="Objekt 7" hidden="1">
                        <a:extLst>
                          <a:ext uri="{FF2B5EF4-FFF2-40B4-BE49-F238E27FC236}">
                            <a16:creationId xmlns:a16="http://schemas.microsoft.com/office/drawing/2014/main" id="{F60661F3-BDA6-4F87-8C46-15578F96E46A}"/>
                          </a:ext>
                        </a:extLst>
                      </p:cNvPr>
                      <p:cNvPicPr/>
                      <p:nvPr/>
                    </p:nvPicPr>
                    <p:blipFill>
                      <a:blip r:embed="rId4"/>
                      <a:stretch>
                        <a:fillRect/>
                      </a:stretch>
                    </p:blipFill>
                    <p:spPr>
                      <a:xfrm>
                        <a:off x="1194" y="2122"/>
                        <a:ext cx="1190" cy="2116"/>
                      </a:xfrm>
                      <a:prstGeom prst="rect">
                        <a:avLst/>
                      </a:prstGeom>
                    </p:spPr>
                  </p:pic>
                </p:oleObj>
              </mc:Fallback>
            </mc:AlternateContent>
          </a:graphicData>
        </a:graphic>
      </p:graphicFrame>
      <p:sp>
        <p:nvSpPr>
          <p:cNvPr id="4" name="Foliennummernplatzhalter 8">
            <a:extLst>
              <a:ext uri="{FF2B5EF4-FFF2-40B4-BE49-F238E27FC236}">
                <a16:creationId xmlns:a16="http://schemas.microsoft.com/office/drawing/2014/main" id="{B27A8AC8-7184-4405-AC5F-AE744315A4EC}"/>
              </a:ext>
            </a:extLst>
          </p:cNvPr>
          <p:cNvSpPr txBox="1">
            <a:spLocks/>
          </p:cNvSpPr>
          <p:nvPr userDrawn="1"/>
        </p:nvSpPr>
        <p:spPr>
          <a:xfrm>
            <a:off x="6303470" y="8733274"/>
            <a:ext cx="147476" cy="153888"/>
          </a:xfrm>
          <a:prstGeom prst="rect">
            <a:avLst/>
          </a:prstGeom>
        </p:spPr>
        <p:txBody>
          <a:bodyPr vert="horz" wrap="none" lIns="0" tIns="0" rIns="0" bIns="0" rtlCol="0" anchor="ctr">
            <a:spAutoFit/>
          </a:bodyPr>
          <a:lstStyle>
            <a:defPPr>
              <a:defRPr lang="en-US"/>
            </a:defPPr>
            <a:lvl1pPr marL="0" algn="r" defTabSz="914400" rtl="0" eaLnBrk="1" latinLnBrk="0" hangingPunct="1">
              <a:defRPr sz="1000" kern="1200">
                <a:solidFill>
                  <a:schemeClr val="tx1">
                    <a:lumMod val="65000"/>
                    <a:lumOff val="35000"/>
                  </a:schemeClr>
                </a:solidFill>
                <a:latin typeface="+mn-lt"/>
                <a:ea typeface="+mn-ea"/>
                <a:cs typeface="+mn-cs"/>
                <a:sym typeface="+mn-l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44B31D-349A-4FE6-9084-AC4DE21D68C6}" type="slidenum">
              <a:rPr lang="en-US" sz="1000" smtClean="0"/>
              <a:pPr/>
              <a:t>‹#›</a:t>
            </a:fld>
            <a:endParaRPr lang="en-US" sz="1000" dirty="0"/>
          </a:p>
        </p:txBody>
      </p:sp>
      <p:grpSp>
        <p:nvGrpSpPr>
          <p:cNvPr id="5" name="Group 4"/>
          <p:cNvGrpSpPr/>
          <p:nvPr userDrawn="1"/>
        </p:nvGrpSpPr>
        <p:grpSpPr>
          <a:xfrm>
            <a:off x="412379" y="8740313"/>
            <a:ext cx="1231879" cy="153888"/>
            <a:chOff x="480063" y="9614296"/>
            <a:chExt cx="1396130" cy="169275"/>
          </a:xfrm>
        </p:grpSpPr>
        <p:sp>
          <p:nvSpPr>
            <p:cNvPr id="6" name="Text Placeholder 9">
              <a:extLst>
                <a:ext uri="{FF2B5EF4-FFF2-40B4-BE49-F238E27FC236}">
                  <a16:creationId xmlns:a16="http://schemas.microsoft.com/office/drawing/2014/main" id="{349D0E4C-F358-43C8-9BDB-D24D2FC536A4}"/>
                </a:ext>
              </a:extLst>
            </p:cNvPr>
            <p:cNvSpPr txBox="1">
              <a:spLocks/>
            </p:cNvSpPr>
            <p:nvPr userDrawn="1"/>
          </p:nvSpPr>
          <p:spPr>
            <a:xfrm>
              <a:off x="1427459" y="9614296"/>
              <a:ext cx="448734" cy="169275"/>
            </a:xfrm>
            <a:prstGeom prst="rect">
              <a:avLst/>
            </a:prstGeom>
          </p:spPr>
          <p:txBody>
            <a:bodyPr vert="horz" wrap="none" lIns="0" tIns="0" rIns="0" bIns="0" rtlCol="0">
              <a:spAutoFit/>
            </a:bodyPr>
            <a:lstStyle>
              <a:lvl1pPr marL="0" indent="0" algn="l" defTabSz="457200" rtl="0" eaLnBrk="1" latinLnBrk="0" hangingPunct="1">
                <a:lnSpc>
                  <a:spcPct val="100000"/>
                </a:lnSpc>
                <a:spcBef>
                  <a:spcPts val="432"/>
                </a:spcBef>
                <a:buFontTx/>
                <a:buNone/>
                <a:defRPr sz="1600" b="1" kern="1200">
                  <a:solidFill>
                    <a:schemeClr val="tx2"/>
                  </a:solidFill>
                  <a:latin typeface="+mn-lt"/>
                  <a:ea typeface="+mn-ea"/>
                  <a:cs typeface="Georgia"/>
                </a:defRPr>
              </a:lvl1pPr>
              <a:lvl2pPr marL="0" indent="0" algn="l" defTabSz="457200" rtl="0" eaLnBrk="1" latinLnBrk="0" hangingPunct="1">
                <a:lnSpc>
                  <a:spcPct val="100000"/>
                </a:lnSpc>
                <a:spcBef>
                  <a:spcPts val="432"/>
                </a:spcBef>
                <a:buClrTx/>
                <a:buFont typeface="Arial"/>
                <a:buNone/>
                <a:defRPr sz="1600" b="0" kern="1200">
                  <a:solidFill>
                    <a:schemeClr val="tx1"/>
                  </a:solidFill>
                  <a:latin typeface="+mn-lt"/>
                  <a:ea typeface="+mn-ea"/>
                  <a:cs typeface="+mn-cs"/>
                </a:defRPr>
              </a:lvl2pPr>
              <a:lvl3pPr marL="171450" indent="-171450" algn="l" defTabSz="457200" rtl="0" eaLnBrk="1" latinLnBrk="0" hangingPunct="1">
                <a:lnSpc>
                  <a:spcPct val="100000"/>
                </a:lnSpc>
                <a:spcBef>
                  <a:spcPts val="432"/>
                </a:spcBef>
                <a:buClrTx/>
                <a:buFont typeface="Arial" pitchFamily="34" charset="0"/>
                <a:buChar char="•"/>
                <a:defRPr sz="1600" b="0" kern="1200">
                  <a:solidFill>
                    <a:schemeClr val="tx1"/>
                  </a:solidFill>
                  <a:latin typeface="+mn-lt"/>
                  <a:ea typeface="+mn-ea"/>
                  <a:cs typeface="+mn-cs"/>
                </a:defRPr>
              </a:lvl3pPr>
              <a:lvl4pPr marL="344488" indent="-173038" algn="l" defTabSz="457200" rtl="0" eaLnBrk="1" latinLnBrk="0" hangingPunct="1">
                <a:lnSpc>
                  <a:spcPct val="100000"/>
                </a:lnSpc>
                <a:spcBef>
                  <a:spcPts val="432"/>
                </a:spcBef>
                <a:buClrTx/>
                <a:buFont typeface="Coranto 2"/>
                <a:buChar char="-"/>
                <a:defRPr sz="1600" b="0" kern="1200">
                  <a:solidFill>
                    <a:schemeClr val="tx1"/>
                  </a:solidFill>
                  <a:latin typeface="+mn-lt"/>
                  <a:ea typeface="+mn-ea"/>
                  <a:cs typeface="+mn-cs"/>
                </a:defRPr>
              </a:lvl4pPr>
              <a:lvl5pPr marL="515938" indent="-171450" algn="l" defTabSz="457200" rtl="0" eaLnBrk="1" latinLnBrk="0" hangingPunct="1">
                <a:lnSpc>
                  <a:spcPct val="100000"/>
                </a:lnSpc>
                <a:spcBef>
                  <a:spcPts val="432"/>
                </a:spcBef>
                <a:buClrTx/>
                <a:buFont typeface="Coranto 2"/>
                <a:buChar char="-"/>
                <a:defRPr sz="1400" b="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r>
                <a:rPr lang="de-DE" sz="1000" b="0" dirty="0">
                  <a:solidFill>
                    <a:schemeClr val="tx1">
                      <a:lumMod val="65000"/>
                      <a:lumOff val="35000"/>
                    </a:schemeClr>
                  </a:solidFill>
                  <a:latin typeface="+mn-lt"/>
                  <a:ea typeface="+mn-ea"/>
                  <a:cs typeface="+mn-cs"/>
                  <a:sym typeface="+mn-lt"/>
                </a:rPr>
                <a:t>© 2021</a:t>
              </a:r>
              <a:endParaRPr lang="en-US" sz="1000" b="0" dirty="0">
                <a:solidFill>
                  <a:schemeClr val="tx1">
                    <a:lumMod val="65000"/>
                    <a:lumOff val="35000"/>
                  </a:schemeClr>
                </a:solidFill>
                <a:latin typeface="+mn-lt"/>
                <a:ea typeface="+mn-ea"/>
                <a:cs typeface="+mn-cs"/>
                <a:sym typeface="+mn-lt"/>
              </a:endParaRPr>
            </a:p>
          </p:txBody>
        </p:sp>
        <p:pic>
          <p:nvPicPr>
            <p:cNvPr id="7" name="Picture 6">
              <a:extLst>
                <a:ext uri="{FF2B5EF4-FFF2-40B4-BE49-F238E27FC236}">
                  <a16:creationId xmlns:a16="http://schemas.microsoft.com/office/drawing/2014/main" id="{8261514E-85F8-4FFD-866C-1085BC7747A0}"/>
                </a:ext>
              </a:extLst>
            </p:cNvPr>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480063" y="9616030"/>
              <a:ext cx="870065" cy="150421"/>
            </a:xfrm>
            <a:prstGeom prst="rect">
              <a:avLst/>
            </a:prstGeom>
          </p:spPr>
        </p:pic>
      </p:grpSp>
    </p:spTree>
    <p:extLst>
      <p:ext uri="{BB962C8B-B14F-4D97-AF65-F5344CB8AC3E}">
        <p14:creationId xmlns:p14="http://schemas.microsoft.com/office/powerpoint/2010/main" val="24314047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ack Cover">
    <p:spTree>
      <p:nvGrpSpPr>
        <p:cNvPr id="1" name=""/>
        <p:cNvGrpSpPr/>
        <p:nvPr/>
      </p:nvGrpSpPr>
      <p:grpSpPr>
        <a:xfrm>
          <a:off x="0" y="0"/>
          <a:ext cx="0" cy="0"/>
          <a:chOff x="0" y="0"/>
          <a:chExt cx="0" cy="0"/>
        </a:xfrm>
      </p:grpSpPr>
      <p:graphicFrame>
        <p:nvGraphicFramePr>
          <p:cNvPr id="8" name="Objekt 7" hidden="1">
            <a:extLst>
              <a:ext uri="{FF2B5EF4-FFF2-40B4-BE49-F238E27FC236}">
                <a16:creationId xmlns:a16="http://schemas.microsoft.com/office/drawing/2014/main" id="{F60661F3-BDA6-4F87-8C46-15578F96E46A}"/>
              </a:ext>
            </a:extLst>
          </p:cNvPr>
          <p:cNvGraphicFramePr>
            <a:graphicFrameLocks noChangeAspect="1"/>
          </p:cNvGraphicFramePr>
          <p:nvPr>
            <p:custDataLst>
              <p:tags r:id="rId1"/>
            </p:custDataLst>
            <p:extLst>
              <p:ext uri="{D42A27DB-BD31-4B8C-83A1-F6EECF244321}">
                <p14:modId xmlns:p14="http://schemas.microsoft.com/office/powerpoint/2010/main" val="2862381531"/>
              </p:ext>
            </p:extLst>
          </p:nvPr>
        </p:nvGraphicFramePr>
        <p:xfrm>
          <a:off x="1194" y="2122"/>
          <a:ext cx="1190" cy="2116"/>
        </p:xfrm>
        <a:graphic>
          <a:graphicData uri="http://schemas.openxmlformats.org/presentationml/2006/ole">
            <mc:AlternateContent xmlns:mc="http://schemas.openxmlformats.org/markup-compatibility/2006">
              <mc:Choice xmlns:v="urn:schemas-microsoft-com:vml" Requires="v">
                <p:oleObj name="think-cell Folie" r:id="rId3" imgW="351" imgH="351" progId="TCLayout.ActiveDocument.1">
                  <p:embed/>
                </p:oleObj>
              </mc:Choice>
              <mc:Fallback>
                <p:oleObj name="think-cell Folie" r:id="rId3" imgW="351" imgH="351" progId="TCLayout.ActiveDocument.1">
                  <p:embed/>
                  <p:pic>
                    <p:nvPicPr>
                      <p:cNvPr id="8" name="Objekt 7" hidden="1">
                        <a:extLst>
                          <a:ext uri="{FF2B5EF4-FFF2-40B4-BE49-F238E27FC236}">
                            <a16:creationId xmlns:a16="http://schemas.microsoft.com/office/drawing/2014/main" id="{F60661F3-BDA6-4F87-8C46-15578F96E46A}"/>
                          </a:ext>
                        </a:extLst>
                      </p:cNvPr>
                      <p:cNvPicPr/>
                      <p:nvPr/>
                    </p:nvPicPr>
                    <p:blipFill>
                      <a:blip r:embed="rId4"/>
                      <a:stretch>
                        <a:fillRect/>
                      </a:stretch>
                    </p:blipFill>
                    <p:spPr>
                      <a:xfrm>
                        <a:off x="1194" y="2122"/>
                        <a:ext cx="1190" cy="2116"/>
                      </a:xfrm>
                      <a:prstGeom prst="rect">
                        <a:avLst/>
                      </a:prstGeom>
                    </p:spPr>
                  </p:pic>
                </p:oleObj>
              </mc:Fallback>
            </mc:AlternateContent>
          </a:graphicData>
        </a:graphic>
      </p:graphicFrame>
      <p:pic>
        <p:nvPicPr>
          <p:cNvPr id="5" name="Grafik 8">
            <a:extLst>
              <a:ext uri="{FF2B5EF4-FFF2-40B4-BE49-F238E27FC236}">
                <a16:creationId xmlns:a16="http://schemas.microsoft.com/office/drawing/2014/main" id="{DABB7B21-03A7-4489-A4A8-50E219AE93BB}"/>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09015" y="585935"/>
            <a:ext cx="2218765" cy="395215"/>
          </a:xfrm>
          <a:prstGeom prst="rect">
            <a:avLst/>
          </a:prstGeom>
        </p:spPr>
      </p:pic>
      <p:pic>
        <p:nvPicPr>
          <p:cNvPr id="3" name="Picture 2"/>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2732612"/>
            <a:ext cx="6858000" cy="6408918"/>
          </a:xfrm>
          <a:prstGeom prst="rect">
            <a:avLst/>
          </a:prstGeom>
        </p:spPr>
      </p:pic>
    </p:spTree>
    <p:extLst>
      <p:ext uri="{BB962C8B-B14F-4D97-AF65-F5344CB8AC3E}">
        <p14:creationId xmlns:p14="http://schemas.microsoft.com/office/powerpoint/2010/main" val="3966604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_Title Page">
    <p:spTree>
      <p:nvGrpSpPr>
        <p:cNvPr id="1" name=""/>
        <p:cNvGrpSpPr/>
        <p:nvPr/>
      </p:nvGrpSpPr>
      <p:grpSpPr>
        <a:xfrm>
          <a:off x="0" y="0"/>
          <a:ext cx="0" cy="0"/>
          <a:chOff x="0" y="0"/>
          <a:chExt cx="0" cy="0"/>
        </a:xfrm>
      </p:grpSpPr>
      <p:pic>
        <p:nvPicPr>
          <p:cNvPr id="14" name="Grafik 7">
            <a:extLst>
              <a:ext uri="{FF2B5EF4-FFF2-40B4-BE49-F238E27FC236}">
                <a16:creationId xmlns:a16="http://schemas.microsoft.com/office/drawing/2014/main" id="{C7346FD5-CEF3-43EE-B77F-1B94BCEFB63D}"/>
              </a:ext>
            </a:extLst>
          </p:cNvPr>
          <p:cNvPicPr>
            <a:picLocks/>
          </p:cNvPicPr>
          <p:nvPr userDrawn="1"/>
        </p:nvPicPr>
        <p:blipFill rotWithShape="1">
          <a:blip r:embed="rId3" cstate="screen">
            <a:extLst>
              <a:ext uri="{28A0092B-C50C-407E-A947-70E740481C1C}">
                <a14:useLocalDpi xmlns:a14="http://schemas.microsoft.com/office/drawing/2010/main"/>
              </a:ext>
            </a:extLst>
          </a:blip>
          <a:srcRect l="47640" r="5068" b="7692"/>
          <a:stretch/>
        </p:blipFill>
        <p:spPr>
          <a:xfrm>
            <a:off x="-1" y="-11412"/>
            <a:ext cx="6858001" cy="9155415"/>
          </a:xfrm>
          <a:prstGeom prst="rect">
            <a:avLst/>
          </a:prstGeom>
        </p:spPr>
      </p:pic>
      <p:graphicFrame>
        <p:nvGraphicFramePr>
          <p:cNvPr id="4" name="Objekt 3" hidden="1">
            <a:extLst>
              <a:ext uri="{FF2B5EF4-FFF2-40B4-BE49-F238E27FC236}">
                <a16:creationId xmlns:a16="http://schemas.microsoft.com/office/drawing/2014/main" id="{FB482338-A380-4508-9B07-159CB251B9A8}"/>
              </a:ext>
            </a:extLst>
          </p:cNvPr>
          <p:cNvGraphicFramePr>
            <a:graphicFrameLocks noChangeAspect="1"/>
          </p:cNvGraphicFramePr>
          <p:nvPr>
            <p:custDataLst>
              <p:tags r:id="rId1"/>
            </p:custDataLst>
            <p:extLst>
              <p:ext uri="{D42A27DB-BD31-4B8C-83A1-F6EECF244321}">
                <p14:modId xmlns:p14="http://schemas.microsoft.com/office/powerpoint/2010/main" val="1681868022"/>
              </p:ext>
            </p:extLst>
          </p:nvPr>
        </p:nvGraphicFramePr>
        <p:xfrm>
          <a:off x="1194" y="2122"/>
          <a:ext cx="1190" cy="2116"/>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4" name="Objekt 3" hidden="1">
                        <a:extLst>
                          <a:ext uri="{FF2B5EF4-FFF2-40B4-BE49-F238E27FC236}">
                            <a16:creationId xmlns:a16="http://schemas.microsoft.com/office/drawing/2014/main" id="{FB482338-A380-4508-9B07-159CB251B9A8}"/>
                          </a:ext>
                        </a:extLst>
                      </p:cNvPr>
                      <p:cNvPicPr/>
                      <p:nvPr/>
                    </p:nvPicPr>
                    <p:blipFill>
                      <a:blip r:embed="rId5"/>
                      <a:stretch>
                        <a:fillRect/>
                      </a:stretch>
                    </p:blipFill>
                    <p:spPr>
                      <a:xfrm>
                        <a:off x="1194" y="2122"/>
                        <a:ext cx="1190" cy="2116"/>
                      </a:xfrm>
                      <a:prstGeom prst="rect">
                        <a:avLst/>
                      </a:prstGeom>
                    </p:spPr>
                  </p:pic>
                </p:oleObj>
              </mc:Fallback>
            </mc:AlternateContent>
          </a:graphicData>
        </a:graphic>
      </p:graphicFrame>
      <p:sp>
        <p:nvSpPr>
          <p:cNvPr id="7" name="Text Placeholder 6"/>
          <p:cNvSpPr>
            <a:spLocks noGrp="1"/>
          </p:cNvSpPr>
          <p:nvPr>
            <p:ph type="body" sz="quarter" idx="10" hasCustomPrompt="1"/>
          </p:nvPr>
        </p:nvSpPr>
        <p:spPr>
          <a:xfrm>
            <a:off x="409018" y="1522558"/>
            <a:ext cx="6056779" cy="1519814"/>
          </a:xfrm>
        </p:spPr>
        <p:txBody>
          <a:bodyPr/>
          <a:lstStyle>
            <a:lvl1pPr>
              <a:defRPr sz="5800" baseline="0">
                <a:solidFill>
                  <a:schemeClr val="bg1"/>
                </a:solidFill>
              </a:defRPr>
            </a:lvl1pPr>
            <a:lvl2pPr>
              <a:defRPr sz="2400">
                <a:solidFill>
                  <a:schemeClr val="bg1"/>
                </a:solidFill>
              </a:defRPr>
            </a:lvl2pPr>
          </a:lstStyle>
          <a:p>
            <a:pPr lvl="0"/>
            <a:r>
              <a:rPr lang="en-US" dirty="0"/>
              <a:t>Title </a:t>
            </a:r>
          </a:p>
          <a:p>
            <a:pPr lvl="1"/>
            <a:r>
              <a:rPr lang="en-US" dirty="0"/>
              <a:t>Subtitle</a:t>
            </a:r>
          </a:p>
        </p:txBody>
      </p:sp>
      <p:sp>
        <p:nvSpPr>
          <p:cNvPr id="11" name="Picture Placeholder 10"/>
          <p:cNvSpPr>
            <a:spLocks noGrp="1"/>
          </p:cNvSpPr>
          <p:nvPr>
            <p:ph type="pic" sz="quarter" idx="11" hasCustomPrompt="1"/>
          </p:nvPr>
        </p:nvSpPr>
        <p:spPr>
          <a:xfrm>
            <a:off x="-1" y="3516843"/>
            <a:ext cx="6858001" cy="2856584"/>
          </a:xfrm>
        </p:spPr>
        <p:txBody>
          <a:bodyPr/>
          <a:lstStyle>
            <a:lvl1pPr marL="0" marR="0" indent="0" algn="l" defTabSz="316541" rtl="0" eaLnBrk="1" fontAlgn="auto" latinLnBrk="0" hangingPunct="1">
              <a:lnSpc>
                <a:spcPct val="100000"/>
              </a:lnSpc>
              <a:spcBef>
                <a:spcPts val="299"/>
              </a:spcBef>
              <a:spcAft>
                <a:spcPts val="0"/>
              </a:spcAft>
              <a:buClrTx/>
              <a:buSzTx/>
              <a:buFontTx/>
              <a:buNone/>
              <a:tabLst/>
              <a:defRPr sz="2118">
                <a:solidFill>
                  <a:schemeClr val="bg1"/>
                </a:solidFill>
              </a:defRPr>
            </a:lvl1pPr>
          </a:lstStyle>
          <a:p>
            <a:pPr marL="0" marR="0" lvl="0" indent="0" algn="l" defTabSz="316541" rtl="0" eaLnBrk="1" fontAlgn="auto" latinLnBrk="0" hangingPunct="1">
              <a:lnSpc>
                <a:spcPct val="100000"/>
              </a:lnSpc>
              <a:spcBef>
                <a:spcPts val="299"/>
              </a:spcBef>
              <a:spcAft>
                <a:spcPts val="0"/>
              </a:spcAft>
              <a:buClrTx/>
              <a:buSzTx/>
              <a:buFontTx/>
              <a:buNone/>
              <a:tabLst/>
              <a:defRPr/>
            </a:pPr>
            <a:r>
              <a:rPr lang="en-US" dirty="0"/>
              <a:t>Click to add picture</a:t>
            </a:r>
          </a:p>
          <a:p>
            <a:endParaRPr lang="en-IN" dirty="0"/>
          </a:p>
        </p:txBody>
      </p:sp>
      <p:sp>
        <p:nvSpPr>
          <p:cNvPr id="15" name="Picture Placeholder 14"/>
          <p:cNvSpPr>
            <a:spLocks noGrp="1"/>
          </p:cNvSpPr>
          <p:nvPr>
            <p:ph type="pic" sz="quarter" idx="12" hasCustomPrompt="1"/>
          </p:nvPr>
        </p:nvSpPr>
        <p:spPr>
          <a:xfrm>
            <a:off x="409018" y="6524885"/>
            <a:ext cx="1387083" cy="646031"/>
          </a:xfrm>
        </p:spPr>
        <p:txBody>
          <a:bodyPr/>
          <a:lstStyle>
            <a:lvl1pPr>
              <a:defRPr>
                <a:solidFill>
                  <a:schemeClr val="bg1"/>
                </a:solidFill>
              </a:defRPr>
            </a:lvl1pPr>
          </a:lstStyle>
          <a:p>
            <a:r>
              <a:rPr lang="en-IN" dirty="0"/>
              <a:t>Company logo</a:t>
            </a:r>
          </a:p>
        </p:txBody>
      </p:sp>
      <p:sp>
        <p:nvSpPr>
          <p:cNvPr id="18" name="Text Placeholder 17"/>
          <p:cNvSpPr>
            <a:spLocks noGrp="1"/>
          </p:cNvSpPr>
          <p:nvPr>
            <p:ph type="body" sz="quarter" idx="13" hasCustomPrompt="1"/>
          </p:nvPr>
        </p:nvSpPr>
        <p:spPr>
          <a:xfrm>
            <a:off x="409018" y="7569756"/>
            <a:ext cx="2645788" cy="192693"/>
          </a:xfrm>
        </p:spPr>
        <p:txBody>
          <a:bodyPr/>
          <a:lstStyle>
            <a:lvl1pPr>
              <a:defRPr sz="1400" b="1">
                <a:solidFill>
                  <a:schemeClr val="bg1"/>
                </a:solidFill>
              </a:defRPr>
            </a:lvl1pPr>
            <a:lvl2pPr>
              <a:defRPr sz="1059" b="0" baseline="0">
                <a:solidFill>
                  <a:schemeClr val="bg1"/>
                </a:solidFill>
              </a:defRPr>
            </a:lvl2pPr>
          </a:lstStyle>
          <a:p>
            <a:pPr lvl="0"/>
            <a:r>
              <a:rPr lang="en-US" dirty="0"/>
              <a:t>Contact</a:t>
            </a:r>
          </a:p>
        </p:txBody>
      </p:sp>
      <p:sp>
        <p:nvSpPr>
          <p:cNvPr id="19" name="Text Placeholder 17"/>
          <p:cNvSpPr>
            <a:spLocks noGrp="1"/>
          </p:cNvSpPr>
          <p:nvPr>
            <p:ph type="body" sz="quarter" idx="14" hasCustomPrompt="1"/>
          </p:nvPr>
        </p:nvSpPr>
        <p:spPr>
          <a:xfrm>
            <a:off x="3471023" y="7879450"/>
            <a:ext cx="2645788" cy="912170"/>
          </a:xfrm>
        </p:spPr>
        <p:txBody>
          <a:bodyPr>
            <a:noAutofit/>
          </a:bodyPr>
          <a:lstStyle>
            <a:lvl1pPr>
              <a:defRPr sz="1235">
                <a:solidFill>
                  <a:schemeClr val="bg1"/>
                </a:solidFill>
              </a:defRPr>
            </a:lvl1pPr>
            <a:lvl2pPr>
              <a:spcAft>
                <a:spcPts val="0"/>
              </a:spcAft>
              <a:defRPr sz="1200" b="0" baseline="0">
                <a:solidFill>
                  <a:schemeClr val="bg1"/>
                </a:solidFill>
              </a:defRPr>
            </a:lvl2pPr>
          </a:lstStyle>
          <a:p>
            <a:pPr lvl="1"/>
            <a:r>
              <a:rPr lang="en-US" dirty="0"/>
              <a:t>Consultant name</a:t>
            </a:r>
          </a:p>
        </p:txBody>
      </p:sp>
      <p:sp>
        <p:nvSpPr>
          <p:cNvPr id="13" name="Text Placeholder 17"/>
          <p:cNvSpPr>
            <a:spLocks noGrp="1"/>
          </p:cNvSpPr>
          <p:nvPr>
            <p:ph type="body" sz="quarter" idx="15" hasCustomPrompt="1"/>
          </p:nvPr>
        </p:nvSpPr>
        <p:spPr>
          <a:xfrm>
            <a:off x="409018" y="7879450"/>
            <a:ext cx="2645788" cy="912170"/>
          </a:xfrm>
        </p:spPr>
        <p:txBody>
          <a:bodyPr>
            <a:noAutofit/>
          </a:bodyPr>
          <a:lstStyle>
            <a:lvl1pPr>
              <a:defRPr sz="1235">
                <a:solidFill>
                  <a:schemeClr val="bg1"/>
                </a:solidFill>
              </a:defRPr>
            </a:lvl1pPr>
            <a:lvl2pPr>
              <a:spcAft>
                <a:spcPts val="0"/>
              </a:spcAft>
              <a:defRPr sz="1200" b="0" baseline="0">
                <a:solidFill>
                  <a:schemeClr val="bg1"/>
                </a:solidFill>
              </a:defRPr>
            </a:lvl2pPr>
          </a:lstStyle>
          <a:p>
            <a:pPr lvl="1"/>
            <a:r>
              <a:rPr lang="en-US" dirty="0"/>
              <a:t>Consultant name</a:t>
            </a:r>
          </a:p>
        </p:txBody>
      </p:sp>
      <p:pic>
        <p:nvPicPr>
          <p:cNvPr id="17" name="Picture 1">
            <a:extLst>
              <a:ext uri="{FF2B5EF4-FFF2-40B4-BE49-F238E27FC236}">
                <a16:creationId xmlns:a16="http://schemas.microsoft.com/office/drawing/2014/main" id="{998F3498-6772-47E9-B827-872CB8DA0BA7}"/>
              </a:ext>
            </a:extLst>
          </p:cNvPr>
          <p:cNvPicPr>
            <a:picLocks noChangeAspect="1"/>
          </p:cNvPicPr>
          <p:nvPr userDrawn="1"/>
        </p:nvPicPr>
        <p:blipFill rotWithShape="1">
          <a:blip r:embed="rId6" cstate="email">
            <a:extLst>
              <a:ext uri="{28A0092B-C50C-407E-A947-70E740481C1C}">
                <a14:useLocalDpi xmlns:a14="http://schemas.microsoft.com/office/drawing/2010/main"/>
              </a:ext>
            </a:extLst>
          </a:blip>
          <a:srcRect r="29087"/>
          <a:stretch/>
        </p:blipFill>
        <p:spPr>
          <a:xfrm>
            <a:off x="4241655" y="611888"/>
            <a:ext cx="2246779" cy="505979"/>
          </a:xfrm>
          <a:prstGeom prst="rect">
            <a:avLst/>
          </a:prstGeom>
        </p:spPr>
      </p:pic>
    </p:spTree>
    <p:extLst>
      <p:ext uri="{BB962C8B-B14F-4D97-AF65-F5344CB8AC3E}">
        <p14:creationId xmlns:p14="http://schemas.microsoft.com/office/powerpoint/2010/main" val="2241076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8_Title Page">
    <p:spTree>
      <p:nvGrpSpPr>
        <p:cNvPr id="1" name=""/>
        <p:cNvGrpSpPr/>
        <p:nvPr/>
      </p:nvGrpSpPr>
      <p:grpSpPr>
        <a:xfrm>
          <a:off x="0" y="0"/>
          <a:ext cx="0" cy="0"/>
          <a:chOff x="0" y="0"/>
          <a:chExt cx="0" cy="0"/>
        </a:xfrm>
      </p:grpSpPr>
      <p:pic>
        <p:nvPicPr>
          <p:cNvPr id="14" name="Grafik 7" descr="Ein Bild, das Elektronik enthält.&#10;&#10;Mit hoher Zuverlässigkeit generierte Beschreibung">
            <a:extLst>
              <a:ext uri="{FF2B5EF4-FFF2-40B4-BE49-F238E27FC236}">
                <a16:creationId xmlns:a16="http://schemas.microsoft.com/office/drawing/2014/main" id="{604A2378-D1D8-4DC6-AC85-BE6890457D63}"/>
              </a:ext>
            </a:extLst>
          </p:cNvPr>
          <p:cNvPicPr>
            <a:picLocks/>
          </p:cNvPicPr>
          <p:nvPr userDrawn="1"/>
        </p:nvPicPr>
        <p:blipFill rotWithShape="1">
          <a:blip r:embed="rId3" cstate="screen">
            <a:extLst>
              <a:ext uri="{28A0092B-C50C-407E-A947-70E740481C1C}">
                <a14:useLocalDpi xmlns:a14="http://schemas.microsoft.com/office/drawing/2010/main"/>
              </a:ext>
            </a:extLst>
          </a:blip>
          <a:srcRect l="47734" r="5111" b="7692"/>
          <a:stretch/>
        </p:blipFill>
        <p:spPr>
          <a:xfrm>
            <a:off x="-1" y="-11412"/>
            <a:ext cx="6858001" cy="9155414"/>
          </a:xfrm>
          <a:prstGeom prst="rect">
            <a:avLst/>
          </a:prstGeom>
        </p:spPr>
      </p:pic>
      <p:graphicFrame>
        <p:nvGraphicFramePr>
          <p:cNvPr id="4" name="Objekt 3" hidden="1">
            <a:extLst>
              <a:ext uri="{FF2B5EF4-FFF2-40B4-BE49-F238E27FC236}">
                <a16:creationId xmlns:a16="http://schemas.microsoft.com/office/drawing/2014/main" id="{FB482338-A380-4508-9B07-159CB251B9A8}"/>
              </a:ext>
            </a:extLst>
          </p:cNvPr>
          <p:cNvGraphicFramePr>
            <a:graphicFrameLocks noChangeAspect="1"/>
          </p:cNvGraphicFramePr>
          <p:nvPr>
            <p:custDataLst>
              <p:tags r:id="rId1"/>
            </p:custDataLst>
            <p:extLst>
              <p:ext uri="{D42A27DB-BD31-4B8C-83A1-F6EECF244321}">
                <p14:modId xmlns:p14="http://schemas.microsoft.com/office/powerpoint/2010/main" val="2046061826"/>
              </p:ext>
            </p:extLst>
          </p:nvPr>
        </p:nvGraphicFramePr>
        <p:xfrm>
          <a:off x="1194" y="2122"/>
          <a:ext cx="1190" cy="2116"/>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4" name="Objekt 3" hidden="1">
                        <a:extLst>
                          <a:ext uri="{FF2B5EF4-FFF2-40B4-BE49-F238E27FC236}">
                            <a16:creationId xmlns:a16="http://schemas.microsoft.com/office/drawing/2014/main" id="{FB482338-A380-4508-9B07-159CB251B9A8}"/>
                          </a:ext>
                        </a:extLst>
                      </p:cNvPr>
                      <p:cNvPicPr/>
                      <p:nvPr/>
                    </p:nvPicPr>
                    <p:blipFill>
                      <a:blip r:embed="rId5"/>
                      <a:stretch>
                        <a:fillRect/>
                      </a:stretch>
                    </p:blipFill>
                    <p:spPr>
                      <a:xfrm>
                        <a:off x="1194" y="2122"/>
                        <a:ext cx="1190" cy="2116"/>
                      </a:xfrm>
                      <a:prstGeom prst="rect">
                        <a:avLst/>
                      </a:prstGeom>
                    </p:spPr>
                  </p:pic>
                </p:oleObj>
              </mc:Fallback>
            </mc:AlternateContent>
          </a:graphicData>
        </a:graphic>
      </p:graphicFrame>
      <p:sp>
        <p:nvSpPr>
          <p:cNvPr id="7" name="Text Placeholder 6"/>
          <p:cNvSpPr>
            <a:spLocks noGrp="1"/>
          </p:cNvSpPr>
          <p:nvPr>
            <p:ph type="body" sz="quarter" idx="10" hasCustomPrompt="1"/>
          </p:nvPr>
        </p:nvSpPr>
        <p:spPr>
          <a:xfrm>
            <a:off x="409018" y="1522558"/>
            <a:ext cx="6056779" cy="1519814"/>
          </a:xfrm>
        </p:spPr>
        <p:txBody>
          <a:bodyPr/>
          <a:lstStyle>
            <a:lvl1pPr>
              <a:defRPr sz="5800" baseline="0">
                <a:solidFill>
                  <a:schemeClr val="bg1"/>
                </a:solidFill>
              </a:defRPr>
            </a:lvl1pPr>
            <a:lvl2pPr>
              <a:defRPr sz="2400">
                <a:solidFill>
                  <a:schemeClr val="bg1"/>
                </a:solidFill>
              </a:defRPr>
            </a:lvl2pPr>
          </a:lstStyle>
          <a:p>
            <a:pPr lvl="0"/>
            <a:r>
              <a:rPr lang="en-US" dirty="0"/>
              <a:t>Title </a:t>
            </a:r>
          </a:p>
          <a:p>
            <a:pPr lvl="1"/>
            <a:r>
              <a:rPr lang="en-US" dirty="0"/>
              <a:t>Subtitle</a:t>
            </a:r>
          </a:p>
        </p:txBody>
      </p:sp>
      <p:sp>
        <p:nvSpPr>
          <p:cNvPr id="11" name="Picture Placeholder 10"/>
          <p:cNvSpPr>
            <a:spLocks noGrp="1"/>
          </p:cNvSpPr>
          <p:nvPr>
            <p:ph type="pic" sz="quarter" idx="11" hasCustomPrompt="1"/>
          </p:nvPr>
        </p:nvSpPr>
        <p:spPr>
          <a:xfrm>
            <a:off x="-1" y="3516843"/>
            <a:ext cx="6858001" cy="2856584"/>
          </a:xfrm>
        </p:spPr>
        <p:txBody>
          <a:bodyPr/>
          <a:lstStyle>
            <a:lvl1pPr marL="0" marR="0" indent="0" algn="l" defTabSz="316541" rtl="0" eaLnBrk="1" fontAlgn="auto" latinLnBrk="0" hangingPunct="1">
              <a:lnSpc>
                <a:spcPct val="100000"/>
              </a:lnSpc>
              <a:spcBef>
                <a:spcPts val="299"/>
              </a:spcBef>
              <a:spcAft>
                <a:spcPts val="0"/>
              </a:spcAft>
              <a:buClrTx/>
              <a:buSzTx/>
              <a:buFontTx/>
              <a:buNone/>
              <a:tabLst/>
              <a:defRPr sz="2118">
                <a:solidFill>
                  <a:schemeClr val="bg1"/>
                </a:solidFill>
              </a:defRPr>
            </a:lvl1pPr>
          </a:lstStyle>
          <a:p>
            <a:pPr marL="0" marR="0" lvl="0" indent="0" algn="l" defTabSz="316541" rtl="0" eaLnBrk="1" fontAlgn="auto" latinLnBrk="0" hangingPunct="1">
              <a:lnSpc>
                <a:spcPct val="100000"/>
              </a:lnSpc>
              <a:spcBef>
                <a:spcPts val="299"/>
              </a:spcBef>
              <a:spcAft>
                <a:spcPts val="0"/>
              </a:spcAft>
              <a:buClrTx/>
              <a:buSzTx/>
              <a:buFontTx/>
              <a:buNone/>
              <a:tabLst/>
              <a:defRPr/>
            </a:pPr>
            <a:r>
              <a:rPr lang="en-US" dirty="0"/>
              <a:t>Click to add picture</a:t>
            </a:r>
          </a:p>
          <a:p>
            <a:endParaRPr lang="en-IN" dirty="0"/>
          </a:p>
        </p:txBody>
      </p:sp>
      <p:sp>
        <p:nvSpPr>
          <p:cNvPr id="15" name="Picture Placeholder 14"/>
          <p:cNvSpPr>
            <a:spLocks noGrp="1"/>
          </p:cNvSpPr>
          <p:nvPr>
            <p:ph type="pic" sz="quarter" idx="12" hasCustomPrompt="1"/>
          </p:nvPr>
        </p:nvSpPr>
        <p:spPr>
          <a:xfrm>
            <a:off x="409018" y="6524885"/>
            <a:ext cx="1387083" cy="646031"/>
          </a:xfrm>
        </p:spPr>
        <p:txBody>
          <a:bodyPr/>
          <a:lstStyle>
            <a:lvl1pPr>
              <a:defRPr>
                <a:solidFill>
                  <a:schemeClr val="bg1"/>
                </a:solidFill>
              </a:defRPr>
            </a:lvl1pPr>
          </a:lstStyle>
          <a:p>
            <a:r>
              <a:rPr lang="en-IN" dirty="0"/>
              <a:t>Company logo</a:t>
            </a:r>
          </a:p>
        </p:txBody>
      </p:sp>
      <p:sp>
        <p:nvSpPr>
          <p:cNvPr id="18" name="Text Placeholder 17"/>
          <p:cNvSpPr>
            <a:spLocks noGrp="1"/>
          </p:cNvSpPr>
          <p:nvPr>
            <p:ph type="body" sz="quarter" idx="13" hasCustomPrompt="1"/>
          </p:nvPr>
        </p:nvSpPr>
        <p:spPr>
          <a:xfrm>
            <a:off x="409018" y="7569756"/>
            <a:ext cx="2645788" cy="192693"/>
          </a:xfrm>
        </p:spPr>
        <p:txBody>
          <a:bodyPr/>
          <a:lstStyle>
            <a:lvl1pPr>
              <a:defRPr sz="1400" b="1">
                <a:solidFill>
                  <a:schemeClr val="bg1"/>
                </a:solidFill>
              </a:defRPr>
            </a:lvl1pPr>
            <a:lvl2pPr>
              <a:defRPr sz="1059" b="0" baseline="0">
                <a:solidFill>
                  <a:schemeClr val="bg1"/>
                </a:solidFill>
              </a:defRPr>
            </a:lvl2pPr>
          </a:lstStyle>
          <a:p>
            <a:pPr lvl="0"/>
            <a:r>
              <a:rPr lang="en-US" dirty="0"/>
              <a:t>Contact</a:t>
            </a:r>
          </a:p>
        </p:txBody>
      </p:sp>
      <p:sp>
        <p:nvSpPr>
          <p:cNvPr id="19" name="Text Placeholder 17"/>
          <p:cNvSpPr>
            <a:spLocks noGrp="1"/>
          </p:cNvSpPr>
          <p:nvPr>
            <p:ph type="body" sz="quarter" idx="14" hasCustomPrompt="1"/>
          </p:nvPr>
        </p:nvSpPr>
        <p:spPr>
          <a:xfrm>
            <a:off x="3471023" y="7879450"/>
            <a:ext cx="2645788" cy="912170"/>
          </a:xfrm>
        </p:spPr>
        <p:txBody>
          <a:bodyPr>
            <a:noAutofit/>
          </a:bodyPr>
          <a:lstStyle>
            <a:lvl1pPr>
              <a:defRPr sz="1235">
                <a:solidFill>
                  <a:schemeClr val="bg1"/>
                </a:solidFill>
              </a:defRPr>
            </a:lvl1pPr>
            <a:lvl2pPr>
              <a:spcAft>
                <a:spcPts val="0"/>
              </a:spcAft>
              <a:defRPr sz="1200" b="0" baseline="0">
                <a:solidFill>
                  <a:schemeClr val="bg1"/>
                </a:solidFill>
              </a:defRPr>
            </a:lvl2pPr>
          </a:lstStyle>
          <a:p>
            <a:pPr lvl="1"/>
            <a:r>
              <a:rPr lang="en-US" dirty="0"/>
              <a:t>Consultant name</a:t>
            </a:r>
          </a:p>
        </p:txBody>
      </p:sp>
      <p:sp>
        <p:nvSpPr>
          <p:cNvPr id="13" name="Text Placeholder 17"/>
          <p:cNvSpPr>
            <a:spLocks noGrp="1"/>
          </p:cNvSpPr>
          <p:nvPr>
            <p:ph type="body" sz="quarter" idx="15" hasCustomPrompt="1"/>
          </p:nvPr>
        </p:nvSpPr>
        <p:spPr>
          <a:xfrm>
            <a:off x="409018" y="7879450"/>
            <a:ext cx="2645788" cy="912170"/>
          </a:xfrm>
        </p:spPr>
        <p:txBody>
          <a:bodyPr>
            <a:noAutofit/>
          </a:bodyPr>
          <a:lstStyle>
            <a:lvl1pPr>
              <a:defRPr sz="1235">
                <a:solidFill>
                  <a:schemeClr val="bg1"/>
                </a:solidFill>
              </a:defRPr>
            </a:lvl1pPr>
            <a:lvl2pPr>
              <a:spcAft>
                <a:spcPts val="0"/>
              </a:spcAft>
              <a:defRPr sz="1200" b="0" baseline="0">
                <a:solidFill>
                  <a:schemeClr val="bg1"/>
                </a:solidFill>
              </a:defRPr>
            </a:lvl2pPr>
          </a:lstStyle>
          <a:p>
            <a:pPr lvl="1"/>
            <a:r>
              <a:rPr lang="en-US" dirty="0"/>
              <a:t>Consultant name</a:t>
            </a:r>
          </a:p>
        </p:txBody>
      </p:sp>
      <p:pic>
        <p:nvPicPr>
          <p:cNvPr id="17" name="Picture 1">
            <a:extLst>
              <a:ext uri="{FF2B5EF4-FFF2-40B4-BE49-F238E27FC236}">
                <a16:creationId xmlns:a16="http://schemas.microsoft.com/office/drawing/2014/main" id="{998F3498-6772-47E9-B827-872CB8DA0BA7}"/>
              </a:ext>
            </a:extLst>
          </p:cNvPr>
          <p:cNvPicPr>
            <a:picLocks noChangeAspect="1"/>
          </p:cNvPicPr>
          <p:nvPr userDrawn="1"/>
        </p:nvPicPr>
        <p:blipFill rotWithShape="1">
          <a:blip r:embed="rId6" cstate="email">
            <a:extLst>
              <a:ext uri="{28A0092B-C50C-407E-A947-70E740481C1C}">
                <a14:useLocalDpi xmlns:a14="http://schemas.microsoft.com/office/drawing/2010/main"/>
              </a:ext>
            </a:extLst>
          </a:blip>
          <a:srcRect r="29087"/>
          <a:stretch/>
        </p:blipFill>
        <p:spPr>
          <a:xfrm>
            <a:off x="4241655" y="611888"/>
            <a:ext cx="2246779" cy="505979"/>
          </a:xfrm>
          <a:prstGeom prst="rect">
            <a:avLst/>
          </a:prstGeom>
        </p:spPr>
      </p:pic>
    </p:spTree>
    <p:extLst>
      <p:ext uri="{BB962C8B-B14F-4D97-AF65-F5344CB8AC3E}">
        <p14:creationId xmlns:p14="http://schemas.microsoft.com/office/powerpoint/2010/main" val="2958395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9_Title Page">
    <p:spTree>
      <p:nvGrpSpPr>
        <p:cNvPr id="1" name=""/>
        <p:cNvGrpSpPr/>
        <p:nvPr/>
      </p:nvGrpSpPr>
      <p:grpSpPr>
        <a:xfrm>
          <a:off x="0" y="0"/>
          <a:ext cx="0" cy="0"/>
          <a:chOff x="0" y="0"/>
          <a:chExt cx="0" cy="0"/>
        </a:xfrm>
      </p:grpSpPr>
      <p:pic>
        <p:nvPicPr>
          <p:cNvPr id="12" name="Grafik 7">
            <a:extLst>
              <a:ext uri="{FF2B5EF4-FFF2-40B4-BE49-F238E27FC236}">
                <a16:creationId xmlns:a16="http://schemas.microsoft.com/office/drawing/2014/main" id="{45C185D5-D967-4A18-9ACF-4E5B1CEBA342}"/>
              </a:ext>
            </a:extLst>
          </p:cNvPr>
          <p:cNvPicPr>
            <a:picLocks/>
          </p:cNvPicPr>
          <p:nvPr userDrawn="1"/>
        </p:nvPicPr>
        <p:blipFill rotWithShape="1">
          <a:blip r:embed="rId3" cstate="screen">
            <a:extLst>
              <a:ext uri="{28A0092B-C50C-407E-A947-70E740481C1C}">
                <a14:useLocalDpi xmlns:a14="http://schemas.microsoft.com/office/drawing/2010/main"/>
              </a:ext>
            </a:extLst>
          </a:blip>
          <a:srcRect l="47637" r="5643" b="7611"/>
          <a:stretch/>
        </p:blipFill>
        <p:spPr>
          <a:xfrm>
            <a:off x="-1" y="-11412"/>
            <a:ext cx="6858001" cy="9155414"/>
          </a:xfrm>
          <a:prstGeom prst="rect">
            <a:avLst/>
          </a:prstGeom>
        </p:spPr>
      </p:pic>
      <p:graphicFrame>
        <p:nvGraphicFramePr>
          <p:cNvPr id="4" name="Objekt 3" hidden="1">
            <a:extLst>
              <a:ext uri="{FF2B5EF4-FFF2-40B4-BE49-F238E27FC236}">
                <a16:creationId xmlns:a16="http://schemas.microsoft.com/office/drawing/2014/main" id="{FB482338-A380-4508-9B07-159CB251B9A8}"/>
              </a:ext>
            </a:extLst>
          </p:cNvPr>
          <p:cNvGraphicFramePr>
            <a:graphicFrameLocks noChangeAspect="1"/>
          </p:cNvGraphicFramePr>
          <p:nvPr>
            <p:custDataLst>
              <p:tags r:id="rId1"/>
            </p:custDataLst>
            <p:extLst>
              <p:ext uri="{D42A27DB-BD31-4B8C-83A1-F6EECF244321}">
                <p14:modId xmlns:p14="http://schemas.microsoft.com/office/powerpoint/2010/main" val="2564187031"/>
              </p:ext>
            </p:extLst>
          </p:nvPr>
        </p:nvGraphicFramePr>
        <p:xfrm>
          <a:off x="1194" y="2122"/>
          <a:ext cx="1190" cy="2116"/>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4" name="Objekt 3" hidden="1">
                        <a:extLst>
                          <a:ext uri="{FF2B5EF4-FFF2-40B4-BE49-F238E27FC236}">
                            <a16:creationId xmlns:a16="http://schemas.microsoft.com/office/drawing/2014/main" id="{FB482338-A380-4508-9B07-159CB251B9A8}"/>
                          </a:ext>
                        </a:extLst>
                      </p:cNvPr>
                      <p:cNvPicPr/>
                      <p:nvPr/>
                    </p:nvPicPr>
                    <p:blipFill>
                      <a:blip r:embed="rId5"/>
                      <a:stretch>
                        <a:fillRect/>
                      </a:stretch>
                    </p:blipFill>
                    <p:spPr>
                      <a:xfrm>
                        <a:off x="1194" y="2122"/>
                        <a:ext cx="1190" cy="2116"/>
                      </a:xfrm>
                      <a:prstGeom prst="rect">
                        <a:avLst/>
                      </a:prstGeom>
                    </p:spPr>
                  </p:pic>
                </p:oleObj>
              </mc:Fallback>
            </mc:AlternateContent>
          </a:graphicData>
        </a:graphic>
      </p:graphicFrame>
      <p:sp>
        <p:nvSpPr>
          <p:cNvPr id="7" name="Text Placeholder 6"/>
          <p:cNvSpPr>
            <a:spLocks noGrp="1"/>
          </p:cNvSpPr>
          <p:nvPr>
            <p:ph type="body" sz="quarter" idx="10" hasCustomPrompt="1"/>
          </p:nvPr>
        </p:nvSpPr>
        <p:spPr>
          <a:xfrm>
            <a:off x="409018" y="1522558"/>
            <a:ext cx="6056779" cy="1519814"/>
          </a:xfrm>
        </p:spPr>
        <p:txBody>
          <a:bodyPr/>
          <a:lstStyle>
            <a:lvl1pPr>
              <a:defRPr sz="5800" baseline="0">
                <a:solidFill>
                  <a:schemeClr val="tx2"/>
                </a:solidFill>
              </a:defRPr>
            </a:lvl1pPr>
            <a:lvl2pPr>
              <a:defRPr sz="2400">
                <a:solidFill>
                  <a:schemeClr val="tx2"/>
                </a:solidFill>
              </a:defRPr>
            </a:lvl2pPr>
          </a:lstStyle>
          <a:p>
            <a:pPr lvl="0"/>
            <a:r>
              <a:rPr lang="en-US" dirty="0"/>
              <a:t>Title </a:t>
            </a:r>
          </a:p>
          <a:p>
            <a:pPr lvl="1"/>
            <a:r>
              <a:rPr lang="en-US" dirty="0"/>
              <a:t>Subtitle</a:t>
            </a:r>
          </a:p>
        </p:txBody>
      </p:sp>
      <p:sp>
        <p:nvSpPr>
          <p:cNvPr id="11" name="Picture Placeholder 10"/>
          <p:cNvSpPr>
            <a:spLocks noGrp="1"/>
          </p:cNvSpPr>
          <p:nvPr>
            <p:ph type="pic" sz="quarter" idx="11" hasCustomPrompt="1"/>
          </p:nvPr>
        </p:nvSpPr>
        <p:spPr>
          <a:xfrm>
            <a:off x="-1" y="3516843"/>
            <a:ext cx="6858001" cy="2856584"/>
          </a:xfrm>
        </p:spPr>
        <p:txBody>
          <a:bodyPr/>
          <a:lstStyle>
            <a:lvl1pPr marL="0" marR="0" indent="0" algn="l" defTabSz="316541" rtl="0" eaLnBrk="1" fontAlgn="auto" latinLnBrk="0" hangingPunct="1">
              <a:lnSpc>
                <a:spcPct val="100000"/>
              </a:lnSpc>
              <a:spcBef>
                <a:spcPts val="299"/>
              </a:spcBef>
              <a:spcAft>
                <a:spcPts val="0"/>
              </a:spcAft>
              <a:buClrTx/>
              <a:buSzTx/>
              <a:buFontTx/>
              <a:buNone/>
              <a:tabLst/>
              <a:defRPr sz="2118">
                <a:solidFill>
                  <a:schemeClr val="tx2"/>
                </a:solidFill>
              </a:defRPr>
            </a:lvl1pPr>
          </a:lstStyle>
          <a:p>
            <a:pPr marL="0" marR="0" lvl="0" indent="0" algn="l" defTabSz="316541" rtl="0" eaLnBrk="1" fontAlgn="auto" latinLnBrk="0" hangingPunct="1">
              <a:lnSpc>
                <a:spcPct val="100000"/>
              </a:lnSpc>
              <a:spcBef>
                <a:spcPts val="299"/>
              </a:spcBef>
              <a:spcAft>
                <a:spcPts val="0"/>
              </a:spcAft>
              <a:buClrTx/>
              <a:buSzTx/>
              <a:buFontTx/>
              <a:buNone/>
              <a:tabLst/>
              <a:defRPr/>
            </a:pPr>
            <a:r>
              <a:rPr lang="en-US" dirty="0"/>
              <a:t>Click to add picture</a:t>
            </a:r>
          </a:p>
          <a:p>
            <a:endParaRPr lang="en-IN" dirty="0"/>
          </a:p>
        </p:txBody>
      </p:sp>
      <p:sp>
        <p:nvSpPr>
          <p:cNvPr id="15" name="Picture Placeholder 14"/>
          <p:cNvSpPr>
            <a:spLocks noGrp="1"/>
          </p:cNvSpPr>
          <p:nvPr>
            <p:ph type="pic" sz="quarter" idx="12" hasCustomPrompt="1"/>
          </p:nvPr>
        </p:nvSpPr>
        <p:spPr>
          <a:xfrm>
            <a:off x="409018" y="6524885"/>
            <a:ext cx="1387083" cy="646031"/>
          </a:xfrm>
        </p:spPr>
        <p:txBody>
          <a:bodyPr/>
          <a:lstStyle>
            <a:lvl1pPr>
              <a:defRPr>
                <a:solidFill>
                  <a:schemeClr val="tx2"/>
                </a:solidFill>
              </a:defRPr>
            </a:lvl1pPr>
          </a:lstStyle>
          <a:p>
            <a:r>
              <a:rPr lang="en-IN" dirty="0"/>
              <a:t>Company logo</a:t>
            </a:r>
          </a:p>
        </p:txBody>
      </p:sp>
      <p:sp>
        <p:nvSpPr>
          <p:cNvPr id="18" name="Text Placeholder 17"/>
          <p:cNvSpPr>
            <a:spLocks noGrp="1"/>
          </p:cNvSpPr>
          <p:nvPr>
            <p:ph type="body" sz="quarter" idx="13" hasCustomPrompt="1"/>
          </p:nvPr>
        </p:nvSpPr>
        <p:spPr>
          <a:xfrm>
            <a:off x="409018" y="7569756"/>
            <a:ext cx="2645788" cy="192693"/>
          </a:xfrm>
        </p:spPr>
        <p:txBody>
          <a:bodyPr/>
          <a:lstStyle>
            <a:lvl1pPr>
              <a:defRPr sz="1400" b="1">
                <a:solidFill>
                  <a:schemeClr val="tx2"/>
                </a:solidFill>
              </a:defRPr>
            </a:lvl1pPr>
            <a:lvl2pPr>
              <a:defRPr sz="1059" b="0" baseline="0">
                <a:solidFill>
                  <a:schemeClr val="bg1"/>
                </a:solidFill>
              </a:defRPr>
            </a:lvl2pPr>
          </a:lstStyle>
          <a:p>
            <a:pPr lvl="0"/>
            <a:r>
              <a:rPr lang="en-US" dirty="0"/>
              <a:t>Contact</a:t>
            </a:r>
          </a:p>
        </p:txBody>
      </p:sp>
      <p:sp>
        <p:nvSpPr>
          <p:cNvPr id="19" name="Text Placeholder 17"/>
          <p:cNvSpPr>
            <a:spLocks noGrp="1"/>
          </p:cNvSpPr>
          <p:nvPr>
            <p:ph type="body" sz="quarter" idx="14" hasCustomPrompt="1"/>
          </p:nvPr>
        </p:nvSpPr>
        <p:spPr>
          <a:xfrm>
            <a:off x="3471023" y="7879450"/>
            <a:ext cx="2645788" cy="912170"/>
          </a:xfrm>
        </p:spPr>
        <p:txBody>
          <a:bodyPr>
            <a:noAutofit/>
          </a:bodyPr>
          <a:lstStyle>
            <a:lvl1pPr>
              <a:defRPr sz="1235">
                <a:solidFill>
                  <a:schemeClr val="bg1"/>
                </a:solidFill>
              </a:defRPr>
            </a:lvl1pPr>
            <a:lvl2pPr>
              <a:spcAft>
                <a:spcPts val="0"/>
              </a:spcAft>
              <a:defRPr sz="1200" b="0" baseline="0">
                <a:solidFill>
                  <a:schemeClr val="tx2"/>
                </a:solidFill>
              </a:defRPr>
            </a:lvl2pPr>
          </a:lstStyle>
          <a:p>
            <a:pPr lvl="1"/>
            <a:r>
              <a:rPr lang="en-US" dirty="0"/>
              <a:t>Consultant name</a:t>
            </a:r>
          </a:p>
        </p:txBody>
      </p:sp>
      <p:sp>
        <p:nvSpPr>
          <p:cNvPr id="13" name="Text Placeholder 17"/>
          <p:cNvSpPr>
            <a:spLocks noGrp="1"/>
          </p:cNvSpPr>
          <p:nvPr>
            <p:ph type="body" sz="quarter" idx="15" hasCustomPrompt="1"/>
          </p:nvPr>
        </p:nvSpPr>
        <p:spPr>
          <a:xfrm>
            <a:off x="409018" y="7879450"/>
            <a:ext cx="2645788" cy="912170"/>
          </a:xfrm>
        </p:spPr>
        <p:txBody>
          <a:bodyPr>
            <a:noAutofit/>
          </a:bodyPr>
          <a:lstStyle>
            <a:lvl1pPr>
              <a:defRPr sz="1235">
                <a:solidFill>
                  <a:schemeClr val="bg1"/>
                </a:solidFill>
              </a:defRPr>
            </a:lvl1pPr>
            <a:lvl2pPr>
              <a:spcAft>
                <a:spcPts val="0"/>
              </a:spcAft>
              <a:defRPr sz="1200" b="0" baseline="0">
                <a:solidFill>
                  <a:schemeClr val="tx2"/>
                </a:solidFill>
              </a:defRPr>
            </a:lvl2pPr>
          </a:lstStyle>
          <a:p>
            <a:pPr lvl="1"/>
            <a:r>
              <a:rPr lang="en-US" dirty="0"/>
              <a:t>Consultant name</a:t>
            </a:r>
          </a:p>
        </p:txBody>
      </p:sp>
      <p:pic>
        <p:nvPicPr>
          <p:cNvPr id="14" name="Grafik 8">
            <a:extLst>
              <a:ext uri="{FF2B5EF4-FFF2-40B4-BE49-F238E27FC236}">
                <a16:creationId xmlns:a16="http://schemas.microsoft.com/office/drawing/2014/main" id="{DABB7B21-03A7-4489-A4A8-50E219AE93BB}"/>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241657" y="611888"/>
            <a:ext cx="2218765" cy="395215"/>
          </a:xfrm>
          <a:prstGeom prst="rect">
            <a:avLst/>
          </a:prstGeom>
        </p:spPr>
      </p:pic>
    </p:spTree>
    <p:extLst>
      <p:ext uri="{BB962C8B-B14F-4D97-AF65-F5344CB8AC3E}">
        <p14:creationId xmlns:p14="http://schemas.microsoft.com/office/powerpoint/2010/main" val="4153205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Page">
    <p:spTree>
      <p:nvGrpSpPr>
        <p:cNvPr id="1" name=""/>
        <p:cNvGrpSpPr/>
        <p:nvPr/>
      </p:nvGrpSpPr>
      <p:grpSpPr>
        <a:xfrm>
          <a:off x="0" y="0"/>
          <a:ext cx="0" cy="0"/>
          <a:chOff x="0" y="0"/>
          <a:chExt cx="0" cy="0"/>
        </a:xfrm>
      </p:grpSpPr>
      <p:pic>
        <p:nvPicPr>
          <p:cNvPr id="11" name="Picture 1">
            <a:extLst>
              <a:ext uri="{FF2B5EF4-FFF2-40B4-BE49-F238E27FC236}">
                <a16:creationId xmlns:a16="http://schemas.microsoft.com/office/drawing/2014/main" id="{B6B92421-EE45-4452-A0CA-229A626DBCC9}"/>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l="30856" b="26616"/>
          <a:stretch/>
        </p:blipFill>
        <p:spPr>
          <a:xfrm>
            <a:off x="0" y="3516846"/>
            <a:ext cx="6858000" cy="5624945"/>
          </a:xfrm>
          <a:prstGeom prst="rect">
            <a:avLst/>
          </a:prstGeom>
          <a:noFill/>
          <a:ln>
            <a:noFill/>
          </a:ln>
        </p:spPr>
      </p:pic>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3516846"/>
            <a:ext cx="6858000" cy="5624945"/>
          </a:xfrm>
          <a:prstGeom prst="rect">
            <a:avLst/>
          </a:prstGeom>
        </p:spPr>
      </p:pic>
      <p:graphicFrame>
        <p:nvGraphicFramePr>
          <p:cNvPr id="4" name="Objekt 3" hidden="1">
            <a:extLst>
              <a:ext uri="{FF2B5EF4-FFF2-40B4-BE49-F238E27FC236}">
                <a16:creationId xmlns:a16="http://schemas.microsoft.com/office/drawing/2014/main" id="{FB482338-A380-4508-9B07-159CB251B9A8}"/>
              </a:ext>
            </a:extLst>
          </p:cNvPr>
          <p:cNvGraphicFramePr>
            <a:graphicFrameLocks noChangeAspect="1"/>
          </p:cNvGraphicFramePr>
          <p:nvPr>
            <p:custDataLst>
              <p:tags r:id="rId1"/>
            </p:custDataLst>
            <p:extLst>
              <p:ext uri="{D42A27DB-BD31-4B8C-83A1-F6EECF244321}">
                <p14:modId xmlns:p14="http://schemas.microsoft.com/office/powerpoint/2010/main" val="4132214968"/>
              </p:ext>
            </p:extLst>
          </p:nvPr>
        </p:nvGraphicFramePr>
        <p:xfrm>
          <a:off x="1194" y="2122"/>
          <a:ext cx="1190" cy="2116"/>
        </p:xfrm>
        <a:graphic>
          <a:graphicData uri="http://schemas.openxmlformats.org/presentationml/2006/ole">
            <mc:AlternateContent xmlns:mc="http://schemas.openxmlformats.org/markup-compatibility/2006">
              <mc:Choice xmlns:v="urn:schemas-microsoft-com:vml" Requires="v">
                <p:oleObj name="think-cell Folie" r:id="rId5" imgW="351" imgH="351" progId="TCLayout.ActiveDocument.1">
                  <p:embed/>
                </p:oleObj>
              </mc:Choice>
              <mc:Fallback>
                <p:oleObj name="think-cell Folie" r:id="rId5" imgW="351" imgH="351" progId="TCLayout.ActiveDocument.1">
                  <p:embed/>
                  <p:pic>
                    <p:nvPicPr>
                      <p:cNvPr id="4" name="Objekt 3" hidden="1">
                        <a:extLst>
                          <a:ext uri="{FF2B5EF4-FFF2-40B4-BE49-F238E27FC236}">
                            <a16:creationId xmlns:a16="http://schemas.microsoft.com/office/drawing/2014/main" id="{FB482338-A380-4508-9B07-159CB251B9A8}"/>
                          </a:ext>
                        </a:extLst>
                      </p:cNvPr>
                      <p:cNvPicPr/>
                      <p:nvPr/>
                    </p:nvPicPr>
                    <p:blipFill>
                      <a:blip r:embed="rId6"/>
                      <a:stretch>
                        <a:fillRect/>
                      </a:stretch>
                    </p:blipFill>
                    <p:spPr>
                      <a:xfrm>
                        <a:off x="1194" y="2122"/>
                        <a:ext cx="1190" cy="2116"/>
                      </a:xfrm>
                      <a:prstGeom prst="rect">
                        <a:avLst/>
                      </a:prstGeom>
                    </p:spPr>
                  </p:pic>
                </p:oleObj>
              </mc:Fallback>
            </mc:AlternateContent>
          </a:graphicData>
        </a:graphic>
      </p:graphicFrame>
      <p:pic>
        <p:nvPicPr>
          <p:cNvPr id="5" name="Grafik 8">
            <a:extLst>
              <a:ext uri="{FF2B5EF4-FFF2-40B4-BE49-F238E27FC236}">
                <a16:creationId xmlns:a16="http://schemas.microsoft.com/office/drawing/2014/main" id="{DABB7B21-03A7-4489-A4A8-50E219AE93BB}"/>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4241657" y="611888"/>
            <a:ext cx="2218765" cy="395215"/>
          </a:xfrm>
          <a:prstGeom prst="rect">
            <a:avLst/>
          </a:prstGeom>
        </p:spPr>
      </p:pic>
      <p:sp>
        <p:nvSpPr>
          <p:cNvPr id="7" name="Text Placeholder 6"/>
          <p:cNvSpPr>
            <a:spLocks noGrp="1"/>
          </p:cNvSpPr>
          <p:nvPr>
            <p:ph type="body" sz="quarter" idx="10" hasCustomPrompt="1"/>
          </p:nvPr>
        </p:nvSpPr>
        <p:spPr>
          <a:xfrm>
            <a:off x="409018" y="1522558"/>
            <a:ext cx="6056779" cy="1519814"/>
          </a:xfrm>
        </p:spPr>
        <p:txBody>
          <a:bodyPr/>
          <a:lstStyle>
            <a:lvl1pPr>
              <a:defRPr sz="5800" baseline="0"/>
            </a:lvl1pPr>
            <a:lvl2pPr>
              <a:defRPr sz="2400">
                <a:solidFill>
                  <a:schemeClr val="tx2"/>
                </a:solidFill>
              </a:defRPr>
            </a:lvl2pPr>
          </a:lstStyle>
          <a:p>
            <a:pPr lvl="0"/>
            <a:r>
              <a:rPr lang="en-US" dirty="0"/>
              <a:t>Title </a:t>
            </a:r>
          </a:p>
          <a:p>
            <a:pPr lvl="1"/>
            <a:r>
              <a:rPr lang="en-US" dirty="0"/>
              <a:t>Subtitle</a:t>
            </a:r>
          </a:p>
        </p:txBody>
      </p:sp>
      <p:sp>
        <p:nvSpPr>
          <p:cNvPr id="15" name="Picture Placeholder 14"/>
          <p:cNvSpPr>
            <a:spLocks noGrp="1"/>
          </p:cNvSpPr>
          <p:nvPr>
            <p:ph type="pic" sz="quarter" idx="12" hasCustomPrompt="1"/>
          </p:nvPr>
        </p:nvSpPr>
        <p:spPr>
          <a:xfrm>
            <a:off x="409018" y="4680649"/>
            <a:ext cx="1387083" cy="871465"/>
          </a:xfrm>
        </p:spPr>
        <p:txBody>
          <a:bodyPr/>
          <a:lstStyle>
            <a:lvl1pPr>
              <a:defRPr>
                <a:solidFill>
                  <a:schemeClr val="bg1"/>
                </a:solidFill>
              </a:defRPr>
            </a:lvl1pPr>
          </a:lstStyle>
          <a:p>
            <a:r>
              <a:rPr lang="en-IN" dirty="0"/>
              <a:t>Company logo</a:t>
            </a:r>
          </a:p>
        </p:txBody>
      </p:sp>
      <p:sp>
        <p:nvSpPr>
          <p:cNvPr id="18" name="Text Placeholder 17"/>
          <p:cNvSpPr>
            <a:spLocks noGrp="1"/>
          </p:cNvSpPr>
          <p:nvPr>
            <p:ph type="body" sz="quarter" idx="13" hasCustomPrompt="1"/>
          </p:nvPr>
        </p:nvSpPr>
        <p:spPr>
          <a:xfrm>
            <a:off x="409018" y="5950955"/>
            <a:ext cx="2645788" cy="215444"/>
          </a:xfrm>
        </p:spPr>
        <p:txBody>
          <a:bodyPr>
            <a:spAutoFit/>
          </a:bodyPr>
          <a:lstStyle>
            <a:lvl1pPr>
              <a:defRPr sz="1400" b="1">
                <a:solidFill>
                  <a:schemeClr val="bg1"/>
                </a:solidFill>
              </a:defRPr>
            </a:lvl1pPr>
            <a:lvl2pPr>
              <a:defRPr sz="1059" b="0" baseline="0">
                <a:solidFill>
                  <a:schemeClr val="bg1"/>
                </a:solidFill>
              </a:defRPr>
            </a:lvl2pPr>
          </a:lstStyle>
          <a:p>
            <a:pPr lvl="0"/>
            <a:r>
              <a:rPr lang="en-US" dirty="0"/>
              <a:t>Contact</a:t>
            </a:r>
          </a:p>
        </p:txBody>
      </p:sp>
      <p:sp>
        <p:nvSpPr>
          <p:cNvPr id="19" name="Text Placeholder 17"/>
          <p:cNvSpPr>
            <a:spLocks noGrp="1"/>
          </p:cNvSpPr>
          <p:nvPr>
            <p:ph type="body" sz="quarter" idx="14" hasCustomPrompt="1"/>
          </p:nvPr>
        </p:nvSpPr>
        <p:spPr>
          <a:xfrm>
            <a:off x="3437405" y="6232610"/>
            <a:ext cx="2645788" cy="912170"/>
          </a:xfrm>
        </p:spPr>
        <p:txBody>
          <a:bodyPr>
            <a:noAutofit/>
          </a:bodyPr>
          <a:lstStyle>
            <a:lvl1pPr>
              <a:defRPr sz="1235">
                <a:solidFill>
                  <a:schemeClr val="bg1"/>
                </a:solidFill>
              </a:defRPr>
            </a:lvl1pPr>
            <a:lvl2pPr>
              <a:spcBef>
                <a:spcPts val="0"/>
              </a:spcBef>
              <a:spcAft>
                <a:spcPts val="0"/>
              </a:spcAft>
              <a:defRPr sz="1200" b="0" baseline="0">
                <a:solidFill>
                  <a:schemeClr val="bg1"/>
                </a:solidFill>
              </a:defRPr>
            </a:lvl2pPr>
          </a:lstStyle>
          <a:p>
            <a:pPr lvl="1"/>
            <a:r>
              <a:rPr lang="en-US" dirty="0"/>
              <a:t>Consultant name</a:t>
            </a:r>
          </a:p>
        </p:txBody>
      </p:sp>
      <p:sp>
        <p:nvSpPr>
          <p:cNvPr id="10" name="Text Placeholder 17"/>
          <p:cNvSpPr>
            <a:spLocks noGrp="1"/>
          </p:cNvSpPr>
          <p:nvPr>
            <p:ph type="body" sz="quarter" idx="15" hasCustomPrompt="1"/>
          </p:nvPr>
        </p:nvSpPr>
        <p:spPr>
          <a:xfrm>
            <a:off x="409018" y="7490842"/>
            <a:ext cx="6006581" cy="1141046"/>
          </a:xfrm>
        </p:spPr>
        <p:txBody>
          <a:bodyPr/>
          <a:lstStyle>
            <a:lvl1pPr>
              <a:defRPr sz="1000">
                <a:solidFill>
                  <a:schemeClr val="bg1"/>
                </a:solidFill>
              </a:defRPr>
            </a:lvl1pPr>
            <a:lvl2pPr>
              <a:defRPr sz="706" b="0" baseline="0">
                <a:solidFill>
                  <a:schemeClr val="bg1"/>
                </a:solidFill>
              </a:defRPr>
            </a:lvl2pPr>
          </a:lstStyle>
          <a:p>
            <a:pPr lvl="0"/>
            <a:r>
              <a:rPr lang="en-US" dirty="0"/>
              <a:t>DISCLAIMER </a:t>
            </a:r>
          </a:p>
        </p:txBody>
      </p:sp>
      <p:sp>
        <p:nvSpPr>
          <p:cNvPr id="13" name="Text Placeholder 17"/>
          <p:cNvSpPr>
            <a:spLocks noGrp="1"/>
          </p:cNvSpPr>
          <p:nvPr>
            <p:ph type="body" sz="quarter" idx="16" hasCustomPrompt="1"/>
          </p:nvPr>
        </p:nvSpPr>
        <p:spPr>
          <a:xfrm>
            <a:off x="409018" y="6232610"/>
            <a:ext cx="2645788" cy="912170"/>
          </a:xfrm>
        </p:spPr>
        <p:txBody>
          <a:bodyPr>
            <a:noAutofit/>
          </a:bodyPr>
          <a:lstStyle>
            <a:lvl1pPr>
              <a:defRPr sz="1235">
                <a:solidFill>
                  <a:schemeClr val="bg1"/>
                </a:solidFill>
              </a:defRPr>
            </a:lvl1pPr>
            <a:lvl2pPr>
              <a:spcBef>
                <a:spcPts val="0"/>
              </a:spcBef>
              <a:spcAft>
                <a:spcPts val="0"/>
              </a:spcAft>
              <a:defRPr sz="1200" b="0" baseline="0">
                <a:solidFill>
                  <a:schemeClr val="bg1"/>
                </a:solidFill>
              </a:defRPr>
            </a:lvl2pPr>
          </a:lstStyle>
          <a:p>
            <a:pPr lvl="1"/>
            <a:r>
              <a:rPr lang="en-US" dirty="0"/>
              <a:t>Consultant name</a:t>
            </a:r>
          </a:p>
        </p:txBody>
      </p:sp>
    </p:spTree>
    <p:extLst>
      <p:ext uri="{BB962C8B-B14F-4D97-AF65-F5344CB8AC3E}">
        <p14:creationId xmlns:p14="http://schemas.microsoft.com/office/powerpoint/2010/main" val="1403714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Page">
    <p:spTree>
      <p:nvGrpSpPr>
        <p:cNvPr id="1" name=""/>
        <p:cNvGrpSpPr/>
        <p:nvPr/>
      </p:nvGrpSpPr>
      <p:grpSpPr>
        <a:xfrm>
          <a:off x="0" y="0"/>
          <a:ext cx="0" cy="0"/>
          <a:chOff x="0" y="0"/>
          <a:chExt cx="0" cy="0"/>
        </a:xfrm>
      </p:grpSpPr>
      <p:pic>
        <p:nvPicPr>
          <p:cNvPr id="12" name="Picture 1">
            <a:extLst>
              <a:ext uri="{FF2B5EF4-FFF2-40B4-BE49-F238E27FC236}">
                <a16:creationId xmlns:a16="http://schemas.microsoft.com/office/drawing/2014/main" id="{B6B92421-EE45-4452-A0CA-229A626DBCC9}"/>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l="30856" b="26616"/>
          <a:stretch/>
        </p:blipFill>
        <p:spPr>
          <a:xfrm>
            <a:off x="0" y="3516846"/>
            <a:ext cx="6858000" cy="5624945"/>
          </a:xfrm>
          <a:prstGeom prst="rect">
            <a:avLst/>
          </a:prstGeom>
          <a:noFill/>
          <a:ln>
            <a:noFill/>
          </a:ln>
        </p:spPr>
      </p:pic>
      <p:graphicFrame>
        <p:nvGraphicFramePr>
          <p:cNvPr id="4" name="Objekt 3" hidden="1">
            <a:extLst>
              <a:ext uri="{FF2B5EF4-FFF2-40B4-BE49-F238E27FC236}">
                <a16:creationId xmlns:a16="http://schemas.microsoft.com/office/drawing/2014/main" id="{FB482338-A380-4508-9B07-159CB251B9A8}"/>
              </a:ext>
            </a:extLst>
          </p:cNvPr>
          <p:cNvGraphicFramePr>
            <a:graphicFrameLocks noChangeAspect="1"/>
          </p:cNvGraphicFramePr>
          <p:nvPr>
            <p:custDataLst>
              <p:tags r:id="rId1"/>
            </p:custDataLst>
            <p:extLst>
              <p:ext uri="{D42A27DB-BD31-4B8C-83A1-F6EECF244321}">
                <p14:modId xmlns:p14="http://schemas.microsoft.com/office/powerpoint/2010/main" val="462388850"/>
              </p:ext>
            </p:extLst>
          </p:nvPr>
        </p:nvGraphicFramePr>
        <p:xfrm>
          <a:off x="1194" y="2122"/>
          <a:ext cx="1190" cy="2116"/>
        </p:xfrm>
        <a:graphic>
          <a:graphicData uri="http://schemas.openxmlformats.org/presentationml/2006/ole">
            <mc:AlternateContent xmlns:mc="http://schemas.openxmlformats.org/markup-compatibility/2006">
              <mc:Choice xmlns:v="urn:schemas-microsoft-com:vml" Requires="v">
                <p:oleObj name="think-cell Folie" r:id="rId4" imgW="351" imgH="351" progId="TCLayout.ActiveDocument.1">
                  <p:embed/>
                </p:oleObj>
              </mc:Choice>
              <mc:Fallback>
                <p:oleObj name="think-cell Folie" r:id="rId4" imgW="351" imgH="351" progId="TCLayout.ActiveDocument.1">
                  <p:embed/>
                  <p:pic>
                    <p:nvPicPr>
                      <p:cNvPr id="4" name="Objekt 3" hidden="1">
                        <a:extLst>
                          <a:ext uri="{FF2B5EF4-FFF2-40B4-BE49-F238E27FC236}">
                            <a16:creationId xmlns:a16="http://schemas.microsoft.com/office/drawing/2014/main" id="{FB482338-A380-4508-9B07-159CB251B9A8}"/>
                          </a:ext>
                        </a:extLst>
                      </p:cNvPr>
                      <p:cNvPicPr/>
                      <p:nvPr/>
                    </p:nvPicPr>
                    <p:blipFill>
                      <a:blip r:embed="rId5"/>
                      <a:stretch>
                        <a:fillRect/>
                      </a:stretch>
                    </p:blipFill>
                    <p:spPr>
                      <a:xfrm>
                        <a:off x="1194" y="2122"/>
                        <a:ext cx="1190" cy="2116"/>
                      </a:xfrm>
                      <a:prstGeom prst="rect">
                        <a:avLst/>
                      </a:prstGeom>
                    </p:spPr>
                  </p:pic>
                </p:oleObj>
              </mc:Fallback>
            </mc:AlternateContent>
          </a:graphicData>
        </a:graphic>
      </p:graphicFrame>
      <p:pic>
        <p:nvPicPr>
          <p:cNvPr id="5" name="Grafik 8">
            <a:extLst>
              <a:ext uri="{FF2B5EF4-FFF2-40B4-BE49-F238E27FC236}">
                <a16:creationId xmlns:a16="http://schemas.microsoft.com/office/drawing/2014/main" id="{DABB7B21-03A7-4489-A4A8-50E219AE93BB}"/>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241657" y="611888"/>
            <a:ext cx="2218765" cy="395215"/>
          </a:xfrm>
          <a:prstGeom prst="rect">
            <a:avLst/>
          </a:prstGeom>
        </p:spPr>
      </p:pic>
      <p:sp>
        <p:nvSpPr>
          <p:cNvPr id="7" name="Text Placeholder 6"/>
          <p:cNvSpPr>
            <a:spLocks noGrp="1"/>
          </p:cNvSpPr>
          <p:nvPr>
            <p:ph type="body" sz="quarter" idx="10" hasCustomPrompt="1"/>
          </p:nvPr>
        </p:nvSpPr>
        <p:spPr>
          <a:xfrm>
            <a:off x="409018" y="1522558"/>
            <a:ext cx="6056779" cy="1519814"/>
          </a:xfrm>
        </p:spPr>
        <p:txBody>
          <a:bodyPr/>
          <a:lstStyle>
            <a:lvl1pPr>
              <a:defRPr sz="5800" baseline="0"/>
            </a:lvl1pPr>
            <a:lvl2pPr>
              <a:defRPr sz="2400">
                <a:solidFill>
                  <a:schemeClr val="tx2"/>
                </a:solidFill>
              </a:defRPr>
            </a:lvl2pPr>
          </a:lstStyle>
          <a:p>
            <a:pPr lvl="0"/>
            <a:r>
              <a:rPr lang="en-US" dirty="0"/>
              <a:t>Title </a:t>
            </a:r>
          </a:p>
          <a:p>
            <a:pPr lvl="1"/>
            <a:r>
              <a:rPr lang="en-US" dirty="0"/>
              <a:t>Subtitle</a:t>
            </a:r>
          </a:p>
        </p:txBody>
      </p:sp>
      <p:sp>
        <p:nvSpPr>
          <p:cNvPr id="15" name="Picture Placeholder 14"/>
          <p:cNvSpPr>
            <a:spLocks noGrp="1"/>
          </p:cNvSpPr>
          <p:nvPr>
            <p:ph type="pic" sz="quarter" idx="12" hasCustomPrompt="1"/>
          </p:nvPr>
        </p:nvSpPr>
        <p:spPr>
          <a:xfrm>
            <a:off x="409018" y="4680649"/>
            <a:ext cx="1387083" cy="871465"/>
          </a:xfrm>
        </p:spPr>
        <p:txBody>
          <a:bodyPr/>
          <a:lstStyle>
            <a:lvl1pPr>
              <a:defRPr>
                <a:solidFill>
                  <a:schemeClr val="bg1"/>
                </a:solidFill>
              </a:defRPr>
            </a:lvl1pPr>
          </a:lstStyle>
          <a:p>
            <a:r>
              <a:rPr lang="en-IN" dirty="0"/>
              <a:t>Company logo</a:t>
            </a:r>
          </a:p>
        </p:txBody>
      </p:sp>
      <p:sp>
        <p:nvSpPr>
          <p:cNvPr id="18" name="Text Placeholder 17"/>
          <p:cNvSpPr>
            <a:spLocks noGrp="1"/>
          </p:cNvSpPr>
          <p:nvPr>
            <p:ph type="body" sz="quarter" idx="13" hasCustomPrompt="1"/>
          </p:nvPr>
        </p:nvSpPr>
        <p:spPr>
          <a:xfrm>
            <a:off x="409018" y="5950955"/>
            <a:ext cx="2645788" cy="215444"/>
          </a:xfrm>
        </p:spPr>
        <p:txBody>
          <a:bodyPr>
            <a:spAutoFit/>
          </a:bodyPr>
          <a:lstStyle>
            <a:lvl1pPr>
              <a:defRPr sz="1400" b="1">
                <a:solidFill>
                  <a:schemeClr val="bg1"/>
                </a:solidFill>
              </a:defRPr>
            </a:lvl1pPr>
            <a:lvl2pPr>
              <a:defRPr sz="1059" b="0" baseline="0">
                <a:solidFill>
                  <a:schemeClr val="bg1"/>
                </a:solidFill>
              </a:defRPr>
            </a:lvl2pPr>
          </a:lstStyle>
          <a:p>
            <a:pPr lvl="0"/>
            <a:r>
              <a:rPr lang="en-US" dirty="0"/>
              <a:t>Contact</a:t>
            </a:r>
          </a:p>
        </p:txBody>
      </p:sp>
      <p:sp>
        <p:nvSpPr>
          <p:cNvPr id="19" name="Text Placeholder 17"/>
          <p:cNvSpPr>
            <a:spLocks noGrp="1"/>
          </p:cNvSpPr>
          <p:nvPr>
            <p:ph type="body" sz="quarter" idx="14" hasCustomPrompt="1"/>
          </p:nvPr>
        </p:nvSpPr>
        <p:spPr>
          <a:xfrm>
            <a:off x="3437405" y="6232610"/>
            <a:ext cx="2645788" cy="912170"/>
          </a:xfrm>
        </p:spPr>
        <p:txBody>
          <a:bodyPr>
            <a:noAutofit/>
          </a:bodyPr>
          <a:lstStyle>
            <a:lvl1pPr>
              <a:defRPr sz="1235">
                <a:solidFill>
                  <a:schemeClr val="bg1"/>
                </a:solidFill>
              </a:defRPr>
            </a:lvl1pPr>
            <a:lvl2pPr>
              <a:spcBef>
                <a:spcPts val="0"/>
              </a:spcBef>
              <a:spcAft>
                <a:spcPts val="0"/>
              </a:spcAft>
              <a:defRPr sz="1200" b="0" baseline="0">
                <a:solidFill>
                  <a:schemeClr val="bg1"/>
                </a:solidFill>
              </a:defRPr>
            </a:lvl2pPr>
          </a:lstStyle>
          <a:p>
            <a:pPr lvl="1"/>
            <a:r>
              <a:rPr lang="en-US" dirty="0"/>
              <a:t>Consultant name</a:t>
            </a:r>
          </a:p>
        </p:txBody>
      </p:sp>
      <p:sp>
        <p:nvSpPr>
          <p:cNvPr id="10" name="Text Placeholder 17"/>
          <p:cNvSpPr>
            <a:spLocks noGrp="1"/>
          </p:cNvSpPr>
          <p:nvPr>
            <p:ph type="body" sz="quarter" idx="15" hasCustomPrompt="1"/>
          </p:nvPr>
        </p:nvSpPr>
        <p:spPr>
          <a:xfrm>
            <a:off x="409018" y="7490842"/>
            <a:ext cx="6006581" cy="1141046"/>
          </a:xfrm>
        </p:spPr>
        <p:txBody>
          <a:bodyPr/>
          <a:lstStyle>
            <a:lvl1pPr>
              <a:defRPr sz="1000">
                <a:solidFill>
                  <a:schemeClr val="bg1"/>
                </a:solidFill>
              </a:defRPr>
            </a:lvl1pPr>
            <a:lvl2pPr>
              <a:defRPr sz="706" b="0" baseline="0">
                <a:solidFill>
                  <a:schemeClr val="bg1"/>
                </a:solidFill>
              </a:defRPr>
            </a:lvl2pPr>
          </a:lstStyle>
          <a:p>
            <a:pPr lvl="0"/>
            <a:r>
              <a:rPr lang="en-US" dirty="0"/>
              <a:t>DISCLAIMER </a:t>
            </a:r>
          </a:p>
        </p:txBody>
      </p:sp>
      <p:sp>
        <p:nvSpPr>
          <p:cNvPr id="13" name="Text Placeholder 17"/>
          <p:cNvSpPr>
            <a:spLocks noGrp="1"/>
          </p:cNvSpPr>
          <p:nvPr>
            <p:ph type="body" sz="quarter" idx="16" hasCustomPrompt="1"/>
          </p:nvPr>
        </p:nvSpPr>
        <p:spPr>
          <a:xfrm>
            <a:off x="409018" y="6232610"/>
            <a:ext cx="2645788" cy="912170"/>
          </a:xfrm>
        </p:spPr>
        <p:txBody>
          <a:bodyPr>
            <a:noAutofit/>
          </a:bodyPr>
          <a:lstStyle>
            <a:lvl1pPr>
              <a:defRPr sz="1235">
                <a:solidFill>
                  <a:schemeClr val="bg1"/>
                </a:solidFill>
              </a:defRPr>
            </a:lvl1pPr>
            <a:lvl2pPr>
              <a:spcBef>
                <a:spcPts val="0"/>
              </a:spcBef>
              <a:spcAft>
                <a:spcPts val="0"/>
              </a:spcAft>
              <a:defRPr sz="1200" b="0" baseline="0">
                <a:solidFill>
                  <a:schemeClr val="bg1"/>
                </a:solidFill>
              </a:defRPr>
            </a:lvl2pPr>
          </a:lstStyle>
          <a:p>
            <a:pPr lvl="1"/>
            <a:r>
              <a:rPr lang="en-US" dirty="0"/>
              <a:t>Consultant name</a:t>
            </a:r>
          </a:p>
        </p:txBody>
      </p:sp>
    </p:spTree>
    <p:extLst>
      <p:ext uri="{BB962C8B-B14F-4D97-AF65-F5344CB8AC3E}">
        <p14:creationId xmlns:p14="http://schemas.microsoft.com/office/powerpoint/2010/main" val="3259304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Title Page">
    <p:spTree>
      <p:nvGrpSpPr>
        <p:cNvPr id="1" name=""/>
        <p:cNvGrpSpPr/>
        <p:nvPr/>
      </p:nvGrpSpPr>
      <p:grpSpPr>
        <a:xfrm>
          <a:off x="0" y="0"/>
          <a:ext cx="0" cy="0"/>
          <a:chOff x="0" y="0"/>
          <a:chExt cx="0" cy="0"/>
        </a:xfrm>
      </p:grpSpPr>
      <p:pic>
        <p:nvPicPr>
          <p:cNvPr id="12" name="Grafik 8">
            <a:extLst>
              <a:ext uri="{FF2B5EF4-FFF2-40B4-BE49-F238E27FC236}">
                <a16:creationId xmlns:a16="http://schemas.microsoft.com/office/drawing/2014/main" id="{DABB7B21-03A7-4489-A4A8-50E219AE93B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41657" y="611888"/>
            <a:ext cx="2218765" cy="395215"/>
          </a:xfrm>
          <a:prstGeom prst="rect">
            <a:avLst/>
          </a:prstGeom>
        </p:spPr>
      </p:pic>
      <p:pic>
        <p:nvPicPr>
          <p:cNvPr id="14" name="Picture 13"/>
          <p:cNvPicPr>
            <a:picLocks noChangeAspect="1"/>
          </p:cNvPicPr>
          <p:nvPr userDrawn="1"/>
        </p:nvPicPr>
        <p:blipFill rotWithShape="1">
          <a:blip r:embed="rId4">
            <a:extLst>
              <a:ext uri="{28A0092B-C50C-407E-A947-70E740481C1C}">
                <a14:useLocalDpi xmlns:a14="http://schemas.microsoft.com/office/drawing/2010/main" val="0"/>
              </a:ext>
            </a:extLst>
          </a:blip>
          <a:srcRect r="29737"/>
          <a:stretch/>
        </p:blipFill>
        <p:spPr>
          <a:xfrm>
            <a:off x="2" y="3512785"/>
            <a:ext cx="6863681" cy="5666340"/>
          </a:xfrm>
          <a:prstGeom prst="rect">
            <a:avLst/>
          </a:prstGeom>
        </p:spPr>
      </p:pic>
      <p:graphicFrame>
        <p:nvGraphicFramePr>
          <p:cNvPr id="4" name="Objekt 3" hidden="1">
            <a:extLst>
              <a:ext uri="{FF2B5EF4-FFF2-40B4-BE49-F238E27FC236}">
                <a16:creationId xmlns:a16="http://schemas.microsoft.com/office/drawing/2014/main" id="{FB482338-A380-4508-9B07-159CB251B9A8}"/>
              </a:ext>
            </a:extLst>
          </p:cNvPr>
          <p:cNvGraphicFramePr>
            <a:graphicFrameLocks noChangeAspect="1"/>
          </p:cNvGraphicFramePr>
          <p:nvPr>
            <p:custDataLst>
              <p:tags r:id="rId1"/>
            </p:custDataLst>
            <p:extLst>
              <p:ext uri="{D42A27DB-BD31-4B8C-83A1-F6EECF244321}">
                <p14:modId xmlns:p14="http://schemas.microsoft.com/office/powerpoint/2010/main" val="1980356673"/>
              </p:ext>
            </p:extLst>
          </p:nvPr>
        </p:nvGraphicFramePr>
        <p:xfrm>
          <a:off x="1194" y="2122"/>
          <a:ext cx="1190" cy="2116"/>
        </p:xfrm>
        <a:graphic>
          <a:graphicData uri="http://schemas.openxmlformats.org/presentationml/2006/ole">
            <mc:AlternateContent xmlns:mc="http://schemas.openxmlformats.org/markup-compatibility/2006">
              <mc:Choice xmlns:v="urn:schemas-microsoft-com:vml" Requires="v">
                <p:oleObj name="think-cell Folie" r:id="rId5" imgW="351" imgH="351" progId="TCLayout.ActiveDocument.1">
                  <p:embed/>
                </p:oleObj>
              </mc:Choice>
              <mc:Fallback>
                <p:oleObj name="think-cell Folie" r:id="rId5" imgW="351" imgH="351" progId="TCLayout.ActiveDocument.1">
                  <p:embed/>
                  <p:pic>
                    <p:nvPicPr>
                      <p:cNvPr id="4" name="Objekt 3" hidden="1">
                        <a:extLst>
                          <a:ext uri="{FF2B5EF4-FFF2-40B4-BE49-F238E27FC236}">
                            <a16:creationId xmlns:a16="http://schemas.microsoft.com/office/drawing/2014/main" id="{FB482338-A380-4508-9B07-159CB251B9A8}"/>
                          </a:ext>
                        </a:extLst>
                      </p:cNvPr>
                      <p:cNvPicPr/>
                      <p:nvPr/>
                    </p:nvPicPr>
                    <p:blipFill>
                      <a:blip r:embed="rId6"/>
                      <a:stretch>
                        <a:fillRect/>
                      </a:stretch>
                    </p:blipFill>
                    <p:spPr>
                      <a:xfrm>
                        <a:off x="1194" y="2122"/>
                        <a:ext cx="1190" cy="2116"/>
                      </a:xfrm>
                      <a:prstGeom prst="rect">
                        <a:avLst/>
                      </a:prstGeom>
                    </p:spPr>
                  </p:pic>
                </p:oleObj>
              </mc:Fallback>
            </mc:AlternateContent>
          </a:graphicData>
        </a:graphic>
      </p:graphicFrame>
      <p:sp>
        <p:nvSpPr>
          <p:cNvPr id="7" name="Text Placeholder 6"/>
          <p:cNvSpPr>
            <a:spLocks noGrp="1"/>
          </p:cNvSpPr>
          <p:nvPr>
            <p:ph type="body" sz="quarter" idx="10" hasCustomPrompt="1"/>
          </p:nvPr>
        </p:nvSpPr>
        <p:spPr>
          <a:xfrm>
            <a:off x="409018" y="1522558"/>
            <a:ext cx="6056779" cy="1519814"/>
          </a:xfrm>
        </p:spPr>
        <p:txBody>
          <a:bodyPr/>
          <a:lstStyle>
            <a:lvl1pPr>
              <a:defRPr sz="5800" baseline="0"/>
            </a:lvl1pPr>
            <a:lvl2pPr>
              <a:defRPr sz="2400">
                <a:solidFill>
                  <a:schemeClr val="tx2"/>
                </a:solidFill>
              </a:defRPr>
            </a:lvl2pPr>
          </a:lstStyle>
          <a:p>
            <a:pPr lvl="0"/>
            <a:r>
              <a:rPr lang="en-US" dirty="0"/>
              <a:t>Title </a:t>
            </a:r>
          </a:p>
          <a:p>
            <a:pPr lvl="1"/>
            <a:r>
              <a:rPr lang="en-US" dirty="0"/>
              <a:t>Subtitle</a:t>
            </a:r>
          </a:p>
        </p:txBody>
      </p:sp>
      <p:sp>
        <p:nvSpPr>
          <p:cNvPr id="15" name="Picture Placeholder 14"/>
          <p:cNvSpPr>
            <a:spLocks noGrp="1"/>
          </p:cNvSpPr>
          <p:nvPr>
            <p:ph type="pic" sz="quarter" idx="12" hasCustomPrompt="1"/>
          </p:nvPr>
        </p:nvSpPr>
        <p:spPr>
          <a:xfrm>
            <a:off x="409018" y="4680649"/>
            <a:ext cx="1387083" cy="871465"/>
          </a:xfrm>
        </p:spPr>
        <p:txBody>
          <a:bodyPr/>
          <a:lstStyle>
            <a:lvl1pPr>
              <a:defRPr>
                <a:solidFill>
                  <a:schemeClr val="bg1"/>
                </a:solidFill>
              </a:defRPr>
            </a:lvl1pPr>
          </a:lstStyle>
          <a:p>
            <a:r>
              <a:rPr lang="en-IN" dirty="0"/>
              <a:t>Company logo</a:t>
            </a:r>
          </a:p>
        </p:txBody>
      </p:sp>
      <p:sp>
        <p:nvSpPr>
          <p:cNvPr id="18" name="Text Placeholder 17"/>
          <p:cNvSpPr>
            <a:spLocks noGrp="1"/>
          </p:cNvSpPr>
          <p:nvPr>
            <p:ph type="body" sz="quarter" idx="13" hasCustomPrompt="1"/>
          </p:nvPr>
        </p:nvSpPr>
        <p:spPr>
          <a:xfrm>
            <a:off x="409018" y="5950955"/>
            <a:ext cx="2645788" cy="215444"/>
          </a:xfrm>
        </p:spPr>
        <p:txBody>
          <a:bodyPr>
            <a:spAutoFit/>
          </a:bodyPr>
          <a:lstStyle>
            <a:lvl1pPr>
              <a:defRPr sz="1400" b="1">
                <a:solidFill>
                  <a:schemeClr val="bg1"/>
                </a:solidFill>
              </a:defRPr>
            </a:lvl1pPr>
            <a:lvl2pPr>
              <a:defRPr sz="1059" b="0" baseline="0">
                <a:solidFill>
                  <a:schemeClr val="bg1"/>
                </a:solidFill>
              </a:defRPr>
            </a:lvl2pPr>
          </a:lstStyle>
          <a:p>
            <a:pPr lvl="0"/>
            <a:r>
              <a:rPr lang="en-US" dirty="0"/>
              <a:t>Contact</a:t>
            </a:r>
          </a:p>
        </p:txBody>
      </p:sp>
      <p:sp>
        <p:nvSpPr>
          <p:cNvPr id="19" name="Text Placeholder 17"/>
          <p:cNvSpPr>
            <a:spLocks noGrp="1"/>
          </p:cNvSpPr>
          <p:nvPr>
            <p:ph type="body" sz="quarter" idx="14" hasCustomPrompt="1"/>
          </p:nvPr>
        </p:nvSpPr>
        <p:spPr>
          <a:xfrm>
            <a:off x="3437405" y="6232610"/>
            <a:ext cx="2645788" cy="912170"/>
          </a:xfrm>
        </p:spPr>
        <p:txBody>
          <a:bodyPr>
            <a:noAutofit/>
          </a:bodyPr>
          <a:lstStyle>
            <a:lvl1pPr>
              <a:defRPr sz="1235">
                <a:solidFill>
                  <a:schemeClr val="bg1"/>
                </a:solidFill>
              </a:defRPr>
            </a:lvl1pPr>
            <a:lvl2pPr>
              <a:spcBef>
                <a:spcPts val="0"/>
              </a:spcBef>
              <a:spcAft>
                <a:spcPts val="0"/>
              </a:spcAft>
              <a:defRPr sz="1059" b="0" baseline="0">
                <a:solidFill>
                  <a:schemeClr val="bg1"/>
                </a:solidFill>
              </a:defRPr>
            </a:lvl2pPr>
          </a:lstStyle>
          <a:p>
            <a:pPr lvl="1"/>
            <a:r>
              <a:rPr lang="en-US" dirty="0"/>
              <a:t>Consultant name</a:t>
            </a:r>
          </a:p>
        </p:txBody>
      </p:sp>
      <p:sp>
        <p:nvSpPr>
          <p:cNvPr id="10" name="Text Placeholder 17"/>
          <p:cNvSpPr>
            <a:spLocks noGrp="1"/>
          </p:cNvSpPr>
          <p:nvPr>
            <p:ph type="body" sz="quarter" idx="15" hasCustomPrompt="1"/>
          </p:nvPr>
        </p:nvSpPr>
        <p:spPr>
          <a:xfrm>
            <a:off x="409018" y="7490842"/>
            <a:ext cx="6006581" cy="1141046"/>
          </a:xfrm>
        </p:spPr>
        <p:txBody>
          <a:bodyPr/>
          <a:lstStyle>
            <a:lvl1pPr>
              <a:defRPr sz="1000">
                <a:solidFill>
                  <a:schemeClr val="bg1"/>
                </a:solidFill>
              </a:defRPr>
            </a:lvl1pPr>
            <a:lvl2pPr>
              <a:defRPr sz="706" b="0" baseline="0">
                <a:solidFill>
                  <a:schemeClr val="bg1"/>
                </a:solidFill>
              </a:defRPr>
            </a:lvl2pPr>
          </a:lstStyle>
          <a:p>
            <a:pPr lvl="0"/>
            <a:r>
              <a:rPr lang="en-US" dirty="0"/>
              <a:t>DISCLAIMER </a:t>
            </a:r>
          </a:p>
        </p:txBody>
      </p:sp>
      <p:sp>
        <p:nvSpPr>
          <p:cNvPr id="13" name="Text Placeholder 17"/>
          <p:cNvSpPr>
            <a:spLocks noGrp="1"/>
          </p:cNvSpPr>
          <p:nvPr>
            <p:ph type="body" sz="quarter" idx="16" hasCustomPrompt="1"/>
          </p:nvPr>
        </p:nvSpPr>
        <p:spPr>
          <a:xfrm>
            <a:off x="409018" y="6232610"/>
            <a:ext cx="2645788" cy="912170"/>
          </a:xfrm>
        </p:spPr>
        <p:txBody>
          <a:bodyPr>
            <a:noAutofit/>
          </a:bodyPr>
          <a:lstStyle>
            <a:lvl1pPr>
              <a:defRPr sz="1235">
                <a:solidFill>
                  <a:schemeClr val="bg1"/>
                </a:solidFill>
              </a:defRPr>
            </a:lvl1pPr>
            <a:lvl2pPr>
              <a:spcBef>
                <a:spcPts val="0"/>
              </a:spcBef>
              <a:spcAft>
                <a:spcPts val="0"/>
              </a:spcAft>
              <a:defRPr sz="1059" b="0" baseline="0">
                <a:solidFill>
                  <a:schemeClr val="bg1"/>
                </a:solidFill>
              </a:defRPr>
            </a:lvl2pPr>
          </a:lstStyle>
          <a:p>
            <a:pPr lvl="1"/>
            <a:r>
              <a:rPr lang="en-US" dirty="0"/>
              <a:t>Consultant name</a:t>
            </a:r>
          </a:p>
        </p:txBody>
      </p:sp>
    </p:spTree>
    <p:extLst>
      <p:ext uri="{BB962C8B-B14F-4D97-AF65-F5344CB8AC3E}">
        <p14:creationId xmlns:p14="http://schemas.microsoft.com/office/powerpoint/2010/main" val="2999103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Title Page">
    <p:spTree>
      <p:nvGrpSpPr>
        <p:cNvPr id="1" name=""/>
        <p:cNvGrpSpPr/>
        <p:nvPr/>
      </p:nvGrpSpPr>
      <p:grpSpPr>
        <a:xfrm>
          <a:off x="0" y="0"/>
          <a:ext cx="0" cy="0"/>
          <a:chOff x="0" y="0"/>
          <a:chExt cx="0" cy="0"/>
        </a:xfrm>
      </p:grpSpPr>
      <p:pic>
        <p:nvPicPr>
          <p:cNvPr id="11" name="Grafik 8">
            <a:extLst>
              <a:ext uri="{FF2B5EF4-FFF2-40B4-BE49-F238E27FC236}">
                <a16:creationId xmlns:a16="http://schemas.microsoft.com/office/drawing/2014/main" id="{DABB7B21-03A7-4489-A4A8-50E219AE93B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41657" y="611888"/>
            <a:ext cx="2218765" cy="395215"/>
          </a:xfrm>
          <a:prstGeom prst="rect">
            <a:avLst/>
          </a:prstGeom>
        </p:spPr>
      </p:pic>
      <p:pic>
        <p:nvPicPr>
          <p:cNvPr id="14" name="Picture 13"/>
          <p:cNvPicPr>
            <a:picLocks noChangeAspect="1"/>
          </p:cNvPicPr>
          <p:nvPr userDrawn="1"/>
        </p:nvPicPr>
        <p:blipFill rotWithShape="1">
          <a:blip r:embed="rId4">
            <a:extLst>
              <a:ext uri="{28A0092B-C50C-407E-A947-70E740481C1C}">
                <a14:useLocalDpi xmlns:a14="http://schemas.microsoft.com/office/drawing/2010/main" val="0"/>
              </a:ext>
            </a:extLst>
          </a:blip>
          <a:srcRect r="29686"/>
          <a:stretch/>
        </p:blipFill>
        <p:spPr>
          <a:xfrm>
            <a:off x="2" y="3512785"/>
            <a:ext cx="6863681" cy="5662220"/>
          </a:xfrm>
          <a:prstGeom prst="rect">
            <a:avLst/>
          </a:prstGeom>
        </p:spPr>
      </p:pic>
      <p:graphicFrame>
        <p:nvGraphicFramePr>
          <p:cNvPr id="4" name="Objekt 3" hidden="1">
            <a:extLst>
              <a:ext uri="{FF2B5EF4-FFF2-40B4-BE49-F238E27FC236}">
                <a16:creationId xmlns:a16="http://schemas.microsoft.com/office/drawing/2014/main" id="{FB482338-A380-4508-9B07-159CB251B9A8}"/>
              </a:ext>
            </a:extLst>
          </p:cNvPr>
          <p:cNvGraphicFramePr>
            <a:graphicFrameLocks noChangeAspect="1"/>
          </p:cNvGraphicFramePr>
          <p:nvPr>
            <p:custDataLst>
              <p:tags r:id="rId1"/>
            </p:custDataLst>
            <p:extLst>
              <p:ext uri="{D42A27DB-BD31-4B8C-83A1-F6EECF244321}">
                <p14:modId xmlns:p14="http://schemas.microsoft.com/office/powerpoint/2010/main" val="2480800682"/>
              </p:ext>
            </p:extLst>
          </p:nvPr>
        </p:nvGraphicFramePr>
        <p:xfrm>
          <a:off x="1194" y="2122"/>
          <a:ext cx="1190" cy="2116"/>
        </p:xfrm>
        <a:graphic>
          <a:graphicData uri="http://schemas.openxmlformats.org/presentationml/2006/ole">
            <mc:AlternateContent xmlns:mc="http://schemas.openxmlformats.org/markup-compatibility/2006">
              <mc:Choice xmlns:v="urn:schemas-microsoft-com:vml" Requires="v">
                <p:oleObj name="think-cell Folie" r:id="rId5" imgW="351" imgH="351" progId="TCLayout.ActiveDocument.1">
                  <p:embed/>
                </p:oleObj>
              </mc:Choice>
              <mc:Fallback>
                <p:oleObj name="think-cell Folie" r:id="rId5" imgW="351" imgH="351" progId="TCLayout.ActiveDocument.1">
                  <p:embed/>
                  <p:pic>
                    <p:nvPicPr>
                      <p:cNvPr id="4" name="Objekt 3" hidden="1">
                        <a:extLst>
                          <a:ext uri="{FF2B5EF4-FFF2-40B4-BE49-F238E27FC236}">
                            <a16:creationId xmlns:a16="http://schemas.microsoft.com/office/drawing/2014/main" id="{FB482338-A380-4508-9B07-159CB251B9A8}"/>
                          </a:ext>
                        </a:extLst>
                      </p:cNvPr>
                      <p:cNvPicPr/>
                      <p:nvPr/>
                    </p:nvPicPr>
                    <p:blipFill>
                      <a:blip r:embed="rId6"/>
                      <a:stretch>
                        <a:fillRect/>
                      </a:stretch>
                    </p:blipFill>
                    <p:spPr>
                      <a:xfrm>
                        <a:off x="1194" y="2122"/>
                        <a:ext cx="1190" cy="2116"/>
                      </a:xfrm>
                      <a:prstGeom prst="rect">
                        <a:avLst/>
                      </a:prstGeom>
                    </p:spPr>
                  </p:pic>
                </p:oleObj>
              </mc:Fallback>
            </mc:AlternateContent>
          </a:graphicData>
        </a:graphic>
      </p:graphicFrame>
      <p:sp>
        <p:nvSpPr>
          <p:cNvPr id="7" name="Text Placeholder 6"/>
          <p:cNvSpPr>
            <a:spLocks noGrp="1"/>
          </p:cNvSpPr>
          <p:nvPr>
            <p:ph type="body" sz="quarter" idx="10" hasCustomPrompt="1"/>
          </p:nvPr>
        </p:nvSpPr>
        <p:spPr>
          <a:xfrm>
            <a:off x="409018" y="1522558"/>
            <a:ext cx="6056779" cy="1519814"/>
          </a:xfrm>
        </p:spPr>
        <p:txBody>
          <a:bodyPr/>
          <a:lstStyle>
            <a:lvl1pPr>
              <a:defRPr sz="5800" baseline="0">
                <a:solidFill>
                  <a:schemeClr val="tx1">
                    <a:lumMod val="65000"/>
                    <a:lumOff val="35000"/>
                  </a:schemeClr>
                </a:solidFill>
              </a:defRPr>
            </a:lvl1pPr>
            <a:lvl2pPr>
              <a:defRPr sz="2400">
                <a:solidFill>
                  <a:schemeClr val="tx1">
                    <a:lumMod val="65000"/>
                    <a:lumOff val="35000"/>
                  </a:schemeClr>
                </a:solidFill>
              </a:defRPr>
            </a:lvl2pPr>
          </a:lstStyle>
          <a:p>
            <a:pPr lvl="0"/>
            <a:r>
              <a:rPr lang="en-US" dirty="0"/>
              <a:t>Title </a:t>
            </a:r>
          </a:p>
          <a:p>
            <a:pPr lvl="1"/>
            <a:r>
              <a:rPr lang="en-US" dirty="0"/>
              <a:t>Subtitle</a:t>
            </a:r>
          </a:p>
        </p:txBody>
      </p:sp>
      <p:sp>
        <p:nvSpPr>
          <p:cNvPr id="16" name="Picture Placeholder 14"/>
          <p:cNvSpPr>
            <a:spLocks noGrp="1"/>
          </p:cNvSpPr>
          <p:nvPr>
            <p:ph type="pic" sz="quarter" idx="12" hasCustomPrompt="1"/>
          </p:nvPr>
        </p:nvSpPr>
        <p:spPr>
          <a:xfrm>
            <a:off x="409018" y="4680649"/>
            <a:ext cx="1387083" cy="871465"/>
          </a:xfrm>
        </p:spPr>
        <p:txBody>
          <a:bodyPr/>
          <a:lstStyle>
            <a:lvl1pPr>
              <a:defRPr>
                <a:solidFill>
                  <a:schemeClr val="bg1"/>
                </a:solidFill>
              </a:defRPr>
            </a:lvl1pPr>
          </a:lstStyle>
          <a:p>
            <a:r>
              <a:rPr lang="en-IN" dirty="0"/>
              <a:t>Company logo</a:t>
            </a:r>
          </a:p>
        </p:txBody>
      </p:sp>
      <p:sp>
        <p:nvSpPr>
          <p:cNvPr id="17" name="Text Placeholder 17"/>
          <p:cNvSpPr>
            <a:spLocks noGrp="1"/>
          </p:cNvSpPr>
          <p:nvPr>
            <p:ph type="body" sz="quarter" idx="13" hasCustomPrompt="1"/>
          </p:nvPr>
        </p:nvSpPr>
        <p:spPr>
          <a:xfrm>
            <a:off x="409018" y="5950955"/>
            <a:ext cx="2645788" cy="215444"/>
          </a:xfrm>
        </p:spPr>
        <p:txBody>
          <a:bodyPr>
            <a:spAutoFit/>
          </a:bodyPr>
          <a:lstStyle>
            <a:lvl1pPr>
              <a:defRPr sz="1400" b="1">
                <a:solidFill>
                  <a:schemeClr val="bg1"/>
                </a:solidFill>
              </a:defRPr>
            </a:lvl1pPr>
            <a:lvl2pPr>
              <a:defRPr sz="1059" b="0" baseline="0">
                <a:solidFill>
                  <a:schemeClr val="bg1"/>
                </a:solidFill>
              </a:defRPr>
            </a:lvl2pPr>
          </a:lstStyle>
          <a:p>
            <a:pPr lvl="0"/>
            <a:r>
              <a:rPr lang="en-US" dirty="0"/>
              <a:t>Contact</a:t>
            </a:r>
          </a:p>
        </p:txBody>
      </p:sp>
      <p:sp>
        <p:nvSpPr>
          <p:cNvPr id="20" name="Text Placeholder 17"/>
          <p:cNvSpPr>
            <a:spLocks noGrp="1"/>
          </p:cNvSpPr>
          <p:nvPr>
            <p:ph type="body" sz="quarter" idx="14" hasCustomPrompt="1"/>
          </p:nvPr>
        </p:nvSpPr>
        <p:spPr>
          <a:xfrm>
            <a:off x="3437405" y="6232610"/>
            <a:ext cx="2645788" cy="912170"/>
          </a:xfrm>
        </p:spPr>
        <p:txBody>
          <a:bodyPr>
            <a:noAutofit/>
          </a:bodyPr>
          <a:lstStyle>
            <a:lvl1pPr>
              <a:defRPr sz="1235">
                <a:solidFill>
                  <a:schemeClr val="bg1"/>
                </a:solidFill>
              </a:defRPr>
            </a:lvl1pPr>
            <a:lvl2pPr>
              <a:spcBef>
                <a:spcPts val="0"/>
              </a:spcBef>
              <a:spcAft>
                <a:spcPts val="0"/>
              </a:spcAft>
              <a:defRPr sz="1059" b="0" baseline="0">
                <a:solidFill>
                  <a:schemeClr val="bg1"/>
                </a:solidFill>
              </a:defRPr>
            </a:lvl2pPr>
          </a:lstStyle>
          <a:p>
            <a:pPr lvl="1"/>
            <a:r>
              <a:rPr lang="en-US" dirty="0"/>
              <a:t>Consultant name</a:t>
            </a:r>
          </a:p>
        </p:txBody>
      </p:sp>
      <p:sp>
        <p:nvSpPr>
          <p:cNvPr id="21" name="Text Placeholder 17"/>
          <p:cNvSpPr>
            <a:spLocks noGrp="1"/>
          </p:cNvSpPr>
          <p:nvPr>
            <p:ph type="body" sz="quarter" idx="15" hasCustomPrompt="1"/>
          </p:nvPr>
        </p:nvSpPr>
        <p:spPr>
          <a:xfrm>
            <a:off x="409018" y="7490842"/>
            <a:ext cx="6006581" cy="1141046"/>
          </a:xfrm>
        </p:spPr>
        <p:txBody>
          <a:bodyPr/>
          <a:lstStyle>
            <a:lvl1pPr>
              <a:defRPr sz="1000">
                <a:solidFill>
                  <a:schemeClr val="bg1"/>
                </a:solidFill>
              </a:defRPr>
            </a:lvl1pPr>
            <a:lvl2pPr>
              <a:defRPr sz="706" b="0" baseline="0">
                <a:solidFill>
                  <a:schemeClr val="bg1"/>
                </a:solidFill>
              </a:defRPr>
            </a:lvl2pPr>
          </a:lstStyle>
          <a:p>
            <a:pPr lvl="0"/>
            <a:r>
              <a:rPr lang="en-US" dirty="0"/>
              <a:t>DISCLAIMER </a:t>
            </a:r>
          </a:p>
        </p:txBody>
      </p:sp>
      <p:sp>
        <p:nvSpPr>
          <p:cNvPr id="22" name="Text Placeholder 17"/>
          <p:cNvSpPr>
            <a:spLocks noGrp="1"/>
          </p:cNvSpPr>
          <p:nvPr>
            <p:ph type="body" sz="quarter" idx="16" hasCustomPrompt="1"/>
          </p:nvPr>
        </p:nvSpPr>
        <p:spPr>
          <a:xfrm>
            <a:off x="409018" y="6232610"/>
            <a:ext cx="2645788" cy="912170"/>
          </a:xfrm>
        </p:spPr>
        <p:txBody>
          <a:bodyPr>
            <a:noAutofit/>
          </a:bodyPr>
          <a:lstStyle>
            <a:lvl1pPr>
              <a:defRPr sz="1235">
                <a:solidFill>
                  <a:schemeClr val="bg1"/>
                </a:solidFill>
              </a:defRPr>
            </a:lvl1pPr>
            <a:lvl2pPr>
              <a:spcBef>
                <a:spcPts val="0"/>
              </a:spcBef>
              <a:spcAft>
                <a:spcPts val="0"/>
              </a:spcAft>
              <a:defRPr sz="1059" b="0" baseline="0">
                <a:solidFill>
                  <a:schemeClr val="bg1"/>
                </a:solidFill>
              </a:defRPr>
            </a:lvl2pPr>
          </a:lstStyle>
          <a:p>
            <a:pPr lvl="1"/>
            <a:r>
              <a:rPr lang="en-US" dirty="0"/>
              <a:t>Consultant name</a:t>
            </a:r>
          </a:p>
        </p:txBody>
      </p:sp>
    </p:spTree>
    <p:extLst>
      <p:ext uri="{BB962C8B-B14F-4D97-AF65-F5344CB8AC3E}">
        <p14:creationId xmlns:p14="http://schemas.microsoft.com/office/powerpoint/2010/main" val="1897854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CFEC70B8-5E09-459C-B048-E1D73BD49194}"/>
              </a:ext>
            </a:extLst>
          </p:cNvPr>
          <p:cNvGraphicFramePr>
            <a:graphicFrameLocks noChangeAspect="1"/>
          </p:cNvGraphicFramePr>
          <p:nvPr>
            <p:custDataLst>
              <p:tags r:id="rId23"/>
            </p:custDataLst>
            <p:extLst>
              <p:ext uri="{D42A27DB-BD31-4B8C-83A1-F6EECF244321}">
                <p14:modId xmlns:p14="http://schemas.microsoft.com/office/powerpoint/2010/main" val="310399547"/>
              </p:ext>
            </p:extLst>
          </p:nvPr>
        </p:nvGraphicFramePr>
        <p:xfrm>
          <a:off x="1194" y="2122"/>
          <a:ext cx="1190" cy="2116"/>
        </p:xfrm>
        <a:graphic>
          <a:graphicData uri="http://schemas.openxmlformats.org/presentationml/2006/ole">
            <mc:AlternateContent xmlns:mc="http://schemas.openxmlformats.org/markup-compatibility/2006">
              <mc:Choice xmlns:v="urn:schemas-microsoft-com:vml" Requires="v">
                <p:oleObj name="think-cell Folie" r:id="rId24" imgW="351" imgH="351" progId="TCLayout.ActiveDocument.1">
                  <p:embed/>
                </p:oleObj>
              </mc:Choice>
              <mc:Fallback>
                <p:oleObj name="think-cell Folie" r:id="rId24" imgW="351" imgH="351" progId="TCLayout.ActiveDocument.1">
                  <p:embed/>
                  <p:pic>
                    <p:nvPicPr>
                      <p:cNvPr id="5" name="Objekt 4" hidden="1">
                        <a:extLst>
                          <a:ext uri="{FF2B5EF4-FFF2-40B4-BE49-F238E27FC236}">
                            <a16:creationId xmlns:a16="http://schemas.microsoft.com/office/drawing/2014/main" id="{CFEC70B8-5E09-459C-B048-E1D73BD49194}"/>
                          </a:ext>
                        </a:extLst>
                      </p:cNvPr>
                      <p:cNvPicPr/>
                      <p:nvPr/>
                    </p:nvPicPr>
                    <p:blipFill>
                      <a:blip r:embed="rId25"/>
                      <a:stretch>
                        <a:fillRect/>
                      </a:stretch>
                    </p:blipFill>
                    <p:spPr>
                      <a:xfrm>
                        <a:off x="1194" y="2122"/>
                        <a:ext cx="1190" cy="2116"/>
                      </a:xfrm>
                      <a:prstGeom prst="rect">
                        <a:avLst/>
                      </a:prstGeom>
                    </p:spPr>
                  </p:pic>
                </p:oleObj>
              </mc:Fallback>
            </mc:AlternateContent>
          </a:graphicData>
        </a:graphic>
      </p:graphicFrame>
      <p:sp>
        <p:nvSpPr>
          <p:cNvPr id="2" name="Title Placeholder 1"/>
          <p:cNvSpPr>
            <a:spLocks noGrp="1"/>
          </p:cNvSpPr>
          <p:nvPr>
            <p:ph type="title"/>
          </p:nvPr>
        </p:nvSpPr>
        <p:spPr>
          <a:xfrm>
            <a:off x="411482" y="602499"/>
            <a:ext cx="6052402" cy="547359"/>
          </a:xfrm>
          <a:prstGeom prst="rect">
            <a:avLst/>
          </a:prstGeom>
        </p:spPr>
        <p:txBody>
          <a:bodyPr vert="horz" lIns="0" tIns="0" rIns="0" bIns="0" rtlCol="0" anchor="t" anchorCtr="0">
            <a:noAutofit/>
          </a:bodyPr>
          <a:lstStyle/>
          <a:p>
            <a:r>
              <a:rPr lang="en-US" dirty="0"/>
              <a:t>Click to edit Master title style</a:t>
            </a:r>
          </a:p>
        </p:txBody>
      </p:sp>
      <p:sp>
        <p:nvSpPr>
          <p:cNvPr id="3" name="Text Placeholder 2"/>
          <p:cNvSpPr>
            <a:spLocks noGrp="1"/>
          </p:cNvSpPr>
          <p:nvPr>
            <p:ph type="body" idx="1"/>
          </p:nvPr>
        </p:nvSpPr>
        <p:spPr>
          <a:xfrm>
            <a:off x="411482" y="1529801"/>
            <a:ext cx="6052402" cy="672092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319725691"/>
      </p:ext>
    </p:extLst>
  </p:cSld>
  <p:clrMap bg1="lt1" tx1="dk1" bg2="lt2" tx2="dk2" accent1="accent1" accent2="accent2" accent3="accent3" accent4="accent4" accent5="accent5" accent6="accent6" hlink="hlink" folHlink="folHlink"/>
  <p:sldLayoutIdLst>
    <p:sldLayoutId id="2147483669" r:id="rId1"/>
    <p:sldLayoutId id="2147483723" r:id="rId2"/>
    <p:sldLayoutId id="2147483724" r:id="rId3"/>
    <p:sldLayoutId id="2147483725" r:id="rId4"/>
    <p:sldLayoutId id="2147483726" r:id="rId5"/>
    <p:sldLayoutId id="2147483716" r:id="rId6"/>
    <p:sldLayoutId id="2147483719" r:id="rId7"/>
    <p:sldLayoutId id="2147483720" r:id="rId8"/>
    <p:sldLayoutId id="2147483721" r:id="rId9"/>
    <p:sldLayoutId id="2147483722" r:id="rId10"/>
    <p:sldLayoutId id="2147483670" r:id="rId11"/>
    <p:sldLayoutId id="2147483709" r:id="rId12"/>
    <p:sldLayoutId id="2147483715" r:id="rId13"/>
    <p:sldLayoutId id="2147483718" r:id="rId14"/>
    <p:sldLayoutId id="2147483717" r:id="rId15"/>
    <p:sldLayoutId id="2147483714" r:id="rId16"/>
    <p:sldLayoutId id="2147483711" r:id="rId17"/>
    <p:sldLayoutId id="2147483704" r:id="rId18"/>
    <p:sldLayoutId id="2147483710" r:id="rId19"/>
    <p:sldLayoutId id="2147483712" r:id="rId20"/>
    <p:sldLayoutId id="2147483713" r:id="rId21"/>
  </p:sldLayoutIdLst>
  <p:hf sldNum="0" hdr="0" ftr="0" dt="0"/>
  <p:txStyles>
    <p:titleStyle>
      <a:lvl1pPr algn="l" defTabSz="316541" rtl="0" eaLnBrk="1" latinLnBrk="0" hangingPunct="1">
        <a:spcBef>
          <a:spcPct val="0"/>
        </a:spcBef>
        <a:buNone/>
        <a:defRPr sz="3000" b="0" kern="1200">
          <a:solidFill>
            <a:schemeClr val="tx1">
              <a:lumMod val="65000"/>
              <a:lumOff val="35000"/>
            </a:schemeClr>
          </a:solidFill>
          <a:latin typeface="+mj-lt"/>
          <a:ea typeface="+mj-ea"/>
          <a:cs typeface="+mj-cs"/>
          <a:sym typeface="+mj-lt"/>
        </a:defRPr>
      </a:lvl1pPr>
    </p:titleStyle>
    <p:bodyStyle>
      <a:lvl1pPr marL="0" indent="0" algn="l" defTabSz="316541" rtl="0" eaLnBrk="1" latinLnBrk="0" hangingPunct="1">
        <a:lnSpc>
          <a:spcPct val="100000"/>
        </a:lnSpc>
        <a:spcBef>
          <a:spcPts val="381"/>
        </a:spcBef>
        <a:spcAft>
          <a:spcPts val="529"/>
        </a:spcAft>
        <a:buFontTx/>
        <a:buNone/>
        <a:defRPr sz="1412" b="0" kern="1200">
          <a:solidFill>
            <a:schemeClr val="tx2"/>
          </a:solidFill>
          <a:latin typeface="+mn-lt"/>
          <a:ea typeface="+mn-ea"/>
          <a:cs typeface="+mn-cs"/>
          <a:sym typeface="+mn-lt"/>
        </a:defRPr>
      </a:lvl1pPr>
      <a:lvl2pPr marL="0" indent="0" algn="l" defTabSz="316541" rtl="0" eaLnBrk="1" latinLnBrk="0" hangingPunct="1">
        <a:lnSpc>
          <a:spcPct val="100000"/>
        </a:lnSpc>
        <a:spcBef>
          <a:spcPts val="381"/>
        </a:spcBef>
        <a:spcAft>
          <a:spcPts val="529"/>
        </a:spcAft>
        <a:buClrTx/>
        <a:buFont typeface="Arial"/>
        <a:buNone/>
        <a:defRPr sz="1235" b="0" kern="1200">
          <a:solidFill>
            <a:schemeClr val="tx1">
              <a:lumMod val="65000"/>
              <a:lumOff val="35000"/>
            </a:schemeClr>
          </a:solidFill>
          <a:latin typeface="+mn-lt"/>
          <a:ea typeface="+mn-ea"/>
          <a:cs typeface="+mn-cs"/>
          <a:sym typeface="+mn-lt"/>
        </a:defRPr>
      </a:lvl2pPr>
      <a:lvl3pPr marL="145240" indent="-145240" algn="l" defTabSz="316541" rtl="0" eaLnBrk="1" latinLnBrk="0" hangingPunct="1">
        <a:lnSpc>
          <a:spcPct val="100000"/>
        </a:lnSpc>
        <a:spcBef>
          <a:spcPts val="381"/>
        </a:spcBef>
        <a:spcAft>
          <a:spcPts val="529"/>
        </a:spcAft>
        <a:buClrTx/>
        <a:buFont typeface="Arial" pitchFamily="34" charset="0"/>
        <a:buChar char="•"/>
        <a:defRPr sz="1235" b="0" kern="1200">
          <a:solidFill>
            <a:schemeClr val="tx1">
              <a:lumMod val="65000"/>
              <a:lumOff val="35000"/>
            </a:schemeClr>
          </a:solidFill>
          <a:latin typeface="+mn-lt"/>
          <a:ea typeface="+mn-ea"/>
          <a:cs typeface="+mn-cs"/>
          <a:sym typeface="+mn-lt"/>
        </a:defRPr>
      </a:lvl3pPr>
      <a:lvl4pPr marL="145240" indent="-145240" algn="l" defTabSz="316541" rtl="0" eaLnBrk="1" latinLnBrk="0" hangingPunct="1">
        <a:lnSpc>
          <a:spcPct val="100000"/>
        </a:lnSpc>
        <a:spcBef>
          <a:spcPts val="381"/>
        </a:spcBef>
        <a:spcAft>
          <a:spcPts val="529"/>
        </a:spcAft>
        <a:buClrTx/>
        <a:buFont typeface="Coranto 2"/>
        <a:buChar char="-"/>
        <a:defRPr sz="1059" b="0" kern="1200">
          <a:solidFill>
            <a:schemeClr val="tx1"/>
          </a:solidFill>
          <a:latin typeface="+mn-lt"/>
          <a:ea typeface="+mn-ea"/>
          <a:cs typeface="+mn-cs"/>
          <a:sym typeface="+mn-lt"/>
        </a:defRPr>
      </a:lvl4pPr>
      <a:lvl5pPr marL="145240" indent="-145240" algn="l" defTabSz="316541" rtl="0" eaLnBrk="1" latinLnBrk="0" hangingPunct="1">
        <a:lnSpc>
          <a:spcPct val="100000"/>
        </a:lnSpc>
        <a:spcBef>
          <a:spcPts val="381"/>
        </a:spcBef>
        <a:spcAft>
          <a:spcPts val="529"/>
        </a:spcAft>
        <a:buClrTx/>
        <a:buFont typeface="Coranto 2"/>
        <a:buChar char="-"/>
        <a:defRPr sz="1059" b="0" kern="1200">
          <a:solidFill>
            <a:schemeClr val="tx1"/>
          </a:solidFill>
          <a:latin typeface="+mn-lt"/>
          <a:ea typeface="+mn-ea"/>
          <a:cs typeface="+mn-cs"/>
          <a:sym typeface="+mn-lt"/>
        </a:defRPr>
      </a:lvl5pPr>
      <a:lvl6pPr marL="1740966" indent="-158269" algn="l" defTabSz="316541" rtl="0" eaLnBrk="1" latinLnBrk="0" hangingPunct="1">
        <a:spcBef>
          <a:spcPct val="20000"/>
        </a:spcBef>
        <a:buFont typeface="Arial"/>
        <a:buChar char="•"/>
        <a:defRPr sz="1384" kern="1200">
          <a:solidFill>
            <a:schemeClr val="tx1"/>
          </a:solidFill>
          <a:latin typeface="+mn-lt"/>
          <a:ea typeface="+mn-ea"/>
          <a:cs typeface="+mn-cs"/>
        </a:defRPr>
      </a:lvl6pPr>
      <a:lvl7pPr marL="2057507" indent="-158269" algn="l" defTabSz="316541" rtl="0" eaLnBrk="1" latinLnBrk="0" hangingPunct="1">
        <a:spcBef>
          <a:spcPct val="20000"/>
        </a:spcBef>
        <a:buFont typeface="Arial"/>
        <a:buChar char="•"/>
        <a:defRPr sz="1384" kern="1200">
          <a:solidFill>
            <a:schemeClr val="tx1"/>
          </a:solidFill>
          <a:latin typeface="+mn-lt"/>
          <a:ea typeface="+mn-ea"/>
          <a:cs typeface="+mn-cs"/>
        </a:defRPr>
      </a:lvl7pPr>
      <a:lvl8pPr marL="2374047" indent="-158269" algn="l" defTabSz="316541" rtl="0" eaLnBrk="1" latinLnBrk="0" hangingPunct="1">
        <a:spcBef>
          <a:spcPct val="20000"/>
        </a:spcBef>
        <a:buFont typeface="Arial"/>
        <a:buChar char="•"/>
        <a:defRPr sz="1384" kern="1200">
          <a:solidFill>
            <a:schemeClr val="tx1"/>
          </a:solidFill>
          <a:latin typeface="+mn-lt"/>
          <a:ea typeface="+mn-ea"/>
          <a:cs typeface="+mn-cs"/>
        </a:defRPr>
      </a:lvl8pPr>
      <a:lvl9pPr marL="2690585" indent="-158269" algn="l" defTabSz="316541" rtl="0" eaLnBrk="1" latinLnBrk="0" hangingPunct="1">
        <a:spcBef>
          <a:spcPct val="20000"/>
        </a:spcBef>
        <a:buFont typeface="Arial"/>
        <a:buChar char="•"/>
        <a:defRPr sz="1384" kern="1200">
          <a:solidFill>
            <a:schemeClr val="tx1"/>
          </a:solidFill>
          <a:latin typeface="+mn-lt"/>
          <a:ea typeface="+mn-ea"/>
          <a:cs typeface="+mn-cs"/>
        </a:defRPr>
      </a:lvl9pPr>
    </p:bodyStyle>
    <p:otherStyle>
      <a:defPPr>
        <a:defRPr lang="en-US"/>
      </a:defPPr>
      <a:lvl1pPr marL="0" algn="l" defTabSz="316541" rtl="0" eaLnBrk="1" latinLnBrk="0" hangingPunct="1">
        <a:defRPr sz="1246" kern="1200">
          <a:solidFill>
            <a:schemeClr val="tx1"/>
          </a:solidFill>
          <a:latin typeface="+mn-lt"/>
          <a:ea typeface="+mn-ea"/>
          <a:cs typeface="+mn-cs"/>
        </a:defRPr>
      </a:lvl1pPr>
      <a:lvl2pPr marL="316541" algn="l" defTabSz="316541" rtl="0" eaLnBrk="1" latinLnBrk="0" hangingPunct="1">
        <a:defRPr sz="1246" kern="1200">
          <a:solidFill>
            <a:schemeClr val="tx1"/>
          </a:solidFill>
          <a:latin typeface="+mn-lt"/>
          <a:ea typeface="+mn-ea"/>
          <a:cs typeface="+mn-cs"/>
        </a:defRPr>
      </a:lvl2pPr>
      <a:lvl3pPr marL="633079" algn="l" defTabSz="316541" rtl="0" eaLnBrk="1" latinLnBrk="0" hangingPunct="1">
        <a:defRPr sz="1246" kern="1200">
          <a:solidFill>
            <a:schemeClr val="tx1"/>
          </a:solidFill>
          <a:latin typeface="+mn-lt"/>
          <a:ea typeface="+mn-ea"/>
          <a:cs typeface="+mn-cs"/>
        </a:defRPr>
      </a:lvl3pPr>
      <a:lvl4pPr marL="949619" algn="l" defTabSz="316541" rtl="0" eaLnBrk="1" latinLnBrk="0" hangingPunct="1">
        <a:defRPr sz="1246" kern="1200">
          <a:solidFill>
            <a:schemeClr val="tx1"/>
          </a:solidFill>
          <a:latin typeface="+mn-lt"/>
          <a:ea typeface="+mn-ea"/>
          <a:cs typeface="+mn-cs"/>
        </a:defRPr>
      </a:lvl4pPr>
      <a:lvl5pPr marL="1266158" algn="l" defTabSz="316541" rtl="0" eaLnBrk="1" latinLnBrk="0" hangingPunct="1">
        <a:defRPr sz="1246" kern="1200">
          <a:solidFill>
            <a:schemeClr val="tx1"/>
          </a:solidFill>
          <a:latin typeface="+mn-lt"/>
          <a:ea typeface="+mn-ea"/>
          <a:cs typeface="+mn-cs"/>
        </a:defRPr>
      </a:lvl5pPr>
      <a:lvl6pPr marL="1582696" algn="l" defTabSz="316541" rtl="0" eaLnBrk="1" latinLnBrk="0" hangingPunct="1">
        <a:defRPr sz="1246" kern="1200">
          <a:solidFill>
            <a:schemeClr val="tx1"/>
          </a:solidFill>
          <a:latin typeface="+mn-lt"/>
          <a:ea typeface="+mn-ea"/>
          <a:cs typeface="+mn-cs"/>
        </a:defRPr>
      </a:lvl6pPr>
      <a:lvl7pPr marL="1899237" algn="l" defTabSz="316541" rtl="0" eaLnBrk="1" latinLnBrk="0" hangingPunct="1">
        <a:defRPr sz="1246" kern="1200">
          <a:solidFill>
            <a:schemeClr val="tx1"/>
          </a:solidFill>
          <a:latin typeface="+mn-lt"/>
          <a:ea typeface="+mn-ea"/>
          <a:cs typeface="+mn-cs"/>
        </a:defRPr>
      </a:lvl7pPr>
      <a:lvl8pPr marL="2215776" algn="l" defTabSz="316541" rtl="0" eaLnBrk="1" latinLnBrk="0" hangingPunct="1">
        <a:defRPr sz="1246" kern="1200">
          <a:solidFill>
            <a:schemeClr val="tx1"/>
          </a:solidFill>
          <a:latin typeface="+mn-lt"/>
          <a:ea typeface="+mn-ea"/>
          <a:cs typeface="+mn-cs"/>
        </a:defRPr>
      </a:lvl8pPr>
      <a:lvl9pPr marL="2532316" algn="l" defTabSz="316541" rtl="0" eaLnBrk="1" latinLnBrk="0" hangingPunct="1">
        <a:defRPr sz="1246"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076" userDrawn="1">
          <p15:clr>
            <a:srgbClr val="F26B43"/>
          </p15:clr>
        </p15:guide>
        <p15:guide id="2" pos="1292" userDrawn="1">
          <p15:clr>
            <a:srgbClr val="F26B43"/>
          </p15:clr>
        </p15:guide>
        <p15:guide id="3" orient="horz" pos="723" userDrawn="1">
          <p15:clr>
            <a:srgbClr val="F26B43"/>
          </p15:clr>
        </p15:guide>
        <p15:guide id="4" pos="258" userDrawn="1">
          <p15:clr>
            <a:srgbClr val="F26B43"/>
          </p15:clr>
        </p15:guide>
        <p15:guide id="5" pos="4073" userDrawn="1">
          <p15:clr>
            <a:srgbClr val="F26B43"/>
          </p15:clr>
        </p15:guide>
        <p15:guide id="6" orient="horz" pos="5193" userDrawn="1">
          <p15:clr>
            <a:srgbClr val="F26B43"/>
          </p15:clr>
        </p15:guide>
        <p15:guide id="7" orient="horz" pos="959" userDrawn="1">
          <p15:clr>
            <a:srgbClr val="F26B43"/>
          </p15:clr>
        </p15:guide>
        <p15:guide id="8" orient="horz" pos="37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hyperlink" Target="https://electriclastmile.com/" TargetMode="External"/><Relationship Id="rId1" Type="http://schemas.openxmlformats.org/officeDocument/2006/relationships/slideLayout" Target="../slideLayouts/slideLayout15.xml"/><Relationship Id="rId5" Type="http://schemas.openxmlformats.org/officeDocument/2006/relationships/image" Target="../media/image19.jpeg"/><Relationship Id="rId4" Type="http://schemas.openxmlformats.org/officeDocument/2006/relationships/image" Target="../media/image18.jpeg"/></Relationships>
</file>

<file path=ppt/slides/_rels/slide3.xml.rels><?xml version="1.0" encoding="UTF-8" standalone="yes"?>
<Relationships xmlns="http://schemas.openxmlformats.org/package/2006/relationships"><Relationship Id="rId8" Type="http://schemas.openxmlformats.org/officeDocument/2006/relationships/image" Target="../media/image26.jpeg"/><Relationship Id="rId13" Type="http://schemas.openxmlformats.org/officeDocument/2006/relationships/image" Target="../media/image31.png"/><Relationship Id="rId18" Type="http://schemas.openxmlformats.org/officeDocument/2006/relationships/image" Target="../media/image36.png"/><Relationship Id="rId26" Type="http://schemas.openxmlformats.org/officeDocument/2006/relationships/image" Target="../media/image44.png"/><Relationship Id="rId3" Type="http://schemas.openxmlformats.org/officeDocument/2006/relationships/image" Target="../media/image21.jpeg"/><Relationship Id="rId21" Type="http://schemas.openxmlformats.org/officeDocument/2006/relationships/image" Target="../media/image39.png"/><Relationship Id="rId7" Type="http://schemas.openxmlformats.org/officeDocument/2006/relationships/image" Target="../media/image25.jpeg"/><Relationship Id="rId12" Type="http://schemas.openxmlformats.org/officeDocument/2006/relationships/image" Target="../media/image30.png"/><Relationship Id="rId17" Type="http://schemas.openxmlformats.org/officeDocument/2006/relationships/image" Target="../media/image35.png"/><Relationship Id="rId25" Type="http://schemas.openxmlformats.org/officeDocument/2006/relationships/image" Target="../media/image43.png"/><Relationship Id="rId2" Type="http://schemas.openxmlformats.org/officeDocument/2006/relationships/image" Target="../media/image20.jpeg"/><Relationship Id="rId16" Type="http://schemas.openxmlformats.org/officeDocument/2006/relationships/image" Target="../media/image34.png"/><Relationship Id="rId20" Type="http://schemas.openxmlformats.org/officeDocument/2006/relationships/image" Target="../media/image38.png"/><Relationship Id="rId1" Type="http://schemas.openxmlformats.org/officeDocument/2006/relationships/slideLayout" Target="../slideLayouts/slideLayout15.xml"/><Relationship Id="rId6" Type="http://schemas.openxmlformats.org/officeDocument/2006/relationships/image" Target="../media/image24.jpeg"/><Relationship Id="rId11" Type="http://schemas.openxmlformats.org/officeDocument/2006/relationships/image" Target="../media/image29.png"/><Relationship Id="rId24" Type="http://schemas.openxmlformats.org/officeDocument/2006/relationships/image" Target="../media/image42.png"/><Relationship Id="rId5" Type="http://schemas.openxmlformats.org/officeDocument/2006/relationships/image" Target="../media/image23.jpeg"/><Relationship Id="rId15" Type="http://schemas.openxmlformats.org/officeDocument/2006/relationships/image" Target="../media/image33.png"/><Relationship Id="rId23" Type="http://schemas.openxmlformats.org/officeDocument/2006/relationships/image" Target="../media/image41.png"/><Relationship Id="rId10" Type="http://schemas.openxmlformats.org/officeDocument/2006/relationships/image" Target="../media/image28.png"/><Relationship Id="rId19" Type="http://schemas.openxmlformats.org/officeDocument/2006/relationships/image" Target="../media/image37.png"/><Relationship Id="rId4" Type="http://schemas.openxmlformats.org/officeDocument/2006/relationships/image" Target="../media/image22.jpeg"/><Relationship Id="rId9" Type="http://schemas.openxmlformats.org/officeDocument/2006/relationships/image" Target="../media/image27.png"/><Relationship Id="rId14" Type="http://schemas.openxmlformats.org/officeDocument/2006/relationships/image" Target="../media/image32.png"/><Relationship Id="rId22" Type="http://schemas.openxmlformats.org/officeDocument/2006/relationships/image" Target="../media/image40.png"/></Relationships>
</file>

<file path=ppt/slides/_rels/slide4.xml.rels><?xml version="1.0" encoding="UTF-8" standalone="yes"?>
<Relationships xmlns="http://schemas.openxmlformats.org/package/2006/relationships"><Relationship Id="rId8" Type="http://schemas.openxmlformats.org/officeDocument/2006/relationships/image" Target="../media/image51.jpg"/><Relationship Id="rId13" Type="http://schemas.openxmlformats.org/officeDocument/2006/relationships/image" Target="../media/image55.png"/><Relationship Id="rId18" Type="http://schemas.openxmlformats.org/officeDocument/2006/relationships/image" Target="../media/image38.png"/><Relationship Id="rId3" Type="http://schemas.openxmlformats.org/officeDocument/2006/relationships/image" Target="../media/image46.jpg"/><Relationship Id="rId21" Type="http://schemas.openxmlformats.org/officeDocument/2006/relationships/image" Target="../media/image43.png"/><Relationship Id="rId7" Type="http://schemas.openxmlformats.org/officeDocument/2006/relationships/image" Target="../media/image50.jpg"/><Relationship Id="rId12" Type="http://schemas.openxmlformats.org/officeDocument/2006/relationships/image" Target="../media/image54.png"/><Relationship Id="rId17" Type="http://schemas.openxmlformats.org/officeDocument/2006/relationships/image" Target="../media/image59.png"/><Relationship Id="rId25" Type="http://schemas.openxmlformats.org/officeDocument/2006/relationships/image" Target="../media/image37.png"/><Relationship Id="rId2" Type="http://schemas.openxmlformats.org/officeDocument/2006/relationships/image" Target="../media/image45.jpg"/><Relationship Id="rId16" Type="http://schemas.openxmlformats.org/officeDocument/2006/relationships/image" Target="../media/image58.png"/><Relationship Id="rId20" Type="http://schemas.openxmlformats.org/officeDocument/2006/relationships/image" Target="../media/image40.png"/><Relationship Id="rId1" Type="http://schemas.openxmlformats.org/officeDocument/2006/relationships/slideLayout" Target="../slideLayouts/slideLayout15.xml"/><Relationship Id="rId6" Type="http://schemas.openxmlformats.org/officeDocument/2006/relationships/image" Target="../media/image49.jpg"/><Relationship Id="rId11" Type="http://schemas.openxmlformats.org/officeDocument/2006/relationships/image" Target="../media/image42.png"/><Relationship Id="rId24" Type="http://schemas.openxmlformats.org/officeDocument/2006/relationships/image" Target="../media/image60.png"/><Relationship Id="rId5" Type="http://schemas.openxmlformats.org/officeDocument/2006/relationships/image" Target="../media/image48.jpg"/><Relationship Id="rId15" Type="http://schemas.openxmlformats.org/officeDocument/2006/relationships/image" Target="../media/image57.jpg"/><Relationship Id="rId23" Type="http://schemas.openxmlformats.org/officeDocument/2006/relationships/image" Target="../media/image44.png"/><Relationship Id="rId10" Type="http://schemas.openxmlformats.org/officeDocument/2006/relationships/image" Target="../media/image53.png"/><Relationship Id="rId19" Type="http://schemas.openxmlformats.org/officeDocument/2006/relationships/image" Target="../media/image39.png"/><Relationship Id="rId4" Type="http://schemas.openxmlformats.org/officeDocument/2006/relationships/image" Target="../media/image47.jpg"/><Relationship Id="rId9" Type="http://schemas.openxmlformats.org/officeDocument/2006/relationships/image" Target="../media/image52.png"/><Relationship Id="rId14" Type="http://schemas.openxmlformats.org/officeDocument/2006/relationships/image" Target="../media/image56.png"/><Relationship Id="rId22" Type="http://schemas.openxmlformats.org/officeDocument/2006/relationships/image" Target="../media/image41.png"/></Relationships>
</file>

<file path=ppt/slides/_rels/slide5.xml.rels><?xml version="1.0" encoding="UTF-8" standalone="yes"?>
<Relationships xmlns="http://schemas.openxmlformats.org/package/2006/relationships"><Relationship Id="rId2" Type="http://schemas.openxmlformats.org/officeDocument/2006/relationships/image" Target="../media/image61.jpe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62.jpe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hyperlink" Target="https://www.businesswire.com/news/home/20210316005338/en/Electric-Last-Mile-Provides-Update-on-Pre-Orders-and-Start-of-Production" TargetMode="External"/><Relationship Id="rId2" Type="http://schemas.openxmlformats.org/officeDocument/2006/relationships/hyperlink" Target="https://www.bloomberg.com/news/articles/2021-03-16/electric-last-mile-claims-45-000-van-orders-amid-e-commerce-boom" TargetMode="External"/><Relationship Id="rId1" Type="http://schemas.openxmlformats.org/officeDocument/2006/relationships/slideLayout" Target="../slideLayouts/slideLayout15.xml"/><Relationship Id="rId6" Type="http://schemas.openxmlformats.org/officeDocument/2006/relationships/image" Target="../media/image63.jpeg"/><Relationship Id="rId5" Type="http://schemas.openxmlformats.org/officeDocument/2006/relationships/hyperlink" Target="https://seekingalpha.com/article/4412998-electric-last-mile-electric-vehicle-spac-that-hype-forgot" TargetMode="External"/><Relationship Id="rId4" Type="http://schemas.openxmlformats.org/officeDocument/2006/relationships/hyperlink" Target="https://electriclastmile.com/electric-last-mile-provides-update-on-pre-orders-and-start-of-production-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p:txBody>
          <a:bodyPr/>
          <a:lstStyle/>
          <a:p>
            <a:r>
              <a:rPr lang="it-IT" dirty="0"/>
              <a:t>Role Specification</a:t>
            </a:r>
          </a:p>
          <a:p>
            <a:pPr lvl="1">
              <a:spcBef>
                <a:spcPts val="0"/>
              </a:spcBef>
            </a:pPr>
            <a:r>
              <a:rPr lang="en-US" dirty="0"/>
              <a:t>Chief Exec Officer,</a:t>
            </a:r>
          </a:p>
          <a:p>
            <a:pPr lvl="1">
              <a:spcBef>
                <a:spcPts val="0"/>
              </a:spcBef>
            </a:pPr>
            <a:r>
              <a:rPr lang="en-US" dirty="0"/>
              <a:t>Electric Last Mile Solutions</a:t>
            </a:r>
          </a:p>
        </p:txBody>
      </p:sp>
      <p:sp>
        <p:nvSpPr>
          <p:cNvPr id="15" name="Picture Placeholder 14"/>
          <p:cNvSpPr>
            <a:spLocks noGrp="1"/>
          </p:cNvSpPr>
          <p:nvPr>
            <p:ph type="pic" sz="quarter" idx="11"/>
          </p:nvPr>
        </p:nvSpPr>
        <p:spPr/>
      </p:sp>
      <p:pic>
        <p:nvPicPr>
          <p:cNvPr id="4" name="Picture 3">
            <a:extLst>
              <a:ext uri="{FF2B5EF4-FFF2-40B4-BE49-F238E27FC236}">
                <a16:creationId xmlns:a16="http://schemas.microsoft.com/office/drawing/2014/main" id="{306482C0-86A2-42FF-882F-6B995E6AF11D}"/>
              </a:ext>
            </a:extLst>
          </p:cNvPr>
          <p:cNvPicPr>
            <a:picLocks noChangeAspect="1"/>
          </p:cNvPicPr>
          <p:nvPr/>
        </p:nvPicPr>
        <p:blipFill>
          <a:blip r:embed="rId3"/>
          <a:stretch>
            <a:fillRect/>
          </a:stretch>
        </p:blipFill>
        <p:spPr>
          <a:xfrm>
            <a:off x="0" y="3514285"/>
            <a:ext cx="6872310" cy="3499974"/>
          </a:xfrm>
          <a:prstGeom prst="rect">
            <a:avLst/>
          </a:prstGeom>
        </p:spPr>
      </p:pic>
      <p:sp>
        <p:nvSpPr>
          <p:cNvPr id="21" name="Text Placeholder 21"/>
          <p:cNvSpPr>
            <a:spLocks noGrp="1"/>
          </p:cNvSpPr>
          <p:nvPr>
            <p:ph type="body" sz="quarter" idx="13"/>
          </p:nvPr>
        </p:nvSpPr>
        <p:spPr>
          <a:xfrm>
            <a:off x="409017" y="7664688"/>
            <a:ext cx="4339195" cy="215444"/>
          </a:xfrm>
        </p:spPr>
        <p:txBody>
          <a:bodyPr/>
          <a:lstStyle/>
          <a:p>
            <a:r>
              <a:rPr lang="en-GB" dirty="0">
                <a:solidFill>
                  <a:schemeClr val="tx1"/>
                </a:solidFill>
              </a:rPr>
              <a:t>Contact</a:t>
            </a:r>
            <a:endParaRPr lang="en-IN" dirty="0">
              <a:solidFill>
                <a:schemeClr val="tx1"/>
              </a:solidFill>
            </a:endParaRPr>
          </a:p>
        </p:txBody>
      </p:sp>
      <p:sp>
        <p:nvSpPr>
          <p:cNvPr id="23" name="Text Placeholder 12"/>
          <p:cNvSpPr>
            <a:spLocks noGrp="1"/>
          </p:cNvSpPr>
          <p:nvPr>
            <p:ph type="body" sz="quarter" idx="4294967295"/>
          </p:nvPr>
        </p:nvSpPr>
        <p:spPr>
          <a:xfrm>
            <a:off x="342518" y="7943093"/>
            <a:ext cx="2103120" cy="912170"/>
          </a:xfrm>
          <a:prstGeom prst="rect">
            <a:avLst/>
          </a:prstGeom>
        </p:spPr>
        <p:txBody>
          <a:bodyPr/>
          <a:lstStyle/>
          <a:p>
            <a:pPr>
              <a:spcAft>
                <a:spcPts val="0"/>
              </a:spcAft>
            </a:pPr>
            <a:r>
              <a:rPr lang="en-IN" sz="1200" dirty="0">
                <a:solidFill>
                  <a:schemeClr val="accent1">
                    <a:lumMod val="50000"/>
                  </a:schemeClr>
                </a:solidFill>
              </a:rPr>
              <a:t>Scott Texeira (Palo Alto)</a:t>
            </a:r>
          </a:p>
          <a:p>
            <a:pPr>
              <a:spcAft>
                <a:spcPts val="0"/>
              </a:spcAft>
            </a:pPr>
            <a:r>
              <a:rPr lang="de-DE" sz="1000" dirty="0">
                <a:solidFill>
                  <a:schemeClr val="accent1">
                    <a:lumMod val="50000"/>
                  </a:schemeClr>
                </a:solidFill>
              </a:rPr>
              <a:t>Scott.Texeira@egonzehnder.com</a:t>
            </a:r>
          </a:p>
          <a:p>
            <a:pPr>
              <a:spcAft>
                <a:spcPts val="0"/>
              </a:spcAft>
            </a:pPr>
            <a:r>
              <a:rPr lang="de-DE" sz="1000" dirty="0">
                <a:solidFill>
                  <a:schemeClr val="accent1">
                    <a:lumMod val="50000"/>
                  </a:schemeClr>
                </a:solidFill>
              </a:rPr>
              <a:t>t. 	</a:t>
            </a:r>
            <a:r>
              <a:rPr lang="en-IN" sz="1000" dirty="0">
                <a:solidFill>
                  <a:schemeClr val="accent1">
                    <a:lumMod val="50000"/>
                  </a:schemeClr>
                </a:solidFill>
              </a:rPr>
              <a:t>+1 650 847 3075</a:t>
            </a:r>
            <a:endParaRPr lang="de-DE" sz="1000" dirty="0">
              <a:solidFill>
                <a:schemeClr val="accent1">
                  <a:lumMod val="50000"/>
                </a:schemeClr>
              </a:solidFill>
            </a:endParaRPr>
          </a:p>
          <a:p>
            <a:pPr>
              <a:spcAft>
                <a:spcPts val="0"/>
              </a:spcAft>
            </a:pPr>
            <a:r>
              <a:rPr lang="de-DE" sz="1000" dirty="0">
                <a:solidFill>
                  <a:schemeClr val="accent1">
                    <a:lumMod val="50000"/>
                  </a:schemeClr>
                </a:solidFill>
              </a:rPr>
              <a:t>m. 	</a:t>
            </a:r>
            <a:r>
              <a:rPr lang="en-IN" sz="1000" dirty="0">
                <a:solidFill>
                  <a:schemeClr val="accent1">
                    <a:lumMod val="50000"/>
                  </a:schemeClr>
                </a:solidFill>
              </a:rPr>
              <a:t>+1 650 387 6922</a:t>
            </a:r>
            <a:endParaRPr lang="de-DE" sz="1000" dirty="0">
              <a:solidFill>
                <a:schemeClr val="accent1">
                  <a:lumMod val="50000"/>
                </a:schemeClr>
              </a:solidFill>
            </a:endParaRPr>
          </a:p>
        </p:txBody>
      </p:sp>
      <p:sp>
        <p:nvSpPr>
          <p:cNvPr id="24" name="Text Placeholder 27"/>
          <p:cNvSpPr>
            <a:spLocks noGrp="1"/>
          </p:cNvSpPr>
          <p:nvPr>
            <p:ph type="body" sz="quarter" idx="14"/>
          </p:nvPr>
        </p:nvSpPr>
        <p:spPr>
          <a:xfrm>
            <a:off x="2818035" y="7943093"/>
            <a:ext cx="2318508" cy="912170"/>
          </a:xfrm>
        </p:spPr>
        <p:txBody>
          <a:bodyPr/>
          <a:lstStyle/>
          <a:p>
            <a:pPr>
              <a:spcAft>
                <a:spcPts val="0"/>
              </a:spcAft>
            </a:pPr>
            <a:r>
              <a:rPr lang="en-IN" sz="1200" dirty="0">
                <a:solidFill>
                  <a:schemeClr val="accent1">
                    <a:lumMod val="50000"/>
                  </a:schemeClr>
                </a:solidFill>
              </a:rPr>
              <a:t>Naveed Bandukwala (Chicago)</a:t>
            </a:r>
          </a:p>
          <a:p>
            <a:pPr>
              <a:spcAft>
                <a:spcPts val="0"/>
              </a:spcAft>
            </a:pPr>
            <a:r>
              <a:rPr lang="en-IN" sz="1000" dirty="0" err="1">
                <a:solidFill>
                  <a:schemeClr val="accent1">
                    <a:lumMod val="50000"/>
                  </a:schemeClr>
                </a:solidFill>
              </a:rPr>
              <a:t>Naveed.Bandukwala</a:t>
            </a:r>
            <a:r>
              <a:rPr lang="de-DE" sz="1000" dirty="0">
                <a:solidFill>
                  <a:schemeClr val="accent1">
                    <a:lumMod val="50000"/>
                  </a:schemeClr>
                </a:solidFill>
              </a:rPr>
              <a:t>@egonzehnder.com</a:t>
            </a:r>
          </a:p>
          <a:p>
            <a:pPr>
              <a:spcAft>
                <a:spcPts val="0"/>
              </a:spcAft>
            </a:pPr>
            <a:r>
              <a:rPr lang="de-DE" sz="1000" dirty="0">
                <a:solidFill>
                  <a:schemeClr val="accent1">
                    <a:lumMod val="50000"/>
                  </a:schemeClr>
                </a:solidFill>
              </a:rPr>
              <a:t>t.	</a:t>
            </a:r>
            <a:r>
              <a:rPr lang="en-IN" sz="1000" dirty="0">
                <a:solidFill>
                  <a:schemeClr val="accent1">
                    <a:lumMod val="50000"/>
                  </a:schemeClr>
                </a:solidFill>
              </a:rPr>
              <a:t>+1 312 260 8815 </a:t>
            </a:r>
            <a:endParaRPr lang="de-DE" sz="1000" dirty="0">
              <a:solidFill>
                <a:schemeClr val="accent1">
                  <a:lumMod val="50000"/>
                </a:schemeClr>
              </a:solidFill>
            </a:endParaRPr>
          </a:p>
          <a:p>
            <a:pPr>
              <a:spcAft>
                <a:spcPts val="0"/>
              </a:spcAft>
            </a:pPr>
            <a:r>
              <a:rPr lang="de-DE" sz="1000" dirty="0">
                <a:solidFill>
                  <a:schemeClr val="accent1">
                    <a:lumMod val="50000"/>
                  </a:schemeClr>
                </a:solidFill>
              </a:rPr>
              <a:t>m.	</a:t>
            </a:r>
            <a:r>
              <a:rPr lang="en-IN" sz="1000" dirty="0">
                <a:solidFill>
                  <a:schemeClr val="accent1">
                    <a:lumMod val="50000"/>
                  </a:schemeClr>
                </a:solidFill>
              </a:rPr>
              <a:t>+1 312 286 6652</a:t>
            </a:r>
            <a:endParaRPr lang="de-DE" sz="1000" dirty="0">
              <a:solidFill>
                <a:schemeClr val="accent1">
                  <a:lumMod val="50000"/>
                </a:schemeClr>
              </a:solidFill>
            </a:endParaRPr>
          </a:p>
        </p:txBody>
      </p:sp>
    </p:spTree>
    <p:extLst>
      <p:ext uri="{BB962C8B-B14F-4D97-AF65-F5344CB8AC3E}">
        <p14:creationId xmlns:p14="http://schemas.microsoft.com/office/powerpoint/2010/main" val="4200760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416366"/>
            <a:ext cx="6858000" cy="1322069"/>
          </a:xfrm>
          <a:prstGeom prst="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quarter" idx="12"/>
          </p:nvPr>
        </p:nvSpPr>
        <p:spPr>
          <a:xfrm>
            <a:off x="414897" y="3001485"/>
            <a:ext cx="6052578" cy="5376706"/>
          </a:xfrm>
        </p:spPr>
        <p:txBody>
          <a:bodyPr/>
          <a:lstStyle/>
          <a:p>
            <a:pPr algn="just"/>
            <a:r>
              <a:rPr lang="en-US" sz="1050" dirty="0">
                <a:solidFill>
                  <a:schemeClr val="tx1">
                    <a:lumMod val="65000"/>
                    <a:lumOff val="35000"/>
                  </a:schemeClr>
                </a:solidFill>
              </a:rPr>
              <a:t>Electric Last Mile Solutions (“ELMS”) is a new electric vehicle company transforming commercial delivery networks for the e-mobility businesses of today and tomorrow. ELMS technology is designed to deliver the most reliable and most efficient Electric Last Mile Solutions combining integrated deep data analytics, customization and sustainable engineering.</a:t>
            </a:r>
          </a:p>
          <a:p>
            <a:pPr algn="just"/>
            <a:r>
              <a:rPr lang="en-US" sz="1050" dirty="0">
                <a:solidFill>
                  <a:schemeClr val="tx1">
                    <a:lumMod val="65000"/>
                    <a:lumOff val="35000"/>
                  </a:schemeClr>
                </a:solidFill>
              </a:rPr>
              <a:t>Headquartered in Auburn Hills, Michigan, ELMS plans to produce its Urban Delivery van in Indiana at an EV production-ready manufacturing plant. The delivery vehicle will feature a range of 150 miles, with the capability of being fully charged in as little as two hours. ELMS vehicles will also feature advanced onboard and over-the-air data and telematics that allow fleet managers to engage in business planning and fleet tracking for optimal efficiency. The connectivity technology built into the delivery vehicle will also help provide technology-based service updates for its vehicles via over-the-air capabilities. </a:t>
            </a:r>
          </a:p>
          <a:p>
            <a:pPr algn="just"/>
            <a:r>
              <a:rPr lang="en-US" sz="1050" dirty="0">
                <a:solidFill>
                  <a:schemeClr val="tx1">
                    <a:lumMod val="65000"/>
                    <a:lumOff val="35000"/>
                  </a:schemeClr>
                </a:solidFill>
              </a:rPr>
              <a:t>The ELMS management team combines executive experience from GM, Workhorse, FCA, BMW, Key Safety Systems, and other leading OEMs and tier 1 manufacturers to focus on delivering on the company’s execution and growth strategy. To date, ELMS has over 45,000 pre-orders from customers including leading brands and some of the largest fleet managers and dealers in the country. </a:t>
            </a:r>
          </a:p>
          <a:p>
            <a:pPr algn="just"/>
            <a:r>
              <a:rPr lang="en-US" sz="1050" dirty="0">
                <a:solidFill>
                  <a:schemeClr val="tx1">
                    <a:lumMod val="65000"/>
                    <a:lumOff val="35000"/>
                  </a:schemeClr>
                </a:solidFill>
              </a:rPr>
              <a:t>ELMS is collaborating with Geotab as part of its product rollout, and its line of products will be available on Geotab’s Electric Vehicle Suitability Assessment (EVSA) tool. The EVSA solution is designed to help enable fleets to go electric by analyzing a fleet’s existing telematics data and creating an electrification recommendation based on each vehicle’s distinctive driving patterns.</a:t>
            </a:r>
          </a:p>
          <a:p>
            <a:pPr algn="just"/>
            <a:r>
              <a:rPr lang="en-US" sz="1050" dirty="0">
                <a:solidFill>
                  <a:schemeClr val="tx1">
                    <a:lumMod val="65000"/>
                    <a:lumOff val="35000"/>
                  </a:schemeClr>
                </a:solidFill>
              </a:rPr>
              <a:t>In December 2020, ELMS and Forum Merger III Corporation (Nasdaq: FIII), a special purpose acquisition company, announced that they have entered into a definitive agreement for a business combination that will result in ELMS becoming a publicly listed company. Upon closing of the transaction, which is expected to occur in the first quarter of 2021, the combined company will be named Electric Last Mile Solutions, Inc. and will be continue to be listed on the Nasdaq Capital Market under the new ticker symbol “ELMS”. The transaction reflects a pro forma implied equity value for the combined company of approximately $1.4 billion. </a:t>
            </a:r>
          </a:p>
          <a:p>
            <a:pPr algn="just"/>
            <a:r>
              <a:rPr lang="en-US" sz="1050" dirty="0">
                <a:solidFill>
                  <a:schemeClr val="tx1">
                    <a:lumMod val="65000"/>
                    <a:lumOff val="35000"/>
                  </a:schemeClr>
                </a:solidFill>
              </a:rPr>
              <a:t>Following the combination, ELMS expects to launch its Urban Delivery van as the first electric Class 1 commercial vehicle in the U.S. market in the third quarter of 2021. </a:t>
            </a:r>
          </a:p>
          <a:p>
            <a:pPr algn="just"/>
            <a:r>
              <a:rPr lang="en-US" sz="1050" dirty="0">
                <a:solidFill>
                  <a:schemeClr val="tx1">
                    <a:lumMod val="65000"/>
                    <a:lumOff val="35000"/>
                  </a:schemeClr>
                </a:solidFill>
              </a:rPr>
              <a:t>More information about ELMS may be found at </a:t>
            </a:r>
            <a:r>
              <a:rPr lang="en-US" sz="1050" u="sng" dirty="0"/>
              <a:t>www.</a:t>
            </a:r>
            <a:r>
              <a:rPr lang="en-US" sz="1050" u="sng" dirty="0">
                <a:hlinkClick r:id="rId2"/>
              </a:rPr>
              <a:t>electriclastmile</a:t>
            </a:r>
            <a:r>
              <a:rPr lang="en-US" sz="1050" u="sng" dirty="0"/>
              <a:t>.com  </a:t>
            </a:r>
            <a:endParaRPr lang="en-US" sz="1050" dirty="0">
              <a:solidFill>
                <a:schemeClr val="tx1">
                  <a:lumMod val="65000"/>
                  <a:lumOff val="35000"/>
                </a:schemeClr>
              </a:solidFill>
            </a:endParaRPr>
          </a:p>
        </p:txBody>
      </p:sp>
      <p:pic>
        <p:nvPicPr>
          <p:cNvPr id="23554" name="Picture 2" descr="u-elms-van2"/>
          <p:cNvPicPr>
            <a:picLocks noChangeArrowheads="1"/>
          </p:cNvPicPr>
          <p:nvPr/>
        </p:nvPicPr>
        <p:blipFill rotWithShape="1">
          <a:blip r:embed="rId3" cstate="print">
            <a:extLst>
              <a:ext uri="{28A0092B-C50C-407E-A947-70E740481C1C}">
                <a14:useLocalDpi xmlns:a14="http://schemas.microsoft.com/office/drawing/2010/main" val="0"/>
              </a:ext>
            </a:extLst>
          </a:blip>
          <a:srcRect l="5651" r="5651"/>
          <a:stretch/>
        </p:blipFill>
        <p:spPr bwMode="auto">
          <a:xfrm>
            <a:off x="403225" y="1422066"/>
            <a:ext cx="2058988" cy="1301034"/>
          </a:xfrm>
          <a:prstGeom prst="rect">
            <a:avLst/>
          </a:prstGeom>
          <a:noFill/>
          <a:ln w="28575">
            <a:solidFill>
              <a:schemeClr val="bg1"/>
            </a:solidFill>
          </a:ln>
          <a:extLst>
            <a:ext uri="{909E8E84-426E-40DD-AFC4-6F175D3DCCD1}">
              <a14:hiddenFill xmlns:a14="http://schemas.microsoft.com/office/drawing/2010/main">
                <a:solidFill>
                  <a:srgbClr val="FFFFFF"/>
                </a:solidFill>
              </a14:hiddenFill>
            </a:ext>
          </a:extLst>
        </p:spPr>
      </p:pic>
      <p:sp>
        <p:nvSpPr>
          <p:cNvPr id="6" name="Title 5"/>
          <p:cNvSpPr>
            <a:spLocks noGrp="1"/>
          </p:cNvSpPr>
          <p:nvPr>
            <p:ph type="title"/>
          </p:nvPr>
        </p:nvSpPr>
        <p:spPr/>
        <p:txBody>
          <a:bodyPr/>
          <a:lstStyle/>
          <a:p>
            <a:r>
              <a:rPr lang="en-US" dirty="0"/>
              <a:t>About ELMS</a:t>
            </a:r>
          </a:p>
        </p:txBody>
      </p:sp>
      <p:pic>
        <p:nvPicPr>
          <p:cNvPr id="23556" name="Picture 4" descr="https://electriclastmile.com/wp-content/uploads/2021/01/barn-doors.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7244" r="4575" b="3720"/>
          <a:stretch/>
        </p:blipFill>
        <p:spPr bwMode="auto">
          <a:xfrm>
            <a:off x="2473709" y="1421130"/>
            <a:ext cx="1883587" cy="1301034"/>
          </a:xfrm>
          <a:prstGeom prst="rect">
            <a:avLst/>
          </a:prstGeom>
          <a:noFill/>
          <a:ln w="28575">
            <a:solidFill>
              <a:schemeClr val="bg1"/>
            </a:solidFill>
          </a:ln>
          <a:extLst>
            <a:ext uri="{909E8E84-426E-40DD-AFC4-6F175D3DCCD1}">
              <a14:hiddenFill xmlns:a14="http://schemas.microsoft.com/office/drawing/2010/main">
                <a:solidFill>
                  <a:srgbClr val="FFFFFF"/>
                </a:solidFill>
              </a14:hiddenFill>
            </a:ext>
          </a:extLst>
        </p:spPr>
      </p:pic>
      <p:pic>
        <p:nvPicPr>
          <p:cNvPr id="23558" name="Picture 6" descr="https://electriclastmile.com/wp-content/uploads/2020/10/electric-charger-1024x571.jpg"/>
          <p:cNvPicPr>
            <a:picLocks noChangeArrowheads="1"/>
          </p:cNvPicPr>
          <p:nvPr/>
        </p:nvPicPr>
        <p:blipFill rotWithShape="1">
          <a:blip r:embed="rId5" cstate="print">
            <a:extLst>
              <a:ext uri="{28A0092B-C50C-407E-A947-70E740481C1C}">
                <a14:useLocalDpi xmlns:a14="http://schemas.microsoft.com/office/drawing/2010/main" val="0"/>
              </a:ext>
            </a:extLst>
          </a:blip>
          <a:srcRect r="11753"/>
          <a:stretch/>
        </p:blipFill>
        <p:spPr bwMode="auto">
          <a:xfrm>
            <a:off x="4364009" y="1421130"/>
            <a:ext cx="2058988" cy="1301034"/>
          </a:xfrm>
          <a:prstGeom prst="rect">
            <a:avLst/>
          </a:prstGeom>
          <a:noFill/>
          <a:ln w="28575">
            <a:solidFill>
              <a:schemeClr val="bg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6835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Pie 62"/>
          <p:cNvSpPr/>
          <p:nvPr/>
        </p:nvSpPr>
        <p:spPr>
          <a:xfrm>
            <a:off x="4952988" y="5279300"/>
            <a:ext cx="1472795" cy="1441718"/>
          </a:xfrm>
          <a:prstGeom prst="pie">
            <a:avLst>
              <a:gd name="adj1" fmla="val 16841727"/>
              <a:gd name="adj2" fmla="val 6783880"/>
            </a:avLst>
          </a:prstGeom>
          <a:solidFill>
            <a:schemeClr val="accent1">
              <a:lumMod val="75000"/>
            </a:schemeClr>
          </a:solidFill>
          <a:ln w="571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solidFill>
                <a:schemeClr val="tx1"/>
              </a:solidFill>
            </a:endParaRPr>
          </a:p>
        </p:txBody>
      </p:sp>
      <p:sp>
        <p:nvSpPr>
          <p:cNvPr id="64" name="Pie 63"/>
          <p:cNvSpPr/>
          <p:nvPr/>
        </p:nvSpPr>
        <p:spPr>
          <a:xfrm>
            <a:off x="3383321" y="5266600"/>
            <a:ext cx="1472795" cy="1441718"/>
          </a:xfrm>
          <a:prstGeom prst="pie">
            <a:avLst>
              <a:gd name="adj1" fmla="val 16841727"/>
              <a:gd name="adj2" fmla="val 6783880"/>
            </a:avLst>
          </a:prstGeom>
          <a:solidFill>
            <a:schemeClr val="accent1">
              <a:lumMod val="75000"/>
            </a:schemeClr>
          </a:solidFill>
          <a:ln w="571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solidFill>
                <a:schemeClr val="tx1"/>
              </a:solidFill>
            </a:endParaRPr>
          </a:p>
        </p:txBody>
      </p:sp>
      <p:sp>
        <p:nvSpPr>
          <p:cNvPr id="65" name="Pie 64"/>
          <p:cNvSpPr/>
          <p:nvPr/>
        </p:nvSpPr>
        <p:spPr>
          <a:xfrm>
            <a:off x="1861996" y="5266600"/>
            <a:ext cx="1472795" cy="1441718"/>
          </a:xfrm>
          <a:prstGeom prst="pie">
            <a:avLst>
              <a:gd name="adj1" fmla="val 16841727"/>
              <a:gd name="adj2" fmla="val 6783880"/>
            </a:avLst>
          </a:prstGeom>
          <a:solidFill>
            <a:schemeClr val="accent1">
              <a:lumMod val="75000"/>
            </a:schemeClr>
          </a:solidFill>
          <a:ln w="571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solidFill>
                <a:schemeClr val="tx1"/>
              </a:solidFill>
            </a:endParaRPr>
          </a:p>
        </p:txBody>
      </p:sp>
      <p:sp>
        <p:nvSpPr>
          <p:cNvPr id="66" name="Pie 65"/>
          <p:cNvSpPr/>
          <p:nvPr/>
        </p:nvSpPr>
        <p:spPr>
          <a:xfrm>
            <a:off x="376770" y="5274606"/>
            <a:ext cx="1472795" cy="1441718"/>
          </a:xfrm>
          <a:prstGeom prst="pie">
            <a:avLst>
              <a:gd name="adj1" fmla="val 16841727"/>
              <a:gd name="adj2" fmla="val 6783880"/>
            </a:avLst>
          </a:prstGeom>
          <a:solidFill>
            <a:schemeClr val="accent1">
              <a:lumMod val="75000"/>
            </a:schemeClr>
          </a:solidFill>
          <a:ln w="571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solidFill>
                <a:schemeClr val="tx1"/>
              </a:solidFill>
            </a:endParaRPr>
          </a:p>
        </p:txBody>
      </p:sp>
      <p:sp>
        <p:nvSpPr>
          <p:cNvPr id="51" name="Pie 50"/>
          <p:cNvSpPr/>
          <p:nvPr/>
        </p:nvSpPr>
        <p:spPr>
          <a:xfrm>
            <a:off x="4713280" y="1177194"/>
            <a:ext cx="1472795" cy="1441718"/>
          </a:xfrm>
          <a:prstGeom prst="pie">
            <a:avLst>
              <a:gd name="adj1" fmla="val 16841727"/>
              <a:gd name="adj2" fmla="val 6783880"/>
            </a:avLst>
          </a:prstGeom>
          <a:solidFill>
            <a:schemeClr val="accent1">
              <a:lumMod val="75000"/>
            </a:schemeClr>
          </a:solidFill>
          <a:ln w="571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solidFill>
                <a:schemeClr val="tx1"/>
              </a:solidFill>
            </a:endParaRPr>
          </a:p>
        </p:txBody>
      </p:sp>
      <p:sp>
        <p:nvSpPr>
          <p:cNvPr id="39" name="Pie 38"/>
          <p:cNvSpPr/>
          <p:nvPr/>
        </p:nvSpPr>
        <p:spPr>
          <a:xfrm>
            <a:off x="2688585" y="1177194"/>
            <a:ext cx="1472795" cy="1441718"/>
          </a:xfrm>
          <a:prstGeom prst="pie">
            <a:avLst>
              <a:gd name="adj1" fmla="val 16841727"/>
              <a:gd name="adj2" fmla="val 6783880"/>
            </a:avLst>
          </a:prstGeom>
          <a:solidFill>
            <a:schemeClr val="accent1">
              <a:lumMod val="75000"/>
            </a:schemeClr>
          </a:solidFill>
          <a:ln w="571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solidFill>
                <a:schemeClr val="tx1"/>
              </a:solidFill>
            </a:endParaRPr>
          </a:p>
        </p:txBody>
      </p:sp>
      <p:sp>
        <p:nvSpPr>
          <p:cNvPr id="38" name="Pie 37"/>
          <p:cNvSpPr/>
          <p:nvPr/>
        </p:nvSpPr>
        <p:spPr>
          <a:xfrm>
            <a:off x="649700" y="1177194"/>
            <a:ext cx="1472795" cy="1441718"/>
          </a:xfrm>
          <a:prstGeom prst="pie">
            <a:avLst>
              <a:gd name="adj1" fmla="val 16841727"/>
              <a:gd name="adj2" fmla="val 6783880"/>
            </a:avLst>
          </a:prstGeom>
          <a:solidFill>
            <a:schemeClr val="accent1">
              <a:lumMod val="75000"/>
            </a:schemeClr>
          </a:solidFill>
          <a:ln w="571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solidFill>
                <a:schemeClr val="tx1"/>
              </a:solidFill>
            </a:endParaRPr>
          </a:p>
        </p:txBody>
      </p:sp>
      <p:sp>
        <p:nvSpPr>
          <p:cNvPr id="2" name="Title 1">
            <a:extLst>
              <a:ext uri="{FF2B5EF4-FFF2-40B4-BE49-F238E27FC236}">
                <a16:creationId xmlns:a16="http://schemas.microsoft.com/office/drawing/2014/main" id="{97BB1142-0322-4DC2-AD56-3063D4731156}"/>
              </a:ext>
            </a:extLst>
          </p:cNvPr>
          <p:cNvSpPr>
            <a:spLocks noGrp="1"/>
          </p:cNvSpPr>
          <p:nvPr>
            <p:ph type="title"/>
          </p:nvPr>
        </p:nvSpPr>
        <p:spPr/>
        <p:txBody>
          <a:bodyPr/>
          <a:lstStyle/>
          <a:p>
            <a:r>
              <a:rPr lang="en-US" dirty="0"/>
              <a:t>World-Class Proven Leadership Team</a:t>
            </a:r>
          </a:p>
        </p:txBody>
      </p:sp>
      <p:pic>
        <p:nvPicPr>
          <p:cNvPr id="4" name="Picture 2">
            <a:extLst>
              <a:ext uri="{FF2B5EF4-FFF2-40B4-BE49-F238E27FC236}">
                <a16:creationId xmlns:a16="http://schemas.microsoft.com/office/drawing/2014/main" id="{262F085D-E755-471D-AA0A-057D123B628A}"/>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24233" y="1303609"/>
            <a:ext cx="1200008" cy="1200008"/>
          </a:xfrm>
          <a:prstGeom prst="ellipse">
            <a:avLst/>
          </a:prstGeom>
          <a:noFill/>
          <a:ln w="19050">
            <a:solidFill>
              <a:schemeClr val="tx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6562" name="Picture 2">
            <a:extLst>
              <a:ext uri="{FF2B5EF4-FFF2-40B4-BE49-F238E27FC236}">
                <a16:creationId xmlns:a16="http://schemas.microsoft.com/office/drawing/2014/main" id="{2ABB3EFB-96D8-4BCE-B5F2-0490F0FBBF69}"/>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33837" y="5393805"/>
            <a:ext cx="1200008" cy="1200008"/>
          </a:xfrm>
          <a:prstGeom prst="ellipse">
            <a:avLst/>
          </a:prstGeom>
          <a:noFill/>
          <a:ln w="19050">
            <a:solidFill>
              <a:schemeClr val="tx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6564" name="Picture 4">
            <a:extLst>
              <a:ext uri="{FF2B5EF4-FFF2-40B4-BE49-F238E27FC236}">
                <a16:creationId xmlns:a16="http://schemas.microsoft.com/office/drawing/2014/main" id="{3EA57D34-47C2-4164-A7AC-0AF016F2BA11}"/>
              </a:ext>
            </a:extLst>
          </p:cNvPr>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56024" y="1301460"/>
            <a:ext cx="1200008" cy="1200008"/>
          </a:xfrm>
          <a:prstGeom prst="ellipse">
            <a:avLst/>
          </a:prstGeom>
          <a:noFill/>
          <a:ln w="19050">
            <a:solidFill>
              <a:schemeClr val="tx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6566" name="Picture 6">
            <a:extLst>
              <a:ext uri="{FF2B5EF4-FFF2-40B4-BE49-F238E27FC236}">
                <a16:creationId xmlns:a16="http://schemas.microsoft.com/office/drawing/2014/main" id="{9B067824-B6B3-46B6-8E5F-08F5B1217FC2}"/>
              </a:ext>
            </a:extLst>
          </p:cNvPr>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99131" y="5393805"/>
            <a:ext cx="1200008" cy="1200008"/>
          </a:xfrm>
          <a:prstGeom prst="ellipse">
            <a:avLst/>
          </a:prstGeom>
          <a:noFill/>
          <a:ln w="19050">
            <a:solidFill>
              <a:schemeClr val="tx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6568" name="Picture 8">
            <a:extLst>
              <a:ext uri="{FF2B5EF4-FFF2-40B4-BE49-F238E27FC236}">
                <a16:creationId xmlns:a16="http://schemas.microsoft.com/office/drawing/2014/main" id="{4EC5F685-88FD-4C39-BA3D-4A62399DE931}"/>
              </a:ext>
            </a:extLst>
          </p:cNvPr>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00443" y="5393805"/>
            <a:ext cx="1200008" cy="1200008"/>
          </a:xfrm>
          <a:prstGeom prst="ellipse">
            <a:avLst/>
          </a:prstGeom>
          <a:noFill/>
          <a:ln w="19050">
            <a:solidFill>
              <a:schemeClr val="tx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6570" name="Picture 10">
            <a:extLst>
              <a:ext uri="{FF2B5EF4-FFF2-40B4-BE49-F238E27FC236}">
                <a16:creationId xmlns:a16="http://schemas.microsoft.com/office/drawing/2014/main" id="{95CDBAEA-8A9E-481F-8F2D-C3F7E4DEFB7D}"/>
              </a:ext>
            </a:extLst>
          </p:cNvPr>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6529" y="5393805"/>
            <a:ext cx="1200008" cy="1200008"/>
          </a:xfrm>
          <a:prstGeom prst="ellipse">
            <a:avLst/>
          </a:prstGeom>
          <a:noFill/>
          <a:ln w="19050">
            <a:solidFill>
              <a:schemeClr val="tx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6CAE7FB-490A-4056-B5DF-B3AE7AEBFCC2}"/>
              </a:ext>
            </a:extLst>
          </p:cNvPr>
          <p:cNvSpPr txBox="1"/>
          <p:nvPr/>
        </p:nvSpPr>
        <p:spPr>
          <a:xfrm>
            <a:off x="2400300" y="2590740"/>
            <a:ext cx="2047875" cy="477054"/>
          </a:xfrm>
          <a:prstGeom prst="rect">
            <a:avLst/>
          </a:prstGeom>
          <a:noFill/>
        </p:spPr>
        <p:txBody>
          <a:bodyPr wrap="square" lIns="0" rtlCol="0">
            <a:spAutoFit/>
          </a:bodyPr>
          <a:lstStyle/>
          <a:p>
            <a:pPr algn="ctr"/>
            <a:r>
              <a:rPr lang="en-US" sz="1200" b="1" i="1" dirty="0">
                <a:solidFill>
                  <a:schemeClr val="accent1">
                    <a:lumMod val="75000"/>
                  </a:schemeClr>
                </a:solidFill>
              </a:rPr>
              <a:t>James Taylor</a:t>
            </a:r>
          </a:p>
          <a:p>
            <a:pPr algn="ctr"/>
            <a:r>
              <a:rPr lang="en-US" sz="1200" i="1" dirty="0"/>
              <a:t>CEO, Founder</a:t>
            </a:r>
          </a:p>
        </p:txBody>
      </p:sp>
      <p:pic>
        <p:nvPicPr>
          <p:cNvPr id="66578" name="Picture 18" descr="Jason Luo">
            <a:extLst>
              <a:ext uri="{FF2B5EF4-FFF2-40B4-BE49-F238E27FC236}">
                <a16:creationId xmlns:a16="http://schemas.microsoft.com/office/drawing/2014/main" id="{FE405B2E-8A6A-47DC-9AD1-7B56CB38AE25}"/>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00761" y="1299312"/>
            <a:ext cx="1200008" cy="1200008"/>
          </a:xfrm>
          <a:prstGeom prst="ellipse">
            <a:avLst/>
          </a:prstGeom>
          <a:noFill/>
          <a:ln w="19050">
            <a:solidFill>
              <a:schemeClr val="tx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EB22C77A-AC86-4E48-BD21-58B93434041A}"/>
              </a:ext>
            </a:extLst>
          </p:cNvPr>
          <p:cNvSpPr txBox="1"/>
          <p:nvPr/>
        </p:nvSpPr>
        <p:spPr>
          <a:xfrm>
            <a:off x="409575" y="2578489"/>
            <a:ext cx="1982380" cy="461665"/>
          </a:xfrm>
          <a:prstGeom prst="rect">
            <a:avLst/>
          </a:prstGeom>
          <a:noFill/>
        </p:spPr>
        <p:txBody>
          <a:bodyPr wrap="square" lIns="0" rtlCol="0">
            <a:spAutoFit/>
          </a:bodyPr>
          <a:lstStyle/>
          <a:p>
            <a:pPr algn="ctr"/>
            <a:r>
              <a:rPr lang="en-US" sz="1200" b="1" i="1" dirty="0">
                <a:solidFill>
                  <a:schemeClr val="accent1">
                    <a:lumMod val="75000"/>
                  </a:schemeClr>
                </a:solidFill>
              </a:rPr>
              <a:t>Jason Luo</a:t>
            </a:r>
          </a:p>
          <a:p>
            <a:pPr algn="ctr"/>
            <a:r>
              <a:rPr lang="en-US" sz="1200" i="1" dirty="0"/>
              <a:t>Executive Chairman, Founder</a:t>
            </a:r>
          </a:p>
        </p:txBody>
      </p:sp>
      <p:sp>
        <p:nvSpPr>
          <p:cNvPr id="21" name="TextBox 20">
            <a:extLst>
              <a:ext uri="{FF2B5EF4-FFF2-40B4-BE49-F238E27FC236}">
                <a16:creationId xmlns:a16="http://schemas.microsoft.com/office/drawing/2014/main" id="{96CAE7FB-490A-4056-B5DF-B3AE7AEBFCC2}"/>
              </a:ext>
            </a:extLst>
          </p:cNvPr>
          <p:cNvSpPr txBox="1"/>
          <p:nvPr/>
        </p:nvSpPr>
        <p:spPr>
          <a:xfrm>
            <a:off x="4448174" y="2590740"/>
            <a:ext cx="2015709" cy="461665"/>
          </a:xfrm>
          <a:prstGeom prst="rect">
            <a:avLst/>
          </a:prstGeom>
          <a:noFill/>
        </p:spPr>
        <p:txBody>
          <a:bodyPr wrap="square" lIns="0" rtlCol="0">
            <a:spAutoFit/>
          </a:bodyPr>
          <a:lstStyle/>
          <a:p>
            <a:pPr algn="ctr"/>
            <a:r>
              <a:rPr lang="en-US" sz="1200" b="1" i="1" dirty="0">
                <a:solidFill>
                  <a:schemeClr val="accent1">
                    <a:lumMod val="75000"/>
                  </a:schemeClr>
                </a:solidFill>
              </a:rPr>
              <a:t>Jerry Hu</a:t>
            </a:r>
          </a:p>
          <a:p>
            <a:pPr algn="ctr"/>
            <a:r>
              <a:rPr lang="en-US" sz="1100" i="1" dirty="0"/>
              <a:t>COO</a:t>
            </a:r>
          </a:p>
        </p:txBody>
      </p:sp>
      <p:sp>
        <p:nvSpPr>
          <p:cNvPr id="23" name="TextBox 22">
            <a:extLst>
              <a:ext uri="{FF2B5EF4-FFF2-40B4-BE49-F238E27FC236}">
                <a16:creationId xmlns:a16="http://schemas.microsoft.com/office/drawing/2014/main" id="{96CAE7FB-490A-4056-B5DF-B3AE7AEBFCC2}"/>
              </a:ext>
            </a:extLst>
          </p:cNvPr>
          <p:cNvSpPr txBox="1"/>
          <p:nvPr/>
        </p:nvSpPr>
        <p:spPr>
          <a:xfrm>
            <a:off x="409574" y="6724995"/>
            <a:ext cx="1393919" cy="461665"/>
          </a:xfrm>
          <a:prstGeom prst="rect">
            <a:avLst/>
          </a:prstGeom>
          <a:noFill/>
        </p:spPr>
        <p:txBody>
          <a:bodyPr wrap="square" lIns="0" rtlCol="0">
            <a:spAutoFit/>
          </a:bodyPr>
          <a:lstStyle/>
          <a:p>
            <a:pPr algn="ctr"/>
            <a:r>
              <a:rPr lang="en-US" sz="1200" b="1" i="1" dirty="0">
                <a:solidFill>
                  <a:schemeClr val="accent1">
                    <a:lumMod val="75000"/>
                  </a:schemeClr>
                </a:solidFill>
              </a:rPr>
              <a:t>Justin </a:t>
            </a:r>
            <a:r>
              <a:rPr lang="en-US" sz="1200" b="1" i="1" dirty="0" err="1">
                <a:solidFill>
                  <a:schemeClr val="accent1">
                    <a:lumMod val="75000"/>
                  </a:schemeClr>
                </a:solidFill>
              </a:rPr>
              <a:t>Prann</a:t>
            </a:r>
            <a:endParaRPr lang="en-US" sz="1200" b="1" i="1" dirty="0">
              <a:solidFill>
                <a:schemeClr val="accent1">
                  <a:lumMod val="75000"/>
                </a:schemeClr>
              </a:solidFill>
            </a:endParaRPr>
          </a:p>
          <a:p>
            <a:pPr algn="ctr"/>
            <a:r>
              <a:rPr lang="en-US" sz="1100" i="1" dirty="0"/>
              <a:t>CCO</a:t>
            </a:r>
          </a:p>
        </p:txBody>
      </p:sp>
      <p:sp>
        <p:nvSpPr>
          <p:cNvPr id="24" name="TextBox 23">
            <a:extLst>
              <a:ext uri="{FF2B5EF4-FFF2-40B4-BE49-F238E27FC236}">
                <a16:creationId xmlns:a16="http://schemas.microsoft.com/office/drawing/2014/main" id="{96CAE7FB-490A-4056-B5DF-B3AE7AEBFCC2}"/>
              </a:ext>
            </a:extLst>
          </p:cNvPr>
          <p:cNvSpPr txBox="1"/>
          <p:nvPr/>
        </p:nvSpPr>
        <p:spPr>
          <a:xfrm>
            <a:off x="1864007" y="6724995"/>
            <a:ext cx="1472880" cy="461665"/>
          </a:xfrm>
          <a:prstGeom prst="rect">
            <a:avLst/>
          </a:prstGeom>
          <a:noFill/>
        </p:spPr>
        <p:txBody>
          <a:bodyPr wrap="square" lIns="0" rtlCol="0">
            <a:spAutoFit/>
          </a:bodyPr>
          <a:lstStyle/>
          <a:p>
            <a:pPr algn="ctr"/>
            <a:r>
              <a:rPr lang="en-US" sz="1200" b="1" i="1" dirty="0">
                <a:solidFill>
                  <a:schemeClr val="accent1">
                    <a:lumMod val="75000"/>
                  </a:schemeClr>
                </a:solidFill>
              </a:rPr>
              <a:t>Kev </a:t>
            </a:r>
            <a:r>
              <a:rPr lang="en-US" sz="1200" b="1" i="1" dirty="0" err="1">
                <a:solidFill>
                  <a:schemeClr val="accent1">
                    <a:lumMod val="75000"/>
                  </a:schemeClr>
                </a:solidFill>
              </a:rPr>
              <a:t>Adjemian</a:t>
            </a:r>
            <a:endParaRPr lang="en-US" sz="1200" b="1" i="1" dirty="0">
              <a:solidFill>
                <a:schemeClr val="accent1">
                  <a:lumMod val="75000"/>
                </a:schemeClr>
              </a:solidFill>
            </a:endParaRPr>
          </a:p>
          <a:p>
            <a:pPr algn="ctr"/>
            <a:r>
              <a:rPr lang="en-US" sz="1100" i="1" dirty="0"/>
              <a:t>CTO</a:t>
            </a:r>
          </a:p>
        </p:txBody>
      </p:sp>
      <p:sp>
        <p:nvSpPr>
          <p:cNvPr id="26" name="TextBox 25">
            <a:extLst>
              <a:ext uri="{FF2B5EF4-FFF2-40B4-BE49-F238E27FC236}">
                <a16:creationId xmlns:a16="http://schemas.microsoft.com/office/drawing/2014/main" id="{96CAE7FB-490A-4056-B5DF-B3AE7AEBFCC2}"/>
              </a:ext>
            </a:extLst>
          </p:cNvPr>
          <p:cNvSpPr txBox="1"/>
          <p:nvPr/>
        </p:nvSpPr>
        <p:spPr>
          <a:xfrm>
            <a:off x="3397401" y="6724995"/>
            <a:ext cx="1472880" cy="461665"/>
          </a:xfrm>
          <a:prstGeom prst="rect">
            <a:avLst/>
          </a:prstGeom>
          <a:noFill/>
        </p:spPr>
        <p:txBody>
          <a:bodyPr wrap="square" lIns="0" rtlCol="0">
            <a:spAutoFit/>
          </a:bodyPr>
          <a:lstStyle/>
          <a:p>
            <a:pPr algn="ctr"/>
            <a:r>
              <a:rPr lang="en-US" sz="1200" b="1" i="1" dirty="0">
                <a:solidFill>
                  <a:schemeClr val="accent1">
                    <a:lumMod val="75000"/>
                  </a:schemeClr>
                </a:solidFill>
              </a:rPr>
              <a:t>Albert Li</a:t>
            </a:r>
          </a:p>
          <a:p>
            <a:pPr algn="ctr"/>
            <a:r>
              <a:rPr lang="en-US" sz="1100" i="1" dirty="0"/>
              <a:t>CFO</a:t>
            </a:r>
          </a:p>
        </p:txBody>
      </p:sp>
      <p:sp>
        <p:nvSpPr>
          <p:cNvPr id="28" name="TextBox 27">
            <a:extLst>
              <a:ext uri="{FF2B5EF4-FFF2-40B4-BE49-F238E27FC236}">
                <a16:creationId xmlns:a16="http://schemas.microsoft.com/office/drawing/2014/main" id="{96CAE7FB-490A-4056-B5DF-B3AE7AEBFCC2}"/>
              </a:ext>
            </a:extLst>
          </p:cNvPr>
          <p:cNvSpPr txBox="1"/>
          <p:nvPr/>
        </p:nvSpPr>
        <p:spPr>
          <a:xfrm>
            <a:off x="4930796" y="6724995"/>
            <a:ext cx="1536679" cy="461665"/>
          </a:xfrm>
          <a:prstGeom prst="rect">
            <a:avLst/>
          </a:prstGeom>
          <a:noFill/>
        </p:spPr>
        <p:txBody>
          <a:bodyPr wrap="square" lIns="0" rtlCol="0">
            <a:spAutoFit/>
          </a:bodyPr>
          <a:lstStyle/>
          <a:p>
            <a:pPr algn="ctr"/>
            <a:r>
              <a:rPr lang="en-US" sz="1200" b="1" i="1" dirty="0">
                <a:solidFill>
                  <a:schemeClr val="accent1">
                    <a:lumMod val="75000"/>
                  </a:schemeClr>
                </a:solidFill>
              </a:rPr>
              <a:t>Benjamin Wu</a:t>
            </a:r>
          </a:p>
          <a:p>
            <a:pPr algn="ctr"/>
            <a:r>
              <a:rPr lang="en-US" sz="1100" i="1" dirty="0"/>
              <a:t>GC</a:t>
            </a:r>
          </a:p>
        </p:txBody>
      </p:sp>
      <p:pic>
        <p:nvPicPr>
          <p:cNvPr id="44" name="object 44"/>
          <p:cNvPicPr/>
          <p:nvPr/>
        </p:nvPicPr>
        <p:blipFill>
          <a:blip r:embed="rId9" cstate="print"/>
          <a:stretch>
            <a:fillRect/>
          </a:stretch>
        </p:blipFill>
        <p:spPr>
          <a:xfrm>
            <a:off x="2245001" y="7289191"/>
            <a:ext cx="710893" cy="261171"/>
          </a:xfrm>
          <a:prstGeom prst="rect">
            <a:avLst/>
          </a:prstGeom>
        </p:spPr>
      </p:pic>
      <p:pic>
        <p:nvPicPr>
          <p:cNvPr id="45" name="object 45"/>
          <p:cNvPicPr/>
          <p:nvPr/>
        </p:nvPicPr>
        <p:blipFill>
          <a:blip r:embed="rId10" cstate="print"/>
          <a:stretch>
            <a:fillRect/>
          </a:stretch>
        </p:blipFill>
        <p:spPr>
          <a:xfrm>
            <a:off x="2391954" y="7699454"/>
            <a:ext cx="416986" cy="357463"/>
          </a:xfrm>
          <a:prstGeom prst="rect">
            <a:avLst/>
          </a:prstGeom>
        </p:spPr>
      </p:pic>
      <p:pic>
        <p:nvPicPr>
          <p:cNvPr id="46" name="object 65"/>
          <p:cNvPicPr/>
          <p:nvPr/>
        </p:nvPicPr>
        <p:blipFill>
          <a:blip r:embed="rId11" cstate="print"/>
          <a:stretch>
            <a:fillRect/>
          </a:stretch>
        </p:blipFill>
        <p:spPr>
          <a:xfrm>
            <a:off x="4987375" y="7640537"/>
            <a:ext cx="1423520" cy="330608"/>
          </a:xfrm>
          <a:prstGeom prst="rect">
            <a:avLst/>
          </a:prstGeom>
        </p:spPr>
      </p:pic>
      <p:pic>
        <p:nvPicPr>
          <p:cNvPr id="47" name="object 66"/>
          <p:cNvPicPr/>
          <p:nvPr/>
        </p:nvPicPr>
        <p:blipFill>
          <a:blip r:embed="rId12" cstate="print"/>
          <a:stretch>
            <a:fillRect/>
          </a:stretch>
        </p:blipFill>
        <p:spPr>
          <a:xfrm>
            <a:off x="5275608" y="7315454"/>
            <a:ext cx="847054" cy="178536"/>
          </a:xfrm>
          <a:prstGeom prst="rect">
            <a:avLst/>
          </a:prstGeom>
        </p:spPr>
      </p:pic>
      <p:pic>
        <p:nvPicPr>
          <p:cNvPr id="48" name="object 74"/>
          <p:cNvPicPr/>
          <p:nvPr/>
        </p:nvPicPr>
        <p:blipFill>
          <a:blip r:embed="rId13" cstate="print"/>
          <a:stretch>
            <a:fillRect/>
          </a:stretch>
        </p:blipFill>
        <p:spPr>
          <a:xfrm>
            <a:off x="578255" y="7196923"/>
            <a:ext cx="1056556" cy="594134"/>
          </a:xfrm>
          <a:prstGeom prst="rect">
            <a:avLst/>
          </a:prstGeom>
        </p:spPr>
      </p:pic>
      <p:pic>
        <p:nvPicPr>
          <p:cNvPr id="49" name="object 75"/>
          <p:cNvPicPr/>
          <p:nvPr/>
        </p:nvPicPr>
        <p:blipFill>
          <a:blip r:embed="rId14" cstate="print"/>
          <a:stretch>
            <a:fillRect/>
          </a:stretch>
        </p:blipFill>
        <p:spPr>
          <a:xfrm>
            <a:off x="898040" y="7832468"/>
            <a:ext cx="416986" cy="409662"/>
          </a:xfrm>
          <a:prstGeom prst="rect">
            <a:avLst/>
          </a:prstGeom>
        </p:spPr>
      </p:pic>
      <p:pic>
        <p:nvPicPr>
          <p:cNvPr id="50" name="object 84"/>
          <p:cNvPicPr/>
          <p:nvPr/>
        </p:nvPicPr>
        <p:blipFill>
          <a:blip r:embed="rId15" cstate="print"/>
          <a:stretch>
            <a:fillRect/>
          </a:stretch>
        </p:blipFill>
        <p:spPr>
          <a:xfrm>
            <a:off x="3738351" y="7289334"/>
            <a:ext cx="790981" cy="199665"/>
          </a:xfrm>
          <a:prstGeom prst="rect">
            <a:avLst/>
          </a:prstGeom>
        </p:spPr>
      </p:pic>
      <p:pic>
        <p:nvPicPr>
          <p:cNvPr id="52" name="object 86"/>
          <p:cNvPicPr/>
          <p:nvPr/>
        </p:nvPicPr>
        <p:blipFill>
          <a:blip r:embed="rId16" cstate="print"/>
          <a:stretch>
            <a:fillRect/>
          </a:stretch>
        </p:blipFill>
        <p:spPr>
          <a:xfrm>
            <a:off x="3533837" y="7981283"/>
            <a:ext cx="1200008" cy="313046"/>
          </a:xfrm>
          <a:prstGeom prst="rect">
            <a:avLst/>
          </a:prstGeom>
        </p:spPr>
      </p:pic>
      <p:pic>
        <p:nvPicPr>
          <p:cNvPr id="53" name="object 90"/>
          <p:cNvPicPr/>
          <p:nvPr/>
        </p:nvPicPr>
        <p:blipFill>
          <a:blip r:embed="rId17" cstate="print"/>
          <a:stretch>
            <a:fillRect/>
          </a:stretch>
        </p:blipFill>
        <p:spPr>
          <a:xfrm>
            <a:off x="2094613" y="8218932"/>
            <a:ext cx="1011669" cy="196480"/>
          </a:xfrm>
          <a:prstGeom prst="rect">
            <a:avLst/>
          </a:prstGeom>
        </p:spPr>
      </p:pic>
      <p:pic>
        <p:nvPicPr>
          <p:cNvPr id="55" name="object 56"/>
          <p:cNvPicPr/>
          <p:nvPr/>
        </p:nvPicPr>
        <p:blipFill>
          <a:blip r:embed="rId18" cstate="print"/>
          <a:stretch>
            <a:fillRect/>
          </a:stretch>
        </p:blipFill>
        <p:spPr>
          <a:xfrm>
            <a:off x="5256214" y="3681484"/>
            <a:ext cx="399628" cy="399514"/>
          </a:xfrm>
          <a:prstGeom prst="rect">
            <a:avLst/>
          </a:prstGeom>
        </p:spPr>
      </p:pic>
      <p:pic>
        <p:nvPicPr>
          <p:cNvPr id="40" name="object 73"/>
          <p:cNvPicPr/>
          <p:nvPr/>
        </p:nvPicPr>
        <p:blipFill>
          <a:blip r:embed="rId19" cstate="print"/>
          <a:stretch>
            <a:fillRect/>
          </a:stretch>
        </p:blipFill>
        <p:spPr>
          <a:xfrm rot="10800000" flipH="1" flipV="1">
            <a:off x="2792486" y="3665022"/>
            <a:ext cx="1263502" cy="129464"/>
          </a:xfrm>
          <a:prstGeom prst="rect">
            <a:avLst/>
          </a:prstGeom>
        </p:spPr>
      </p:pic>
      <p:pic>
        <p:nvPicPr>
          <p:cNvPr id="41" name="object 74"/>
          <p:cNvPicPr/>
          <p:nvPr/>
        </p:nvPicPr>
        <p:blipFill>
          <a:blip r:embed="rId20" cstate="print"/>
          <a:stretch>
            <a:fillRect/>
          </a:stretch>
        </p:blipFill>
        <p:spPr>
          <a:xfrm>
            <a:off x="3095115" y="3270159"/>
            <a:ext cx="658244" cy="257830"/>
          </a:xfrm>
          <a:prstGeom prst="rect">
            <a:avLst/>
          </a:prstGeom>
        </p:spPr>
      </p:pic>
      <p:pic>
        <p:nvPicPr>
          <p:cNvPr id="42" name="object 75"/>
          <p:cNvPicPr/>
          <p:nvPr/>
        </p:nvPicPr>
        <p:blipFill>
          <a:blip r:embed="rId21" cstate="print"/>
          <a:stretch>
            <a:fillRect/>
          </a:stretch>
        </p:blipFill>
        <p:spPr>
          <a:xfrm>
            <a:off x="2835550" y="3961548"/>
            <a:ext cx="1177374" cy="97108"/>
          </a:xfrm>
          <a:prstGeom prst="rect">
            <a:avLst/>
          </a:prstGeom>
        </p:spPr>
      </p:pic>
      <p:pic>
        <p:nvPicPr>
          <p:cNvPr id="43" name="object 76"/>
          <p:cNvPicPr/>
          <p:nvPr/>
        </p:nvPicPr>
        <p:blipFill>
          <a:blip r:embed="rId22" cstate="print"/>
          <a:stretch>
            <a:fillRect/>
          </a:stretch>
        </p:blipFill>
        <p:spPr>
          <a:xfrm>
            <a:off x="2866317" y="4221360"/>
            <a:ext cx="1115840" cy="279360"/>
          </a:xfrm>
          <a:prstGeom prst="rect">
            <a:avLst/>
          </a:prstGeom>
        </p:spPr>
      </p:pic>
      <p:pic>
        <p:nvPicPr>
          <p:cNvPr id="54" name="object 70"/>
          <p:cNvPicPr/>
          <p:nvPr/>
        </p:nvPicPr>
        <p:blipFill>
          <a:blip r:embed="rId23" cstate="print"/>
          <a:stretch>
            <a:fillRect/>
          </a:stretch>
        </p:blipFill>
        <p:spPr>
          <a:xfrm>
            <a:off x="5152753" y="3259685"/>
            <a:ext cx="606551" cy="338328"/>
          </a:xfrm>
          <a:prstGeom prst="rect">
            <a:avLst/>
          </a:prstGeom>
        </p:spPr>
      </p:pic>
      <p:pic>
        <p:nvPicPr>
          <p:cNvPr id="56" name="object 71">
            <a:extLst>
              <a:ext uri="{FF2B5EF4-FFF2-40B4-BE49-F238E27FC236}">
                <a16:creationId xmlns:a16="http://schemas.microsoft.com/office/drawing/2014/main" id="{2EF5C98A-5935-4958-8878-BF5EFD1C19FA}"/>
              </a:ext>
            </a:extLst>
          </p:cNvPr>
          <p:cNvPicPr/>
          <p:nvPr/>
        </p:nvPicPr>
        <p:blipFill>
          <a:blip r:embed="rId24" cstate="print"/>
          <a:stretch>
            <a:fillRect/>
          </a:stretch>
        </p:blipFill>
        <p:spPr>
          <a:xfrm>
            <a:off x="3794176" y="7596850"/>
            <a:ext cx="679331" cy="214504"/>
          </a:xfrm>
          <a:prstGeom prst="rect">
            <a:avLst/>
          </a:prstGeom>
        </p:spPr>
      </p:pic>
      <p:pic>
        <p:nvPicPr>
          <p:cNvPr id="57" name="object 69">
            <a:extLst>
              <a:ext uri="{FF2B5EF4-FFF2-40B4-BE49-F238E27FC236}">
                <a16:creationId xmlns:a16="http://schemas.microsoft.com/office/drawing/2014/main" id="{86779703-BB08-4133-8CDF-F7E9E3A1F651}"/>
              </a:ext>
            </a:extLst>
          </p:cNvPr>
          <p:cNvPicPr/>
          <p:nvPr/>
        </p:nvPicPr>
        <p:blipFill>
          <a:blip r:embed="rId25" cstate="print"/>
          <a:stretch>
            <a:fillRect/>
          </a:stretch>
        </p:blipFill>
        <p:spPr>
          <a:xfrm>
            <a:off x="884715" y="4427158"/>
            <a:ext cx="1032100" cy="219456"/>
          </a:xfrm>
          <a:prstGeom prst="rect">
            <a:avLst/>
          </a:prstGeom>
        </p:spPr>
      </p:pic>
      <p:pic>
        <p:nvPicPr>
          <p:cNvPr id="58" name="object 70">
            <a:extLst>
              <a:ext uri="{FF2B5EF4-FFF2-40B4-BE49-F238E27FC236}">
                <a16:creationId xmlns:a16="http://schemas.microsoft.com/office/drawing/2014/main" id="{C17FC215-E41E-4FEF-8374-624429D3E4F4}"/>
              </a:ext>
            </a:extLst>
          </p:cNvPr>
          <p:cNvPicPr/>
          <p:nvPr/>
        </p:nvPicPr>
        <p:blipFill>
          <a:blip r:embed="rId23" cstate="print"/>
          <a:stretch>
            <a:fillRect/>
          </a:stretch>
        </p:blipFill>
        <p:spPr>
          <a:xfrm>
            <a:off x="996144" y="3188069"/>
            <a:ext cx="809243" cy="396279"/>
          </a:xfrm>
          <a:prstGeom prst="rect">
            <a:avLst/>
          </a:prstGeom>
        </p:spPr>
      </p:pic>
      <p:pic>
        <p:nvPicPr>
          <p:cNvPr id="59" name="object 71">
            <a:extLst>
              <a:ext uri="{FF2B5EF4-FFF2-40B4-BE49-F238E27FC236}">
                <a16:creationId xmlns:a16="http://schemas.microsoft.com/office/drawing/2014/main" id="{36144FE4-EB89-4153-8B6B-284D03EB15BF}"/>
              </a:ext>
            </a:extLst>
          </p:cNvPr>
          <p:cNvPicPr/>
          <p:nvPr/>
        </p:nvPicPr>
        <p:blipFill>
          <a:blip r:embed="rId24" cstate="print"/>
          <a:stretch>
            <a:fillRect/>
          </a:stretch>
        </p:blipFill>
        <p:spPr>
          <a:xfrm>
            <a:off x="1061100" y="3648698"/>
            <a:ext cx="679331" cy="214504"/>
          </a:xfrm>
          <a:prstGeom prst="rect">
            <a:avLst/>
          </a:prstGeom>
        </p:spPr>
      </p:pic>
      <p:pic>
        <p:nvPicPr>
          <p:cNvPr id="60" name="object 72">
            <a:extLst>
              <a:ext uri="{FF2B5EF4-FFF2-40B4-BE49-F238E27FC236}">
                <a16:creationId xmlns:a16="http://schemas.microsoft.com/office/drawing/2014/main" id="{1842E465-23C2-476D-82D3-38F7CA63964A}"/>
              </a:ext>
            </a:extLst>
          </p:cNvPr>
          <p:cNvPicPr/>
          <p:nvPr/>
        </p:nvPicPr>
        <p:blipFill>
          <a:blip r:embed="rId26" cstate="print"/>
          <a:stretch>
            <a:fillRect/>
          </a:stretch>
        </p:blipFill>
        <p:spPr>
          <a:xfrm>
            <a:off x="884716" y="3927552"/>
            <a:ext cx="1032099" cy="279360"/>
          </a:xfrm>
          <a:prstGeom prst="rect">
            <a:avLst/>
          </a:prstGeom>
        </p:spPr>
      </p:pic>
    </p:spTree>
    <p:extLst>
      <p:ext uri="{BB962C8B-B14F-4D97-AF65-F5344CB8AC3E}">
        <p14:creationId xmlns:p14="http://schemas.microsoft.com/office/powerpoint/2010/main" val="2567232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Pie 62"/>
          <p:cNvSpPr/>
          <p:nvPr/>
        </p:nvSpPr>
        <p:spPr>
          <a:xfrm>
            <a:off x="4952988" y="4742090"/>
            <a:ext cx="1472795" cy="1441718"/>
          </a:xfrm>
          <a:prstGeom prst="pie">
            <a:avLst>
              <a:gd name="adj1" fmla="val 16841727"/>
              <a:gd name="adj2" fmla="val 6783880"/>
            </a:avLst>
          </a:prstGeom>
          <a:solidFill>
            <a:schemeClr val="accent1">
              <a:lumMod val="75000"/>
            </a:schemeClr>
          </a:solidFill>
          <a:ln w="571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solidFill>
                <a:schemeClr val="tx1"/>
              </a:solidFill>
            </a:endParaRPr>
          </a:p>
        </p:txBody>
      </p:sp>
      <p:sp>
        <p:nvSpPr>
          <p:cNvPr id="64" name="Pie 63"/>
          <p:cNvSpPr/>
          <p:nvPr/>
        </p:nvSpPr>
        <p:spPr>
          <a:xfrm>
            <a:off x="3383321" y="4729390"/>
            <a:ext cx="1472795" cy="1441718"/>
          </a:xfrm>
          <a:prstGeom prst="pie">
            <a:avLst>
              <a:gd name="adj1" fmla="val 16841727"/>
              <a:gd name="adj2" fmla="val 6783880"/>
            </a:avLst>
          </a:prstGeom>
          <a:solidFill>
            <a:schemeClr val="accent1">
              <a:lumMod val="75000"/>
            </a:schemeClr>
          </a:solidFill>
          <a:ln w="571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solidFill>
                <a:schemeClr val="tx1"/>
              </a:solidFill>
            </a:endParaRPr>
          </a:p>
        </p:txBody>
      </p:sp>
      <p:sp>
        <p:nvSpPr>
          <p:cNvPr id="65" name="Pie 64"/>
          <p:cNvSpPr/>
          <p:nvPr/>
        </p:nvSpPr>
        <p:spPr>
          <a:xfrm>
            <a:off x="1861996" y="4729390"/>
            <a:ext cx="1472795" cy="1441718"/>
          </a:xfrm>
          <a:prstGeom prst="pie">
            <a:avLst>
              <a:gd name="adj1" fmla="val 16841727"/>
              <a:gd name="adj2" fmla="val 6783880"/>
            </a:avLst>
          </a:prstGeom>
          <a:solidFill>
            <a:schemeClr val="accent1">
              <a:lumMod val="75000"/>
            </a:schemeClr>
          </a:solidFill>
          <a:ln w="571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solidFill>
                <a:schemeClr val="tx1"/>
              </a:solidFill>
            </a:endParaRPr>
          </a:p>
        </p:txBody>
      </p:sp>
      <p:sp>
        <p:nvSpPr>
          <p:cNvPr id="66" name="Pie 65"/>
          <p:cNvSpPr/>
          <p:nvPr/>
        </p:nvSpPr>
        <p:spPr>
          <a:xfrm>
            <a:off x="376770" y="4737396"/>
            <a:ext cx="1472795" cy="1441718"/>
          </a:xfrm>
          <a:prstGeom prst="pie">
            <a:avLst>
              <a:gd name="adj1" fmla="val 16841727"/>
              <a:gd name="adj2" fmla="val 6783880"/>
            </a:avLst>
          </a:prstGeom>
          <a:solidFill>
            <a:schemeClr val="accent1">
              <a:lumMod val="75000"/>
            </a:schemeClr>
          </a:solidFill>
          <a:ln w="571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solidFill>
                <a:schemeClr val="tx1"/>
              </a:solidFill>
            </a:endParaRPr>
          </a:p>
        </p:txBody>
      </p:sp>
      <p:sp>
        <p:nvSpPr>
          <p:cNvPr id="51" name="Pie 50"/>
          <p:cNvSpPr/>
          <p:nvPr/>
        </p:nvSpPr>
        <p:spPr>
          <a:xfrm>
            <a:off x="4713280" y="1177194"/>
            <a:ext cx="1472795" cy="1441718"/>
          </a:xfrm>
          <a:prstGeom prst="pie">
            <a:avLst>
              <a:gd name="adj1" fmla="val 16841727"/>
              <a:gd name="adj2" fmla="val 6783880"/>
            </a:avLst>
          </a:prstGeom>
          <a:solidFill>
            <a:schemeClr val="accent1">
              <a:lumMod val="75000"/>
            </a:schemeClr>
          </a:solidFill>
          <a:ln w="571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solidFill>
                <a:schemeClr val="tx1"/>
              </a:solidFill>
            </a:endParaRPr>
          </a:p>
        </p:txBody>
      </p:sp>
      <p:sp>
        <p:nvSpPr>
          <p:cNvPr id="39" name="Pie 38"/>
          <p:cNvSpPr/>
          <p:nvPr/>
        </p:nvSpPr>
        <p:spPr>
          <a:xfrm>
            <a:off x="2688585" y="1177194"/>
            <a:ext cx="1472795" cy="1441718"/>
          </a:xfrm>
          <a:prstGeom prst="pie">
            <a:avLst>
              <a:gd name="adj1" fmla="val 16841727"/>
              <a:gd name="adj2" fmla="val 6783880"/>
            </a:avLst>
          </a:prstGeom>
          <a:solidFill>
            <a:schemeClr val="accent1">
              <a:lumMod val="75000"/>
            </a:schemeClr>
          </a:solidFill>
          <a:ln w="571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solidFill>
                <a:schemeClr val="tx1"/>
              </a:solidFill>
            </a:endParaRPr>
          </a:p>
        </p:txBody>
      </p:sp>
      <p:sp>
        <p:nvSpPr>
          <p:cNvPr id="38" name="Pie 37"/>
          <p:cNvSpPr/>
          <p:nvPr/>
        </p:nvSpPr>
        <p:spPr>
          <a:xfrm>
            <a:off x="649700" y="1177194"/>
            <a:ext cx="1472795" cy="1441718"/>
          </a:xfrm>
          <a:prstGeom prst="pie">
            <a:avLst>
              <a:gd name="adj1" fmla="val 16841727"/>
              <a:gd name="adj2" fmla="val 6783880"/>
            </a:avLst>
          </a:prstGeom>
          <a:solidFill>
            <a:schemeClr val="accent1">
              <a:lumMod val="75000"/>
            </a:schemeClr>
          </a:solidFill>
          <a:ln w="571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solidFill>
                <a:schemeClr val="tx1"/>
              </a:solidFill>
            </a:endParaRPr>
          </a:p>
        </p:txBody>
      </p:sp>
      <p:sp>
        <p:nvSpPr>
          <p:cNvPr id="2" name="Title 1">
            <a:extLst>
              <a:ext uri="{FF2B5EF4-FFF2-40B4-BE49-F238E27FC236}">
                <a16:creationId xmlns:a16="http://schemas.microsoft.com/office/drawing/2014/main" id="{97BB1142-0322-4DC2-AD56-3063D4731156}"/>
              </a:ext>
            </a:extLst>
          </p:cNvPr>
          <p:cNvSpPr>
            <a:spLocks noGrp="1"/>
          </p:cNvSpPr>
          <p:nvPr>
            <p:ph type="title"/>
          </p:nvPr>
        </p:nvSpPr>
        <p:spPr/>
        <p:txBody>
          <a:bodyPr/>
          <a:lstStyle/>
          <a:p>
            <a:r>
              <a:rPr lang="en-US" dirty="0"/>
              <a:t>Seasoned Board of Directors</a:t>
            </a:r>
          </a:p>
        </p:txBody>
      </p:sp>
      <p:sp>
        <p:nvSpPr>
          <p:cNvPr id="5" name="TextBox 4">
            <a:extLst>
              <a:ext uri="{FF2B5EF4-FFF2-40B4-BE49-F238E27FC236}">
                <a16:creationId xmlns:a16="http://schemas.microsoft.com/office/drawing/2014/main" id="{96CAE7FB-490A-4056-B5DF-B3AE7AEBFCC2}"/>
              </a:ext>
            </a:extLst>
          </p:cNvPr>
          <p:cNvSpPr txBox="1"/>
          <p:nvPr/>
        </p:nvSpPr>
        <p:spPr>
          <a:xfrm>
            <a:off x="2400300" y="2590740"/>
            <a:ext cx="2047875" cy="461665"/>
          </a:xfrm>
          <a:prstGeom prst="rect">
            <a:avLst/>
          </a:prstGeom>
          <a:noFill/>
        </p:spPr>
        <p:txBody>
          <a:bodyPr wrap="square" lIns="0" rtlCol="0">
            <a:spAutoFit/>
          </a:bodyPr>
          <a:lstStyle/>
          <a:p>
            <a:pPr algn="ctr"/>
            <a:r>
              <a:rPr lang="en-US" sz="1200" b="1" i="1" dirty="0">
                <a:solidFill>
                  <a:schemeClr val="accent1">
                    <a:lumMod val="75000"/>
                  </a:schemeClr>
                </a:solidFill>
              </a:rPr>
              <a:t>Shauna McIntyre</a:t>
            </a:r>
          </a:p>
          <a:p>
            <a:pPr algn="ctr"/>
            <a:r>
              <a:rPr lang="en-US" sz="1200" i="1" dirty="0"/>
              <a:t>CEO, Sense Photonics</a:t>
            </a:r>
          </a:p>
        </p:txBody>
      </p:sp>
      <p:sp>
        <p:nvSpPr>
          <p:cNvPr id="20" name="TextBox 19">
            <a:extLst>
              <a:ext uri="{FF2B5EF4-FFF2-40B4-BE49-F238E27FC236}">
                <a16:creationId xmlns:a16="http://schemas.microsoft.com/office/drawing/2014/main" id="{EB22C77A-AC86-4E48-BD21-58B93434041A}"/>
              </a:ext>
            </a:extLst>
          </p:cNvPr>
          <p:cNvSpPr txBox="1"/>
          <p:nvPr/>
        </p:nvSpPr>
        <p:spPr>
          <a:xfrm>
            <a:off x="409575" y="2578489"/>
            <a:ext cx="1982380" cy="461665"/>
          </a:xfrm>
          <a:prstGeom prst="rect">
            <a:avLst/>
          </a:prstGeom>
          <a:noFill/>
        </p:spPr>
        <p:txBody>
          <a:bodyPr wrap="square" lIns="0" rtlCol="0">
            <a:spAutoFit/>
          </a:bodyPr>
          <a:lstStyle/>
          <a:p>
            <a:pPr algn="ctr"/>
            <a:r>
              <a:rPr lang="en-US" sz="1200" b="1" i="1" dirty="0">
                <a:solidFill>
                  <a:schemeClr val="accent1">
                    <a:lumMod val="75000"/>
                  </a:schemeClr>
                </a:solidFill>
              </a:rPr>
              <a:t>Richard </a:t>
            </a:r>
            <a:r>
              <a:rPr lang="en-US" sz="1200" b="1" i="1" dirty="0" err="1">
                <a:solidFill>
                  <a:schemeClr val="accent1">
                    <a:lumMod val="75000"/>
                  </a:schemeClr>
                </a:solidFill>
              </a:rPr>
              <a:t>Peretz</a:t>
            </a:r>
            <a:endParaRPr lang="en-US" sz="1200" b="1" i="1" dirty="0">
              <a:solidFill>
                <a:schemeClr val="accent1">
                  <a:lumMod val="75000"/>
                </a:schemeClr>
              </a:solidFill>
            </a:endParaRPr>
          </a:p>
          <a:p>
            <a:pPr algn="ctr"/>
            <a:r>
              <a:rPr lang="en-US" sz="1200" i="1" dirty="0"/>
              <a:t>Former CFO, UPS</a:t>
            </a:r>
          </a:p>
        </p:txBody>
      </p:sp>
      <p:sp>
        <p:nvSpPr>
          <p:cNvPr id="21" name="TextBox 20">
            <a:extLst>
              <a:ext uri="{FF2B5EF4-FFF2-40B4-BE49-F238E27FC236}">
                <a16:creationId xmlns:a16="http://schemas.microsoft.com/office/drawing/2014/main" id="{96CAE7FB-490A-4056-B5DF-B3AE7AEBFCC2}"/>
              </a:ext>
            </a:extLst>
          </p:cNvPr>
          <p:cNvSpPr txBox="1"/>
          <p:nvPr/>
        </p:nvSpPr>
        <p:spPr>
          <a:xfrm>
            <a:off x="4448174" y="2590740"/>
            <a:ext cx="2015709" cy="461665"/>
          </a:xfrm>
          <a:prstGeom prst="rect">
            <a:avLst/>
          </a:prstGeom>
          <a:noFill/>
        </p:spPr>
        <p:txBody>
          <a:bodyPr wrap="square" lIns="0" rtlCol="0">
            <a:spAutoFit/>
          </a:bodyPr>
          <a:lstStyle/>
          <a:p>
            <a:pPr algn="ctr"/>
            <a:r>
              <a:rPr lang="pl-PL" sz="1200" b="1" i="1" dirty="0">
                <a:solidFill>
                  <a:schemeClr val="accent1">
                    <a:lumMod val="75000"/>
                  </a:schemeClr>
                </a:solidFill>
              </a:rPr>
              <a:t>Brian Krzanich</a:t>
            </a:r>
          </a:p>
          <a:p>
            <a:pPr algn="ctr"/>
            <a:r>
              <a:rPr lang="pl-PL" sz="1200" i="1" dirty="0"/>
              <a:t>CEO, CDK Global</a:t>
            </a:r>
            <a:endParaRPr lang="en-US" sz="1200" i="1" dirty="0"/>
          </a:p>
        </p:txBody>
      </p:sp>
      <p:sp>
        <p:nvSpPr>
          <p:cNvPr id="23" name="TextBox 22">
            <a:extLst>
              <a:ext uri="{FF2B5EF4-FFF2-40B4-BE49-F238E27FC236}">
                <a16:creationId xmlns:a16="http://schemas.microsoft.com/office/drawing/2014/main" id="{96CAE7FB-490A-4056-B5DF-B3AE7AEBFCC2}"/>
              </a:ext>
            </a:extLst>
          </p:cNvPr>
          <p:cNvSpPr txBox="1"/>
          <p:nvPr/>
        </p:nvSpPr>
        <p:spPr>
          <a:xfrm>
            <a:off x="409574" y="6187785"/>
            <a:ext cx="1393919" cy="830997"/>
          </a:xfrm>
          <a:prstGeom prst="rect">
            <a:avLst/>
          </a:prstGeom>
          <a:noFill/>
        </p:spPr>
        <p:txBody>
          <a:bodyPr wrap="square" lIns="0" rtlCol="0">
            <a:spAutoFit/>
          </a:bodyPr>
          <a:lstStyle/>
          <a:p>
            <a:pPr algn="ctr"/>
            <a:r>
              <a:rPr lang="en-US" sz="1200" b="1" i="1" dirty="0">
                <a:solidFill>
                  <a:schemeClr val="accent1">
                    <a:lumMod val="75000"/>
                  </a:schemeClr>
                </a:solidFill>
              </a:rPr>
              <a:t>Neil Goldberg</a:t>
            </a:r>
          </a:p>
          <a:p>
            <a:pPr algn="ctr"/>
            <a:r>
              <a:rPr lang="en-US" sz="1200" i="1" dirty="0"/>
              <a:t>Chairman &amp; CEO,  </a:t>
            </a:r>
            <a:r>
              <a:rPr lang="en-US" sz="1200" i="1" dirty="0" err="1"/>
              <a:t>Raymour</a:t>
            </a:r>
            <a:r>
              <a:rPr lang="en-US" sz="1200" i="1" dirty="0"/>
              <a:t> &amp; Flannigan</a:t>
            </a:r>
          </a:p>
        </p:txBody>
      </p:sp>
      <p:sp>
        <p:nvSpPr>
          <p:cNvPr id="24" name="TextBox 23">
            <a:extLst>
              <a:ext uri="{FF2B5EF4-FFF2-40B4-BE49-F238E27FC236}">
                <a16:creationId xmlns:a16="http://schemas.microsoft.com/office/drawing/2014/main" id="{96CAE7FB-490A-4056-B5DF-B3AE7AEBFCC2}"/>
              </a:ext>
            </a:extLst>
          </p:cNvPr>
          <p:cNvSpPr txBox="1"/>
          <p:nvPr/>
        </p:nvSpPr>
        <p:spPr>
          <a:xfrm>
            <a:off x="1864007" y="6187785"/>
            <a:ext cx="1472880" cy="646331"/>
          </a:xfrm>
          <a:prstGeom prst="rect">
            <a:avLst/>
          </a:prstGeom>
          <a:noFill/>
        </p:spPr>
        <p:txBody>
          <a:bodyPr wrap="square" lIns="0" rtlCol="0">
            <a:spAutoFit/>
          </a:bodyPr>
          <a:lstStyle/>
          <a:p>
            <a:pPr algn="ctr"/>
            <a:r>
              <a:rPr lang="en-US" sz="1200" b="1" i="1" dirty="0">
                <a:solidFill>
                  <a:schemeClr val="accent1">
                    <a:lumMod val="75000"/>
                  </a:schemeClr>
                </a:solidFill>
              </a:rPr>
              <a:t>Jason Luo</a:t>
            </a:r>
          </a:p>
          <a:p>
            <a:pPr algn="ctr"/>
            <a:r>
              <a:rPr lang="en-US" sz="1200" i="1" dirty="0"/>
              <a:t>Executive Chairman,  Founder, ELMS</a:t>
            </a:r>
          </a:p>
        </p:txBody>
      </p:sp>
      <p:sp>
        <p:nvSpPr>
          <p:cNvPr id="26" name="TextBox 25">
            <a:extLst>
              <a:ext uri="{FF2B5EF4-FFF2-40B4-BE49-F238E27FC236}">
                <a16:creationId xmlns:a16="http://schemas.microsoft.com/office/drawing/2014/main" id="{96CAE7FB-490A-4056-B5DF-B3AE7AEBFCC2}"/>
              </a:ext>
            </a:extLst>
          </p:cNvPr>
          <p:cNvSpPr txBox="1"/>
          <p:nvPr/>
        </p:nvSpPr>
        <p:spPr>
          <a:xfrm>
            <a:off x="3397401" y="6187785"/>
            <a:ext cx="1472880" cy="646331"/>
          </a:xfrm>
          <a:prstGeom prst="rect">
            <a:avLst/>
          </a:prstGeom>
          <a:noFill/>
        </p:spPr>
        <p:txBody>
          <a:bodyPr wrap="square" lIns="0" rtlCol="0">
            <a:spAutoFit/>
          </a:bodyPr>
          <a:lstStyle/>
          <a:p>
            <a:pPr algn="ctr"/>
            <a:r>
              <a:rPr lang="en-US" sz="1200" b="1" i="1" dirty="0">
                <a:solidFill>
                  <a:schemeClr val="accent1">
                    <a:lumMod val="75000"/>
                  </a:schemeClr>
                </a:solidFill>
              </a:rPr>
              <a:t>James Taylor</a:t>
            </a:r>
          </a:p>
          <a:p>
            <a:pPr algn="ctr"/>
            <a:r>
              <a:rPr lang="en-US" sz="1200" i="1" dirty="0"/>
              <a:t>CEO, Founder,</a:t>
            </a:r>
            <a:br>
              <a:rPr lang="en-US" sz="1200" i="1" dirty="0"/>
            </a:br>
            <a:r>
              <a:rPr lang="en-US" sz="1200" i="1" dirty="0"/>
              <a:t>ELMS</a:t>
            </a:r>
          </a:p>
        </p:txBody>
      </p:sp>
      <p:sp>
        <p:nvSpPr>
          <p:cNvPr id="28" name="TextBox 27">
            <a:extLst>
              <a:ext uri="{FF2B5EF4-FFF2-40B4-BE49-F238E27FC236}">
                <a16:creationId xmlns:a16="http://schemas.microsoft.com/office/drawing/2014/main" id="{96CAE7FB-490A-4056-B5DF-B3AE7AEBFCC2}"/>
              </a:ext>
            </a:extLst>
          </p:cNvPr>
          <p:cNvSpPr txBox="1"/>
          <p:nvPr/>
        </p:nvSpPr>
        <p:spPr>
          <a:xfrm>
            <a:off x="4930796" y="6187785"/>
            <a:ext cx="1536679" cy="646331"/>
          </a:xfrm>
          <a:prstGeom prst="rect">
            <a:avLst/>
          </a:prstGeom>
          <a:noFill/>
        </p:spPr>
        <p:txBody>
          <a:bodyPr wrap="square" lIns="0" rtlCol="0">
            <a:spAutoFit/>
          </a:bodyPr>
          <a:lstStyle/>
          <a:p>
            <a:pPr algn="ctr"/>
            <a:r>
              <a:rPr lang="en-US" sz="1200" b="1" i="1" dirty="0">
                <a:solidFill>
                  <a:schemeClr val="accent1">
                    <a:lumMod val="75000"/>
                  </a:schemeClr>
                </a:solidFill>
              </a:rPr>
              <a:t>David Boris</a:t>
            </a:r>
          </a:p>
          <a:p>
            <a:pPr algn="ctr"/>
            <a:r>
              <a:rPr lang="en-US" sz="1200" i="1" dirty="0"/>
              <a:t>Co-CEO and CEO, Forum  Merger III Corp</a:t>
            </a:r>
          </a:p>
        </p:txBody>
      </p:sp>
      <p:pic>
        <p:nvPicPr>
          <p:cNvPr id="62" name="object 82"/>
          <p:cNvPicPr>
            <a:picLocks/>
          </p:cNvPicPr>
          <p:nvPr/>
        </p:nvPicPr>
        <p:blipFill>
          <a:blip r:embed="rId2" cstate="print"/>
          <a:srcRect l="1869" r="1869"/>
          <a:stretch>
            <a:fillRect/>
          </a:stretch>
        </p:blipFill>
        <p:spPr>
          <a:xfrm>
            <a:off x="800761" y="1299312"/>
            <a:ext cx="1200008" cy="1200008"/>
          </a:xfrm>
          <a:prstGeom prst="ellipse">
            <a:avLst/>
          </a:prstGeom>
          <a:noFill/>
          <a:ln w="19050">
            <a:solidFill>
              <a:schemeClr val="tx1"/>
            </a:solidFill>
          </a:ln>
          <a:effectLst>
            <a:outerShdw blurRad="50800" dist="38100" dir="2700000" algn="tl" rotWithShape="0">
              <a:prstClr val="black">
                <a:alpha val="40000"/>
              </a:prstClr>
            </a:outerShdw>
          </a:effectLst>
        </p:spPr>
      </p:pic>
      <p:pic>
        <p:nvPicPr>
          <p:cNvPr id="67" name="object 81"/>
          <p:cNvPicPr>
            <a:picLocks/>
          </p:cNvPicPr>
          <p:nvPr/>
        </p:nvPicPr>
        <p:blipFill>
          <a:blip r:embed="rId3" cstate="print"/>
          <a:srcRect l="1429" r="1429"/>
          <a:stretch>
            <a:fillRect/>
          </a:stretch>
        </p:blipFill>
        <p:spPr>
          <a:xfrm>
            <a:off x="2824233" y="1303609"/>
            <a:ext cx="1200008" cy="1200008"/>
          </a:xfrm>
          <a:prstGeom prst="ellipse">
            <a:avLst/>
          </a:prstGeom>
          <a:noFill/>
          <a:ln w="19050">
            <a:solidFill>
              <a:schemeClr val="tx1"/>
            </a:solidFill>
          </a:ln>
          <a:effectLst>
            <a:outerShdw blurRad="50800" dist="38100" dir="2700000" algn="tl" rotWithShape="0">
              <a:prstClr val="black">
                <a:alpha val="40000"/>
              </a:prstClr>
            </a:outerShdw>
          </a:effectLst>
        </p:spPr>
      </p:pic>
      <p:pic>
        <p:nvPicPr>
          <p:cNvPr id="68" name="object 83"/>
          <p:cNvPicPr>
            <a:picLocks/>
          </p:cNvPicPr>
          <p:nvPr/>
        </p:nvPicPr>
        <p:blipFill>
          <a:blip r:embed="rId4" cstate="print"/>
          <a:srcRect l="2336" r="2336"/>
          <a:stretch>
            <a:fillRect/>
          </a:stretch>
        </p:blipFill>
        <p:spPr>
          <a:xfrm>
            <a:off x="4856024" y="1301460"/>
            <a:ext cx="1200008" cy="1200008"/>
          </a:xfrm>
          <a:prstGeom prst="ellipse">
            <a:avLst/>
          </a:prstGeom>
          <a:noFill/>
          <a:ln w="19050">
            <a:solidFill>
              <a:schemeClr val="tx1"/>
            </a:solidFill>
          </a:ln>
          <a:effectLst>
            <a:outerShdw blurRad="50800" dist="38100" dir="2700000" algn="tl" rotWithShape="0">
              <a:prstClr val="black">
                <a:alpha val="40000"/>
              </a:prstClr>
            </a:outerShdw>
          </a:effectLst>
        </p:spPr>
      </p:pic>
      <p:pic>
        <p:nvPicPr>
          <p:cNvPr id="69" name="object 84"/>
          <p:cNvPicPr>
            <a:picLocks/>
          </p:cNvPicPr>
          <p:nvPr/>
        </p:nvPicPr>
        <p:blipFill>
          <a:blip r:embed="rId5" cstate="print"/>
          <a:srcRect l="3670" r="3670"/>
          <a:stretch>
            <a:fillRect/>
          </a:stretch>
        </p:blipFill>
        <p:spPr>
          <a:xfrm>
            <a:off x="506529" y="4856595"/>
            <a:ext cx="1200008" cy="1200008"/>
          </a:xfrm>
          <a:prstGeom prst="ellipse">
            <a:avLst/>
          </a:prstGeom>
          <a:noFill/>
          <a:ln w="19050">
            <a:solidFill>
              <a:schemeClr val="tx1"/>
            </a:solidFill>
          </a:ln>
          <a:effectLst>
            <a:outerShdw blurRad="50800" dist="38100" dir="2700000" algn="tl" rotWithShape="0">
              <a:prstClr val="black">
                <a:alpha val="40000"/>
              </a:prstClr>
            </a:outerShdw>
          </a:effectLst>
        </p:spPr>
      </p:pic>
      <p:pic>
        <p:nvPicPr>
          <p:cNvPr id="70" name="object 78"/>
          <p:cNvPicPr>
            <a:picLocks/>
          </p:cNvPicPr>
          <p:nvPr/>
        </p:nvPicPr>
        <p:blipFill>
          <a:blip r:embed="rId6" cstate="print"/>
          <a:srcRect l="2336" r="2336"/>
          <a:stretch>
            <a:fillRect/>
          </a:stretch>
        </p:blipFill>
        <p:spPr>
          <a:xfrm>
            <a:off x="2000443" y="4856595"/>
            <a:ext cx="1200008" cy="1200008"/>
          </a:xfrm>
          <a:prstGeom prst="ellipse">
            <a:avLst/>
          </a:prstGeom>
          <a:noFill/>
          <a:ln w="19050">
            <a:solidFill>
              <a:schemeClr val="tx1"/>
            </a:solidFill>
          </a:ln>
          <a:effectLst>
            <a:outerShdw blurRad="50800" dist="38100" dir="2700000" algn="tl" rotWithShape="0">
              <a:prstClr val="black">
                <a:alpha val="40000"/>
              </a:prstClr>
            </a:outerShdw>
          </a:effectLst>
        </p:spPr>
      </p:pic>
      <p:pic>
        <p:nvPicPr>
          <p:cNvPr id="71" name="object 77"/>
          <p:cNvPicPr>
            <a:picLocks/>
          </p:cNvPicPr>
          <p:nvPr/>
        </p:nvPicPr>
        <p:blipFill>
          <a:blip r:embed="rId7" cstate="print"/>
          <a:srcRect l="1528" r="1528"/>
          <a:stretch>
            <a:fillRect/>
          </a:stretch>
        </p:blipFill>
        <p:spPr>
          <a:xfrm>
            <a:off x="3533837" y="4856595"/>
            <a:ext cx="1200008" cy="1200008"/>
          </a:xfrm>
          <a:prstGeom prst="ellipse">
            <a:avLst/>
          </a:prstGeom>
          <a:noFill/>
          <a:ln w="19050">
            <a:solidFill>
              <a:schemeClr val="tx1"/>
            </a:solidFill>
          </a:ln>
          <a:effectLst>
            <a:outerShdw blurRad="50800" dist="38100" dir="2700000" algn="tl" rotWithShape="0">
              <a:prstClr val="black">
                <a:alpha val="40000"/>
              </a:prstClr>
            </a:outerShdw>
          </a:effectLst>
        </p:spPr>
      </p:pic>
      <p:pic>
        <p:nvPicPr>
          <p:cNvPr id="72" name="object 79"/>
          <p:cNvPicPr>
            <a:picLocks/>
          </p:cNvPicPr>
          <p:nvPr/>
        </p:nvPicPr>
        <p:blipFill>
          <a:blip r:embed="rId8" cstate="print"/>
          <a:srcRect l="2414" r="2414"/>
          <a:stretch>
            <a:fillRect/>
          </a:stretch>
        </p:blipFill>
        <p:spPr>
          <a:xfrm>
            <a:off x="5099131" y="4856595"/>
            <a:ext cx="1200008" cy="1200008"/>
          </a:xfrm>
          <a:prstGeom prst="ellipse">
            <a:avLst/>
          </a:prstGeom>
          <a:noFill/>
          <a:ln w="19050">
            <a:solidFill>
              <a:schemeClr val="tx1"/>
            </a:solidFill>
          </a:ln>
          <a:effectLst>
            <a:outerShdw blurRad="50800" dist="38100" dir="2700000" algn="tl" rotWithShape="0">
              <a:prstClr val="black">
                <a:alpha val="40000"/>
              </a:prstClr>
            </a:outerShdw>
          </a:effectLst>
        </p:spPr>
      </p:pic>
      <p:pic>
        <p:nvPicPr>
          <p:cNvPr id="73" name="object 80"/>
          <p:cNvPicPr/>
          <p:nvPr/>
        </p:nvPicPr>
        <p:blipFill>
          <a:blip r:embed="rId9" cstate="print"/>
          <a:stretch>
            <a:fillRect/>
          </a:stretch>
        </p:blipFill>
        <p:spPr>
          <a:xfrm>
            <a:off x="1137602" y="3074593"/>
            <a:ext cx="526326" cy="591565"/>
          </a:xfrm>
          <a:prstGeom prst="rect">
            <a:avLst/>
          </a:prstGeom>
        </p:spPr>
      </p:pic>
      <p:pic>
        <p:nvPicPr>
          <p:cNvPr id="77" name="object 88"/>
          <p:cNvPicPr/>
          <p:nvPr/>
        </p:nvPicPr>
        <p:blipFill>
          <a:blip r:embed="rId10" cstate="print"/>
          <a:stretch>
            <a:fillRect/>
          </a:stretch>
        </p:blipFill>
        <p:spPr>
          <a:xfrm>
            <a:off x="2926557" y="3493079"/>
            <a:ext cx="995360" cy="233219"/>
          </a:xfrm>
          <a:prstGeom prst="rect">
            <a:avLst/>
          </a:prstGeom>
        </p:spPr>
      </p:pic>
      <p:pic>
        <p:nvPicPr>
          <p:cNvPr id="78" name="object 89"/>
          <p:cNvPicPr/>
          <p:nvPr/>
        </p:nvPicPr>
        <p:blipFill>
          <a:blip r:embed="rId11" cstate="print"/>
          <a:stretch>
            <a:fillRect/>
          </a:stretch>
        </p:blipFill>
        <p:spPr>
          <a:xfrm>
            <a:off x="3147327" y="3757735"/>
            <a:ext cx="553821" cy="207624"/>
          </a:xfrm>
          <a:prstGeom prst="rect">
            <a:avLst/>
          </a:prstGeom>
        </p:spPr>
      </p:pic>
      <p:pic>
        <p:nvPicPr>
          <p:cNvPr id="79" name="object 90"/>
          <p:cNvPicPr/>
          <p:nvPr/>
        </p:nvPicPr>
        <p:blipFill>
          <a:blip r:embed="rId12" cstate="print"/>
          <a:stretch>
            <a:fillRect/>
          </a:stretch>
        </p:blipFill>
        <p:spPr>
          <a:xfrm>
            <a:off x="4980731" y="3155107"/>
            <a:ext cx="950595" cy="186931"/>
          </a:xfrm>
          <a:prstGeom prst="rect">
            <a:avLst/>
          </a:prstGeom>
        </p:spPr>
      </p:pic>
      <p:pic>
        <p:nvPicPr>
          <p:cNvPr id="80" name="object 91"/>
          <p:cNvPicPr/>
          <p:nvPr/>
        </p:nvPicPr>
        <p:blipFill>
          <a:blip r:embed="rId13" cstate="print"/>
          <a:stretch>
            <a:fillRect/>
          </a:stretch>
        </p:blipFill>
        <p:spPr>
          <a:xfrm>
            <a:off x="5129448" y="3550971"/>
            <a:ext cx="653161" cy="430207"/>
          </a:xfrm>
          <a:prstGeom prst="rect">
            <a:avLst/>
          </a:prstGeom>
        </p:spPr>
      </p:pic>
      <p:pic>
        <p:nvPicPr>
          <p:cNvPr id="81" name="object 92"/>
          <p:cNvPicPr/>
          <p:nvPr/>
        </p:nvPicPr>
        <p:blipFill>
          <a:blip r:embed="rId14" cstate="print"/>
          <a:stretch>
            <a:fillRect/>
          </a:stretch>
        </p:blipFill>
        <p:spPr>
          <a:xfrm>
            <a:off x="466977" y="7015197"/>
            <a:ext cx="1200152" cy="140752"/>
          </a:xfrm>
          <a:prstGeom prst="rect">
            <a:avLst/>
          </a:prstGeom>
        </p:spPr>
      </p:pic>
      <p:pic>
        <p:nvPicPr>
          <p:cNvPr id="82" name="object 93"/>
          <p:cNvPicPr/>
          <p:nvPr/>
        </p:nvPicPr>
        <p:blipFill>
          <a:blip r:embed="rId15" cstate="print"/>
          <a:stretch>
            <a:fillRect/>
          </a:stretch>
        </p:blipFill>
        <p:spPr>
          <a:xfrm>
            <a:off x="5476911" y="6931921"/>
            <a:ext cx="380651" cy="380542"/>
          </a:xfrm>
          <a:prstGeom prst="rect">
            <a:avLst/>
          </a:prstGeom>
        </p:spPr>
      </p:pic>
      <p:pic>
        <p:nvPicPr>
          <p:cNvPr id="83" name="object 94"/>
          <p:cNvPicPr/>
          <p:nvPr/>
        </p:nvPicPr>
        <p:blipFill>
          <a:blip r:embed="rId16" cstate="print"/>
          <a:stretch>
            <a:fillRect/>
          </a:stretch>
        </p:blipFill>
        <p:spPr>
          <a:xfrm>
            <a:off x="5178568" y="7408960"/>
            <a:ext cx="977339" cy="303718"/>
          </a:xfrm>
          <a:prstGeom prst="rect">
            <a:avLst/>
          </a:prstGeom>
        </p:spPr>
      </p:pic>
      <p:pic>
        <p:nvPicPr>
          <p:cNvPr id="84" name="object 95"/>
          <p:cNvPicPr/>
          <p:nvPr/>
        </p:nvPicPr>
        <p:blipFill>
          <a:blip r:embed="rId17" cstate="print"/>
          <a:stretch>
            <a:fillRect/>
          </a:stretch>
        </p:blipFill>
        <p:spPr>
          <a:xfrm>
            <a:off x="5196997" y="7753421"/>
            <a:ext cx="940480" cy="416544"/>
          </a:xfrm>
          <a:prstGeom prst="rect">
            <a:avLst/>
          </a:prstGeom>
        </p:spPr>
      </p:pic>
      <p:pic>
        <p:nvPicPr>
          <p:cNvPr id="86" name="object 74">
            <a:extLst>
              <a:ext uri="{FF2B5EF4-FFF2-40B4-BE49-F238E27FC236}">
                <a16:creationId xmlns:a16="http://schemas.microsoft.com/office/drawing/2014/main" id="{03229BDA-FDAA-4784-9350-B9045AF2597C}"/>
              </a:ext>
            </a:extLst>
          </p:cNvPr>
          <p:cNvPicPr/>
          <p:nvPr/>
        </p:nvPicPr>
        <p:blipFill>
          <a:blip r:embed="rId18" cstate="print"/>
          <a:stretch>
            <a:fillRect/>
          </a:stretch>
        </p:blipFill>
        <p:spPr>
          <a:xfrm>
            <a:off x="3757711" y="6830113"/>
            <a:ext cx="658244" cy="257830"/>
          </a:xfrm>
          <a:prstGeom prst="rect">
            <a:avLst/>
          </a:prstGeom>
        </p:spPr>
      </p:pic>
      <p:pic>
        <p:nvPicPr>
          <p:cNvPr id="87" name="object 75">
            <a:extLst>
              <a:ext uri="{FF2B5EF4-FFF2-40B4-BE49-F238E27FC236}">
                <a16:creationId xmlns:a16="http://schemas.microsoft.com/office/drawing/2014/main" id="{13B73463-DB52-4612-A83D-D4F93F459D7C}"/>
              </a:ext>
            </a:extLst>
          </p:cNvPr>
          <p:cNvPicPr/>
          <p:nvPr/>
        </p:nvPicPr>
        <p:blipFill>
          <a:blip r:embed="rId19" cstate="print"/>
          <a:stretch>
            <a:fillRect/>
          </a:stretch>
        </p:blipFill>
        <p:spPr>
          <a:xfrm>
            <a:off x="3498147" y="7452922"/>
            <a:ext cx="1177374" cy="97108"/>
          </a:xfrm>
          <a:prstGeom prst="rect">
            <a:avLst/>
          </a:prstGeom>
        </p:spPr>
      </p:pic>
      <p:pic>
        <p:nvPicPr>
          <p:cNvPr id="88" name="object 76">
            <a:extLst>
              <a:ext uri="{FF2B5EF4-FFF2-40B4-BE49-F238E27FC236}">
                <a16:creationId xmlns:a16="http://schemas.microsoft.com/office/drawing/2014/main" id="{360A890A-B40D-4DD6-95A2-4B709C6D70E3}"/>
              </a:ext>
            </a:extLst>
          </p:cNvPr>
          <p:cNvPicPr/>
          <p:nvPr/>
        </p:nvPicPr>
        <p:blipFill>
          <a:blip r:embed="rId20" cstate="print"/>
          <a:stretch>
            <a:fillRect/>
          </a:stretch>
        </p:blipFill>
        <p:spPr>
          <a:xfrm>
            <a:off x="3528913" y="7712734"/>
            <a:ext cx="1115840" cy="279360"/>
          </a:xfrm>
          <a:prstGeom prst="rect">
            <a:avLst/>
          </a:prstGeom>
        </p:spPr>
      </p:pic>
      <p:pic>
        <p:nvPicPr>
          <p:cNvPr id="89" name="object 69">
            <a:extLst>
              <a:ext uri="{FF2B5EF4-FFF2-40B4-BE49-F238E27FC236}">
                <a16:creationId xmlns:a16="http://schemas.microsoft.com/office/drawing/2014/main" id="{5BB36840-AEDB-4315-9465-6543339CF243}"/>
              </a:ext>
            </a:extLst>
          </p:cNvPr>
          <p:cNvPicPr/>
          <p:nvPr/>
        </p:nvPicPr>
        <p:blipFill>
          <a:blip r:embed="rId21" cstate="print"/>
          <a:stretch>
            <a:fillRect/>
          </a:stretch>
        </p:blipFill>
        <p:spPr>
          <a:xfrm>
            <a:off x="2035151" y="7934360"/>
            <a:ext cx="1032100" cy="219456"/>
          </a:xfrm>
          <a:prstGeom prst="rect">
            <a:avLst/>
          </a:prstGeom>
        </p:spPr>
      </p:pic>
      <p:pic>
        <p:nvPicPr>
          <p:cNvPr id="90" name="object 70">
            <a:extLst>
              <a:ext uri="{FF2B5EF4-FFF2-40B4-BE49-F238E27FC236}">
                <a16:creationId xmlns:a16="http://schemas.microsoft.com/office/drawing/2014/main" id="{AA56D483-EC8F-493B-8B72-9F61A9339441}"/>
              </a:ext>
            </a:extLst>
          </p:cNvPr>
          <p:cNvPicPr/>
          <p:nvPr/>
        </p:nvPicPr>
        <p:blipFill>
          <a:blip r:embed="rId22" cstate="print"/>
          <a:stretch>
            <a:fillRect/>
          </a:stretch>
        </p:blipFill>
        <p:spPr>
          <a:xfrm>
            <a:off x="2094081" y="6889581"/>
            <a:ext cx="809243" cy="396279"/>
          </a:xfrm>
          <a:prstGeom prst="rect">
            <a:avLst/>
          </a:prstGeom>
        </p:spPr>
      </p:pic>
      <p:pic>
        <p:nvPicPr>
          <p:cNvPr id="91" name="object 71">
            <a:extLst>
              <a:ext uri="{FF2B5EF4-FFF2-40B4-BE49-F238E27FC236}">
                <a16:creationId xmlns:a16="http://schemas.microsoft.com/office/drawing/2014/main" id="{C84158FB-8910-4207-B728-75D5A9AAAB2E}"/>
              </a:ext>
            </a:extLst>
          </p:cNvPr>
          <p:cNvPicPr/>
          <p:nvPr/>
        </p:nvPicPr>
        <p:blipFill>
          <a:blip r:embed="rId11" cstate="print"/>
          <a:stretch>
            <a:fillRect/>
          </a:stretch>
        </p:blipFill>
        <p:spPr>
          <a:xfrm>
            <a:off x="2223993" y="7296379"/>
            <a:ext cx="679331" cy="214504"/>
          </a:xfrm>
          <a:prstGeom prst="rect">
            <a:avLst/>
          </a:prstGeom>
        </p:spPr>
      </p:pic>
      <p:pic>
        <p:nvPicPr>
          <p:cNvPr id="92" name="object 72">
            <a:extLst>
              <a:ext uri="{FF2B5EF4-FFF2-40B4-BE49-F238E27FC236}">
                <a16:creationId xmlns:a16="http://schemas.microsoft.com/office/drawing/2014/main" id="{19B0C3FE-E583-4598-9CE0-3DD360E03169}"/>
              </a:ext>
            </a:extLst>
          </p:cNvPr>
          <p:cNvPicPr/>
          <p:nvPr/>
        </p:nvPicPr>
        <p:blipFill>
          <a:blip r:embed="rId23" cstate="print"/>
          <a:stretch>
            <a:fillRect/>
          </a:stretch>
        </p:blipFill>
        <p:spPr>
          <a:xfrm>
            <a:off x="1994937" y="7579803"/>
            <a:ext cx="1032099" cy="279360"/>
          </a:xfrm>
          <a:prstGeom prst="rect">
            <a:avLst/>
          </a:prstGeom>
        </p:spPr>
      </p:pic>
      <p:pic>
        <p:nvPicPr>
          <p:cNvPr id="3" name="Picture 2"/>
          <p:cNvPicPr>
            <a:picLocks noChangeAspect="1"/>
          </p:cNvPicPr>
          <p:nvPr/>
        </p:nvPicPr>
        <p:blipFill rotWithShape="1">
          <a:blip r:embed="rId24" cstate="print">
            <a:extLst>
              <a:ext uri="{28A0092B-C50C-407E-A947-70E740481C1C}">
                <a14:useLocalDpi xmlns:a14="http://schemas.microsoft.com/office/drawing/2010/main" val="0"/>
              </a:ext>
            </a:extLst>
          </a:blip>
          <a:srcRect t="24286" b="20000"/>
          <a:stretch/>
        </p:blipFill>
        <p:spPr>
          <a:xfrm>
            <a:off x="2867016" y="3086517"/>
            <a:ext cx="1134344" cy="353915"/>
          </a:xfrm>
          <a:prstGeom prst="rect">
            <a:avLst/>
          </a:prstGeom>
        </p:spPr>
      </p:pic>
      <p:pic>
        <p:nvPicPr>
          <p:cNvPr id="46" name="object 73"/>
          <p:cNvPicPr/>
          <p:nvPr/>
        </p:nvPicPr>
        <p:blipFill>
          <a:blip r:embed="rId25" cstate="print"/>
          <a:stretch>
            <a:fillRect/>
          </a:stretch>
        </p:blipFill>
        <p:spPr>
          <a:xfrm rot="10800000" flipH="1" flipV="1">
            <a:off x="3470343" y="7199095"/>
            <a:ext cx="1263502" cy="129464"/>
          </a:xfrm>
          <a:prstGeom prst="rect">
            <a:avLst/>
          </a:prstGeom>
        </p:spPr>
      </p:pic>
    </p:spTree>
    <p:extLst>
      <p:ext uri="{BB962C8B-B14F-4D97-AF65-F5344CB8AC3E}">
        <p14:creationId xmlns:p14="http://schemas.microsoft.com/office/powerpoint/2010/main" val="2334003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p:cNvSpPr>
          <p:nvPr/>
        </p:nvSpPr>
        <p:spPr>
          <a:xfrm>
            <a:off x="1658184" y="5873473"/>
            <a:ext cx="5199816" cy="2137530"/>
          </a:xfrm>
          <a:prstGeom prst="rect">
            <a:avLst/>
          </a:prstGeom>
          <a:solidFill>
            <a:srgbClr val="009AC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6" name="Pie 5"/>
          <p:cNvSpPr/>
          <p:nvPr/>
        </p:nvSpPr>
        <p:spPr>
          <a:xfrm>
            <a:off x="325172" y="5839182"/>
            <a:ext cx="2214909" cy="2217241"/>
          </a:xfrm>
          <a:prstGeom prst="pie">
            <a:avLst>
              <a:gd name="adj1" fmla="val 16841727"/>
              <a:gd name="adj2" fmla="val 6783880"/>
            </a:avLst>
          </a:prstGeom>
          <a:solidFill>
            <a:schemeClr val="accent1">
              <a:lumMod val="75000"/>
            </a:schemeClr>
          </a:solidFill>
          <a:ln w="571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solidFill>
                <a:schemeClr val="tx1"/>
              </a:solidFill>
            </a:endParaRPr>
          </a:p>
        </p:txBody>
      </p:sp>
      <p:sp>
        <p:nvSpPr>
          <p:cNvPr id="2" name="Title 1">
            <a:extLst>
              <a:ext uri="{FF2B5EF4-FFF2-40B4-BE49-F238E27FC236}">
                <a16:creationId xmlns:a16="http://schemas.microsoft.com/office/drawing/2014/main" id="{56ED62EF-0322-4549-9133-C571A60F9F4A}"/>
              </a:ext>
            </a:extLst>
          </p:cNvPr>
          <p:cNvSpPr>
            <a:spLocks noGrp="1"/>
          </p:cNvSpPr>
          <p:nvPr>
            <p:ph type="title"/>
          </p:nvPr>
        </p:nvSpPr>
        <p:spPr/>
        <p:txBody>
          <a:bodyPr/>
          <a:lstStyle/>
          <a:p>
            <a:r>
              <a:rPr lang="en-US" dirty="0"/>
              <a:t>The Role</a:t>
            </a:r>
          </a:p>
        </p:txBody>
      </p:sp>
      <p:sp>
        <p:nvSpPr>
          <p:cNvPr id="3" name="Text Placeholder 2">
            <a:extLst>
              <a:ext uri="{FF2B5EF4-FFF2-40B4-BE49-F238E27FC236}">
                <a16:creationId xmlns:a16="http://schemas.microsoft.com/office/drawing/2014/main" id="{B0802A32-17BC-40D7-ADC5-7F7FC67C6806}"/>
              </a:ext>
            </a:extLst>
          </p:cNvPr>
          <p:cNvSpPr>
            <a:spLocks noGrp="1"/>
          </p:cNvSpPr>
          <p:nvPr>
            <p:ph type="body" sz="quarter" idx="12"/>
          </p:nvPr>
        </p:nvSpPr>
        <p:spPr>
          <a:xfrm>
            <a:off x="411816" y="1279925"/>
            <a:ext cx="6149004" cy="4886561"/>
          </a:xfrm>
        </p:spPr>
        <p:txBody>
          <a:bodyPr/>
          <a:lstStyle/>
          <a:p>
            <a:r>
              <a:rPr lang="en-US" b="1" dirty="0"/>
              <a:t>Job Purpose</a:t>
            </a:r>
          </a:p>
          <a:p>
            <a:pPr algn="just">
              <a:spcAft>
                <a:spcPts val="0"/>
              </a:spcAft>
            </a:pPr>
            <a:r>
              <a:rPr lang="en-US" sz="1200" dirty="0">
                <a:solidFill>
                  <a:schemeClr val="tx1">
                    <a:lumMod val="65000"/>
                    <a:lumOff val="35000"/>
                  </a:schemeClr>
                </a:solidFill>
              </a:rPr>
              <a:t>While ELMS builds momentum towards the delivery of its first production vehicle, the company foresees additional long-term value and differentiation through software and data solutions. To realize the potential of its software and data solutions, ELMS seeks a senior leader for the role of Chief Digital Officer to oversee all efforts related to these functional areas. He or she will serve as the business unit leader and effective general manager of all software and data solutions, ranging from fleet management to driver safety, compliance, diagnostic and optimization data, location-based services, and more.  Key responsibilities for this role include: </a:t>
            </a:r>
            <a:r>
              <a:rPr lang="en-US" b="1" dirty="0"/>
              <a:t> </a:t>
            </a:r>
          </a:p>
          <a:p>
            <a:pPr marL="342900" lvl="2" indent="-198438">
              <a:spcBef>
                <a:spcPts val="200"/>
              </a:spcBef>
              <a:spcAft>
                <a:spcPts val="0"/>
              </a:spcAft>
            </a:pPr>
            <a:r>
              <a:rPr lang="en-US" sz="1200" dirty="0"/>
              <a:t>Manage the conception, development, and production of ELMS software and data solutions</a:t>
            </a:r>
          </a:p>
          <a:p>
            <a:pPr marL="342900" lvl="2" indent="-198438">
              <a:spcBef>
                <a:spcPts val="200"/>
              </a:spcBef>
              <a:spcAft>
                <a:spcPts val="0"/>
              </a:spcAft>
            </a:pPr>
            <a:r>
              <a:rPr lang="en-US" sz="1200" dirty="0"/>
              <a:t>Oversee key partnerships with third-party software providers (e.g. </a:t>
            </a:r>
            <a:r>
              <a:rPr lang="en-US" sz="1200" dirty="0" err="1"/>
              <a:t>Geotab</a:t>
            </a:r>
            <a:r>
              <a:rPr lang="en-US" sz="1200" dirty="0"/>
              <a:t>)</a:t>
            </a:r>
          </a:p>
          <a:p>
            <a:pPr marL="342900" lvl="2" indent="-198438">
              <a:spcBef>
                <a:spcPts val="200"/>
              </a:spcBef>
              <a:spcAft>
                <a:spcPts val="0"/>
              </a:spcAft>
            </a:pPr>
            <a:r>
              <a:rPr lang="en-US" sz="1200" dirty="0"/>
              <a:t>Serve as the P&amp;L owner and business unit leader for  software and data-related businesses, including new solutions such as SaaS / subscription models</a:t>
            </a:r>
          </a:p>
          <a:p>
            <a:pPr marL="342900" lvl="2" indent="-198438">
              <a:spcBef>
                <a:spcPts val="200"/>
              </a:spcBef>
              <a:spcAft>
                <a:spcPts val="600"/>
              </a:spcAft>
            </a:pPr>
            <a:r>
              <a:rPr lang="en-US" sz="1200" dirty="0"/>
              <a:t>Build a lead high-performance team in software development, product management, IT systems, go-to-market, and more as needed.</a:t>
            </a:r>
          </a:p>
          <a:p>
            <a:r>
              <a:rPr lang="en-US" b="1" dirty="0"/>
              <a:t>Location</a:t>
            </a:r>
          </a:p>
          <a:p>
            <a:pPr>
              <a:spcAft>
                <a:spcPts val="1200"/>
              </a:spcAft>
            </a:pPr>
            <a:r>
              <a:rPr lang="en-US" sz="1200" dirty="0">
                <a:solidFill>
                  <a:schemeClr val="tx1">
                    <a:lumMod val="65000"/>
                    <a:lumOff val="35000"/>
                  </a:schemeClr>
                </a:solidFill>
              </a:rPr>
              <a:t>The company is open to a number of appropriate locations for this role, with travel as required for the success of the role. </a:t>
            </a:r>
          </a:p>
          <a:p>
            <a:r>
              <a:rPr lang="en-US" b="1" dirty="0"/>
              <a:t>Reports to</a:t>
            </a:r>
            <a:endParaRPr lang="en-US" sz="1200" dirty="0">
              <a:latin typeface="+mj-lt"/>
            </a:endParaRPr>
          </a:p>
        </p:txBody>
      </p:sp>
      <p:pic>
        <p:nvPicPr>
          <p:cNvPr id="65538" name="Picture 2">
            <a:extLst>
              <a:ext uri="{FF2B5EF4-FFF2-40B4-BE49-F238E27FC236}">
                <a16:creationId xmlns:a16="http://schemas.microsoft.com/office/drawing/2014/main" id="{6FDE9A33-A31E-40A7-B398-E2FCE01541A8}"/>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411482" y="5945387"/>
            <a:ext cx="1995542" cy="1995542"/>
          </a:xfrm>
          <a:prstGeom prst="ellipse">
            <a:avLst/>
          </a:prstGeom>
          <a:noFill/>
          <a:ln w="19050">
            <a:solidFill>
              <a:schemeClr val="tx1"/>
            </a:solidFill>
          </a:ln>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1D3E7AF-21F7-4D3B-A0B1-D58BD6ECBEC9}"/>
              </a:ext>
            </a:extLst>
          </p:cNvPr>
          <p:cNvSpPr txBox="1"/>
          <p:nvPr/>
        </p:nvSpPr>
        <p:spPr>
          <a:xfrm>
            <a:off x="2546431" y="5945387"/>
            <a:ext cx="3899753" cy="2031325"/>
          </a:xfrm>
          <a:prstGeom prst="rect">
            <a:avLst/>
          </a:prstGeom>
          <a:noFill/>
        </p:spPr>
        <p:txBody>
          <a:bodyPr wrap="square" lIns="0" rtlCol="0">
            <a:spAutoFit/>
          </a:bodyPr>
          <a:lstStyle/>
          <a:p>
            <a:r>
              <a:rPr lang="en-US" sz="1300" b="1" i="1" dirty="0">
                <a:solidFill>
                  <a:schemeClr val="bg1"/>
                </a:solidFill>
              </a:rPr>
              <a:t>James Taylor, Founder &amp; Chief Executive Officer</a:t>
            </a:r>
            <a:endParaRPr lang="en-US" sz="1300" i="1" dirty="0">
              <a:solidFill>
                <a:schemeClr val="bg1"/>
              </a:solidFill>
              <a:effectLst/>
              <a:latin typeface="+mj-lt"/>
            </a:endParaRPr>
          </a:p>
          <a:p>
            <a:pPr algn="just"/>
            <a:r>
              <a:rPr lang="en-US" sz="1200" i="0" dirty="0">
                <a:solidFill>
                  <a:schemeClr val="bg1"/>
                </a:solidFill>
                <a:effectLst/>
                <a:latin typeface="+mj-lt"/>
              </a:rPr>
              <a:t>James is a highly accomplished automotive executive that has led many ICE and hybrid vehicle and brand launches in his 30-year career. He is now applying his extensive experience to define and disrupt the commercial last mile vehicle sector.</a:t>
            </a:r>
          </a:p>
          <a:p>
            <a:pPr algn="just"/>
            <a:endParaRPr lang="en-US" sz="600" dirty="0">
              <a:solidFill>
                <a:schemeClr val="bg1"/>
              </a:solidFill>
              <a:latin typeface="+mj-lt"/>
            </a:endParaRPr>
          </a:p>
          <a:p>
            <a:pPr algn="just"/>
            <a:r>
              <a:rPr lang="en-US" sz="1200" b="0" i="0" dirty="0">
                <a:solidFill>
                  <a:schemeClr val="bg1"/>
                </a:solidFill>
                <a:effectLst/>
                <a:latin typeface="+mj-lt"/>
              </a:rPr>
              <a:t>Former CEO of Workhorse and CMO at Karma Automotive. Served several high-profile leadership positions at General Motors including President of Cadillac and CEO of Hummer.</a:t>
            </a:r>
            <a:endParaRPr lang="en-US" sz="1200" dirty="0">
              <a:solidFill>
                <a:schemeClr val="bg1"/>
              </a:solidFill>
              <a:latin typeface="+mj-lt"/>
            </a:endParaRPr>
          </a:p>
        </p:txBody>
      </p:sp>
    </p:spTree>
    <p:extLst>
      <p:ext uri="{BB962C8B-B14F-4D97-AF65-F5344CB8AC3E}">
        <p14:creationId xmlns:p14="http://schemas.microsoft.com/office/powerpoint/2010/main" val="4008498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4381500"/>
            <a:ext cx="6858000" cy="3962400"/>
          </a:xfrm>
          <a:prstGeom prst="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IN"/>
              <a:t>Candidate Profile</a:t>
            </a:r>
            <a:endParaRPr lang="en-IN" dirty="0"/>
          </a:p>
        </p:txBody>
      </p:sp>
      <p:pic>
        <p:nvPicPr>
          <p:cNvPr id="1028" name="Picture 4" descr="The ELM Urban Delivery electric van.">
            <a:extLst>
              <a:ext uri="{FF2B5EF4-FFF2-40B4-BE49-F238E27FC236}">
                <a16:creationId xmlns:a16="http://schemas.microsoft.com/office/drawing/2014/main" id="{05C82BE1-67F9-4C3C-89FA-BD049736ED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491702"/>
            <a:ext cx="6858000" cy="3771900"/>
          </a:xfrm>
          <a:prstGeom prst="rect">
            <a:avLst/>
          </a:prstGeom>
          <a:noFill/>
          <a:extLst>
            <a:ext uri="{909E8E84-426E-40DD-AFC4-6F175D3DCCD1}">
              <a14:hiddenFill xmlns:a14="http://schemas.microsoft.com/office/drawing/2010/main">
                <a:solidFill>
                  <a:srgbClr val="FFFFFF"/>
                </a:solidFill>
              </a14:hiddenFill>
            </a:ext>
          </a:extLst>
        </p:spPr>
      </p:pic>
      <p:sp>
        <p:nvSpPr>
          <p:cNvPr id="12" name="object 75"/>
          <p:cNvSpPr txBox="1"/>
          <p:nvPr/>
        </p:nvSpPr>
        <p:spPr>
          <a:xfrm>
            <a:off x="434632" y="1270244"/>
            <a:ext cx="6055993" cy="3030957"/>
          </a:xfrm>
          <a:prstGeom prst="rect">
            <a:avLst/>
          </a:prstGeom>
        </p:spPr>
        <p:txBody>
          <a:bodyPr vert="horz" lIns="0" tIns="0" rIns="0" bIns="0" rtlCol="0">
            <a:noAutofit/>
          </a:bodyPr>
          <a:lstStyle>
            <a:lvl1pPr indent="0" defTabSz="316541">
              <a:lnSpc>
                <a:spcPct val="100000"/>
              </a:lnSpc>
              <a:spcBef>
                <a:spcPts val="381"/>
              </a:spcBef>
              <a:spcAft>
                <a:spcPts val="529"/>
              </a:spcAft>
              <a:buFontTx/>
              <a:buNone/>
              <a:defRPr sz="1412" b="0">
                <a:solidFill>
                  <a:schemeClr val="tx2"/>
                </a:solidFill>
                <a:sym typeface="+mn-lt"/>
              </a:defRPr>
            </a:lvl1pPr>
            <a:lvl2pPr marL="0" lvl="1" indent="0" defTabSz="316541">
              <a:lnSpc>
                <a:spcPct val="100000"/>
              </a:lnSpc>
              <a:spcBef>
                <a:spcPts val="381"/>
              </a:spcBef>
              <a:spcAft>
                <a:spcPts val="0"/>
              </a:spcAft>
              <a:buClrTx/>
              <a:buFont typeface="Arial"/>
              <a:buNone/>
              <a:defRPr sz="1200" b="0">
                <a:solidFill>
                  <a:schemeClr val="tx1">
                    <a:lumMod val="65000"/>
                    <a:lumOff val="35000"/>
                  </a:schemeClr>
                </a:solidFill>
                <a:sym typeface="+mn-lt"/>
              </a:defRPr>
            </a:lvl2pPr>
            <a:lvl3pPr marL="145240" indent="-145240" defTabSz="316541">
              <a:lnSpc>
                <a:spcPct val="100000"/>
              </a:lnSpc>
              <a:spcBef>
                <a:spcPts val="381"/>
              </a:spcBef>
              <a:spcAft>
                <a:spcPts val="529"/>
              </a:spcAft>
              <a:buClrTx/>
              <a:buFont typeface="Arial" pitchFamily="34" charset="0"/>
              <a:buChar char="•"/>
              <a:defRPr sz="1059" b="0">
                <a:solidFill>
                  <a:schemeClr val="tx1">
                    <a:lumMod val="65000"/>
                    <a:lumOff val="35000"/>
                  </a:schemeClr>
                </a:solidFill>
                <a:sym typeface="+mn-lt"/>
              </a:defRPr>
            </a:lvl3pPr>
            <a:lvl4pPr marL="145240" indent="-145240" defTabSz="316541">
              <a:lnSpc>
                <a:spcPct val="100000"/>
              </a:lnSpc>
              <a:spcBef>
                <a:spcPts val="381"/>
              </a:spcBef>
              <a:spcAft>
                <a:spcPts val="529"/>
              </a:spcAft>
              <a:buClrTx/>
              <a:buFont typeface="Coranto 2"/>
              <a:buChar char="-"/>
              <a:defRPr sz="1059" b="0">
                <a:sym typeface="+mn-lt"/>
              </a:defRPr>
            </a:lvl4pPr>
            <a:lvl5pPr marL="145240" indent="-145240" defTabSz="316541">
              <a:lnSpc>
                <a:spcPct val="100000"/>
              </a:lnSpc>
              <a:spcBef>
                <a:spcPts val="381"/>
              </a:spcBef>
              <a:spcAft>
                <a:spcPts val="529"/>
              </a:spcAft>
              <a:buClrTx/>
              <a:buFont typeface="Coranto 2"/>
              <a:buChar char="-"/>
              <a:defRPr sz="1059" b="0">
                <a:sym typeface="+mn-lt"/>
              </a:defRPr>
            </a:lvl5pPr>
            <a:lvl6pPr marL="1740966" indent="-158269" defTabSz="316541">
              <a:spcBef>
                <a:spcPct val="20000"/>
              </a:spcBef>
              <a:buFont typeface="Arial"/>
              <a:buChar char="•"/>
              <a:defRPr sz="1384"/>
            </a:lvl6pPr>
            <a:lvl7pPr marL="2057507" indent="-158269" defTabSz="316541">
              <a:spcBef>
                <a:spcPct val="20000"/>
              </a:spcBef>
              <a:buFont typeface="Arial"/>
              <a:buChar char="•"/>
              <a:defRPr sz="1384"/>
            </a:lvl7pPr>
            <a:lvl8pPr marL="2374047" indent="-158269" defTabSz="316541">
              <a:spcBef>
                <a:spcPct val="20000"/>
              </a:spcBef>
              <a:buFont typeface="Arial"/>
              <a:buChar char="•"/>
              <a:defRPr sz="1384"/>
            </a:lvl8pPr>
            <a:lvl9pPr marL="2690585" indent="-158269" defTabSz="316541">
              <a:spcBef>
                <a:spcPct val="20000"/>
              </a:spcBef>
              <a:buFont typeface="Arial"/>
              <a:buChar char="•"/>
              <a:defRPr sz="1384"/>
            </a:lvl9pPr>
          </a:lstStyle>
          <a:p>
            <a:pPr lvl="1" algn="just"/>
            <a:r>
              <a:rPr lang="en-US" dirty="0">
                <a:solidFill>
                  <a:srgbClr val="595959"/>
                </a:solidFill>
              </a:rPr>
              <a:t>The ideal candidate will be a senior general manager and transformational leader who is able to build a cohesive team, develop and communicate a compelling vision across various functions within the organization, and energize the team behind this vision. This person should have deep software leadership experience, with significant expertise in successfully developing and commercializing new products and managing a portfolio of multiple products at various stages. The ideal candidate will bring knowledge of the automotive ecosystem and can serve as the evangelist for the company‘s technology and solutions.  Culturally, this individual will possess a competitive, entrepreneurial spirit and a positive bias towards action that fits with the fast-paced culture of ELMS. </a:t>
            </a:r>
          </a:p>
          <a:p>
            <a:pPr lvl="1" algn="just"/>
            <a:endParaRPr lang="en-US" dirty="0">
              <a:solidFill>
                <a:srgbClr val="595959"/>
              </a:solidFill>
            </a:endParaRPr>
          </a:p>
          <a:p>
            <a:pPr lvl="1" algn="just"/>
            <a:r>
              <a:rPr lang="en-US" dirty="0">
                <a:solidFill>
                  <a:srgbClr val="595959"/>
                </a:solidFill>
              </a:rPr>
              <a:t>As a leader, s/he will be mature, smart, data-oriented, driven, and forward thinking, while approachable and a good developer and manager of talent.</a:t>
            </a:r>
          </a:p>
        </p:txBody>
      </p:sp>
    </p:spTree>
    <p:extLst>
      <p:ext uri="{BB962C8B-B14F-4D97-AF65-F5344CB8AC3E}">
        <p14:creationId xmlns:p14="http://schemas.microsoft.com/office/powerpoint/2010/main" val="2849470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3EF35-1C51-41AA-8446-BE54404CF280}"/>
              </a:ext>
            </a:extLst>
          </p:cNvPr>
          <p:cNvSpPr>
            <a:spLocks noGrp="1"/>
          </p:cNvSpPr>
          <p:nvPr>
            <p:ph type="title"/>
          </p:nvPr>
        </p:nvSpPr>
        <p:spPr/>
        <p:txBody>
          <a:bodyPr/>
          <a:lstStyle/>
          <a:p>
            <a:r>
              <a:rPr lang="en-US" dirty="0"/>
              <a:t>Leadership Competencies</a:t>
            </a:r>
          </a:p>
        </p:txBody>
      </p:sp>
      <p:sp>
        <p:nvSpPr>
          <p:cNvPr id="5" name="Rectangle 4">
            <a:extLst>
              <a:ext uri="{FF2B5EF4-FFF2-40B4-BE49-F238E27FC236}">
                <a16:creationId xmlns:a16="http://schemas.microsoft.com/office/drawing/2014/main" id="{258E1B61-8F61-40F1-9748-09C6A9084CFA}"/>
              </a:ext>
            </a:extLst>
          </p:cNvPr>
          <p:cNvSpPr/>
          <p:nvPr/>
        </p:nvSpPr>
        <p:spPr>
          <a:xfrm>
            <a:off x="411482" y="1322752"/>
            <a:ext cx="6060659" cy="7974013"/>
          </a:xfrm>
          <a:prstGeom prst="rect">
            <a:avLst/>
          </a:prstGeom>
        </p:spPr>
        <p:txBody>
          <a:bodyPr vert="horz" lIns="0" tIns="0" rIns="0" bIns="0" rtlCol="0">
            <a:noAutofit/>
          </a:bodyPr>
          <a:lstStyle/>
          <a:p>
            <a:r>
              <a:rPr lang="en-IN" sz="1200" b="1" dirty="0">
                <a:solidFill>
                  <a:schemeClr val="tx2"/>
                </a:solidFill>
              </a:rPr>
              <a:t>Change Leadership</a:t>
            </a:r>
          </a:p>
          <a:p>
            <a:pPr marL="171450" indent="-171450">
              <a:buFont typeface="Arial" panose="020B0604020202020204" pitchFamily="34" charset="0"/>
              <a:buChar char="•"/>
            </a:pPr>
            <a:r>
              <a:rPr lang="en-US" sz="1200" dirty="0">
                <a:solidFill>
                  <a:schemeClr val="tx1">
                    <a:lumMod val="65000"/>
                    <a:lumOff val="35000"/>
                  </a:schemeClr>
                </a:solidFill>
              </a:rPr>
              <a:t>A visionary with a proven record of executing on the vision</a:t>
            </a:r>
          </a:p>
          <a:p>
            <a:pPr marL="171450" indent="-171450">
              <a:buFont typeface="Arial" panose="020B0604020202020204" pitchFamily="34" charset="0"/>
              <a:buChar char="•"/>
            </a:pPr>
            <a:r>
              <a:rPr lang="en-US" sz="1200" dirty="0">
                <a:solidFill>
                  <a:schemeClr val="tx1">
                    <a:lumMod val="65000"/>
                    <a:lumOff val="35000"/>
                  </a:schemeClr>
                </a:solidFill>
              </a:rPr>
              <a:t>A natural “dirt under the fingernails” approach – gets enjoyment from the interactions created by wandering around. Must be willing and able to engage the detail of the job as needed – should not be a classic delegator. A strong manager based on establishing clear expectations, creating a supportive environment, and effective feedback.</a:t>
            </a:r>
          </a:p>
          <a:p>
            <a:pPr marL="171450" indent="-171450">
              <a:buFont typeface="Arial" panose="020B0604020202020204" pitchFamily="34" charset="0"/>
              <a:buChar char="•"/>
            </a:pPr>
            <a:r>
              <a:rPr lang="en-US" sz="1200" dirty="0">
                <a:solidFill>
                  <a:schemeClr val="tx1">
                    <a:lumMod val="65000"/>
                    <a:lumOff val="35000"/>
                  </a:schemeClr>
                </a:solidFill>
              </a:rPr>
              <a:t>Willing to step out into traffic and act as an advocate. Must be able to build a case, present, and “carry the day” with a sound and coherent analytical argument. At the same time must be a practitioner of the art of intelligent compromise. Must be committed to impact outcomes through </a:t>
            </a:r>
            <a:r>
              <a:rPr lang="en-IN" sz="1200" dirty="0">
                <a:solidFill>
                  <a:schemeClr val="tx1">
                    <a:lumMod val="65000"/>
                    <a:lumOff val="35000"/>
                  </a:schemeClr>
                </a:solidFill>
              </a:rPr>
              <a:t>influence, not hierarchy.</a:t>
            </a:r>
            <a:endParaRPr lang="en-US" sz="1200" dirty="0">
              <a:solidFill>
                <a:schemeClr val="tx1">
                  <a:lumMod val="65000"/>
                  <a:lumOff val="35000"/>
                </a:schemeClr>
              </a:solidFill>
            </a:endParaRPr>
          </a:p>
          <a:p>
            <a:endParaRPr lang="en-US" sz="1200" dirty="0">
              <a:solidFill>
                <a:schemeClr val="tx2"/>
              </a:solidFill>
            </a:endParaRPr>
          </a:p>
          <a:p>
            <a:r>
              <a:rPr lang="en-US" sz="1200" b="1" dirty="0">
                <a:solidFill>
                  <a:schemeClr val="tx2"/>
                </a:solidFill>
              </a:rPr>
              <a:t>Collaboration and Influencing</a:t>
            </a:r>
          </a:p>
          <a:p>
            <a:pPr marL="171450" indent="-171450">
              <a:buFont typeface="Arial" panose="020B0604020202020204" pitchFamily="34" charset="0"/>
              <a:buChar char="•"/>
            </a:pPr>
            <a:r>
              <a:rPr lang="en-US" sz="1200" dirty="0">
                <a:solidFill>
                  <a:schemeClr val="tx1">
                    <a:lumMod val="65000"/>
                    <a:lumOff val="35000"/>
                  </a:schemeClr>
                </a:solidFill>
              </a:rPr>
              <a:t>Effective advocacy – whether that is with the CEO or a junior software developer. The ability to make a well reasoned case for doing something different than what the other person may initially </a:t>
            </a:r>
            <a:r>
              <a:rPr lang="en-IN" sz="1200" dirty="0">
                <a:solidFill>
                  <a:schemeClr val="tx1">
                    <a:lumMod val="65000"/>
                    <a:lumOff val="35000"/>
                  </a:schemeClr>
                </a:solidFill>
              </a:rPr>
              <a:t>desire.</a:t>
            </a:r>
          </a:p>
          <a:p>
            <a:pPr marL="171450" indent="-171450">
              <a:buFont typeface="Arial" panose="020B0604020202020204" pitchFamily="34" charset="0"/>
              <a:buChar char="•"/>
            </a:pPr>
            <a:r>
              <a:rPr lang="en-US" sz="1200" dirty="0">
                <a:solidFill>
                  <a:schemeClr val="tx1">
                    <a:lumMod val="65000"/>
                    <a:lumOff val="35000"/>
                  </a:schemeClr>
                </a:solidFill>
              </a:rPr>
              <a:t>An approachable, hands on,  team player problem solver with the accompanying skill set and commitment to be a strong mentor both inside and outside the </a:t>
            </a:r>
            <a:r>
              <a:rPr lang="en-IN" sz="1200" dirty="0">
                <a:solidFill>
                  <a:schemeClr val="tx1">
                    <a:lumMod val="65000"/>
                    <a:lumOff val="35000"/>
                  </a:schemeClr>
                </a:solidFill>
              </a:rPr>
              <a:t>department. A direct communicator.</a:t>
            </a:r>
          </a:p>
          <a:p>
            <a:pPr marL="171450" indent="-171450">
              <a:buFont typeface="Arial" panose="020B0604020202020204" pitchFamily="34" charset="0"/>
              <a:buChar char="•"/>
            </a:pPr>
            <a:r>
              <a:rPr lang="en-US" sz="1200" dirty="0">
                <a:solidFill>
                  <a:schemeClr val="tx1">
                    <a:lumMod val="65000"/>
                    <a:lumOff val="35000"/>
                  </a:schemeClr>
                </a:solidFill>
              </a:rPr>
              <a:t>A shared belief and commitment to making organizational decentralization and delegation work; willing to let others shine. Must have a nuanced understanding of the interplay between staff and </a:t>
            </a:r>
            <a:r>
              <a:rPr lang="en-IN" sz="1200" dirty="0">
                <a:solidFill>
                  <a:schemeClr val="tx1">
                    <a:lumMod val="65000"/>
                    <a:lumOff val="35000"/>
                  </a:schemeClr>
                </a:solidFill>
              </a:rPr>
              <a:t>operations.</a:t>
            </a:r>
          </a:p>
          <a:p>
            <a:pPr marL="171450" indent="-171450">
              <a:buFont typeface="Arial" panose="020B0604020202020204" pitchFamily="34" charset="0"/>
              <a:buChar char="•"/>
            </a:pPr>
            <a:r>
              <a:rPr lang="en-US" sz="1200" dirty="0">
                <a:solidFill>
                  <a:schemeClr val="tx1">
                    <a:lumMod val="65000"/>
                    <a:lumOff val="35000"/>
                  </a:schemeClr>
                </a:solidFill>
              </a:rPr>
              <a:t>Multi-modal - able to adopt style to a range of circumstances; must be a committed </a:t>
            </a:r>
            <a:r>
              <a:rPr lang="en-IN" sz="1200" dirty="0">
                <a:solidFill>
                  <a:schemeClr val="tx1">
                    <a:lumMod val="65000"/>
                    <a:lumOff val="35000"/>
                  </a:schemeClr>
                </a:solidFill>
              </a:rPr>
              <a:t>internationalist</a:t>
            </a:r>
          </a:p>
          <a:p>
            <a:pPr marL="171450" indent="-171450">
              <a:buFont typeface="Arial" panose="020B0604020202020204" pitchFamily="34" charset="0"/>
              <a:buChar char="•"/>
            </a:pPr>
            <a:endParaRPr lang="en-IN" sz="1200" dirty="0">
              <a:solidFill>
                <a:schemeClr val="tx1">
                  <a:lumMod val="65000"/>
                  <a:lumOff val="35000"/>
                </a:schemeClr>
              </a:solidFill>
            </a:endParaRPr>
          </a:p>
          <a:p>
            <a:r>
              <a:rPr lang="en-IN" sz="1200" b="1" dirty="0">
                <a:solidFill>
                  <a:schemeClr val="tx2"/>
                </a:solidFill>
              </a:rPr>
              <a:t>Strategic Orientation</a:t>
            </a:r>
          </a:p>
          <a:p>
            <a:pPr marL="171450" indent="-171450">
              <a:buFont typeface="Arial" panose="020B0604020202020204" pitchFamily="34" charset="0"/>
              <a:buChar char="•"/>
            </a:pPr>
            <a:r>
              <a:rPr lang="en-US" sz="1200" dirty="0">
                <a:solidFill>
                  <a:schemeClr val="tx1">
                    <a:lumMod val="65000"/>
                    <a:lumOff val="35000"/>
                  </a:schemeClr>
                </a:solidFill>
              </a:rPr>
              <a:t>Strong intelligence coupled with insight, active curiosity, high energy and non-linear imagination. Must be able to derive concepts from “first principles” and flourish in an adaptive, intellectually aggressive, innovative management environment. Must be able to integrate different elements </a:t>
            </a:r>
            <a:r>
              <a:rPr lang="en-IN" sz="1200" dirty="0">
                <a:solidFill>
                  <a:schemeClr val="tx1">
                    <a:lumMod val="65000"/>
                    <a:lumOff val="35000"/>
                  </a:schemeClr>
                </a:solidFill>
              </a:rPr>
              <a:t>into a holistic picture.</a:t>
            </a:r>
            <a:endParaRPr lang="en-US" sz="1200" dirty="0">
              <a:solidFill>
                <a:prstClr val="black">
                  <a:lumMod val="65000"/>
                  <a:lumOff val="35000"/>
                </a:prstClr>
              </a:solidFill>
            </a:endParaRPr>
          </a:p>
          <a:p>
            <a:pPr marL="171450" lvl="0" indent="-171450">
              <a:buFont typeface="Arial" panose="020B0604020202020204" pitchFamily="34" charset="0"/>
              <a:buChar char="•"/>
            </a:pPr>
            <a:r>
              <a:rPr lang="en-US" sz="1200" dirty="0">
                <a:solidFill>
                  <a:prstClr val="black">
                    <a:lumMod val="65000"/>
                    <a:lumOff val="35000"/>
                  </a:prstClr>
                </a:solidFill>
              </a:rPr>
              <a:t>A detailed, analytically driven and rigorous decision maker but still capable of living with “fuzzy border” ambiguity (consistent with an international technology company with an applications </a:t>
            </a:r>
            <a:r>
              <a:rPr lang="en-IN" sz="1200" dirty="0">
                <a:solidFill>
                  <a:prstClr val="black">
                    <a:lumMod val="65000"/>
                    <a:lumOff val="35000"/>
                  </a:prstClr>
                </a:solidFill>
              </a:rPr>
              <a:t>focus).</a:t>
            </a:r>
            <a:endParaRPr lang="en-IN" sz="1200" dirty="0">
              <a:solidFill>
                <a:schemeClr val="tx1">
                  <a:lumMod val="65000"/>
                  <a:lumOff val="35000"/>
                </a:schemeClr>
              </a:solidFill>
            </a:endParaRPr>
          </a:p>
          <a:p>
            <a:endParaRPr lang="en-IN" sz="1200" dirty="0">
              <a:solidFill>
                <a:schemeClr val="tx1">
                  <a:lumMod val="65000"/>
                  <a:lumOff val="35000"/>
                </a:schemeClr>
              </a:solidFill>
            </a:endParaRPr>
          </a:p>
          <a:p>
            <a:r>
              <a:rPr lang="en-US" sz="1200" b="1" dirty="0">
                <a:solidFill>
                  <a:schemeClr val="tx2"/>
                </a:solidFill>
              </a:rPr>
              <a:t>Results Orientation</a:t>
            </a:r>
          </a:p>
          <a:p>
            <a:pPr marL="171450" indent="-171450">
              <a:buFont typeface="Arial" panose="020B0604020202020204" pitchFamily="34" charset="0"/>
              <a:buChar char="•"/>
            </a:pPr>
            <a:r>
              <a:rPr lang="en-US" sz="1200" dirty="0">
                <a:solidFill>
                  <a:schemeClr val="tx1">
                    <a:lumMod val="65000"/>
                    <a:lumOff val="35000"/>
                  </a:schemeClr>
                </a:solidFill>
              </a:rPr>
              <a:t>Driven to meet performance goals</a:t>
            </a:r>
          </a:p>
          <a:p>
            <a:pPr marL="171450" indent="-171450">
              <a:buFont typeface="Arial" panose="020B0604020202020204" pitchFamily="34" charset="0"/>
              <a:buChar char="•"/>
            </a:pPr>
            <a:r>
              <a:rPr lang="en-US" sz="1200" dirty="0">
                <a:solidFill>
                  <a:schemeClr val="tx1">
                    <a:lumMod val="65000"/>
                    <a:lumOff val="35000"/>
                  </a:schemeClr>
                </a:solidFill>
              </a:rPr>
              <a:t>A commitment to an aggressive lean organization philosophy </a:t>
            </a:r>
          </a:p>
          <a:p>
            <a:pPr marL="171450" indent="-171450">
              <a:buFont typeface="Arial" panose="020B0604020202020204" pitchFamily="34" charset="0"/>
              <a:buChar char="•"/>
            </a:pPr>
            <a:r>
              <a:rPr lang="en-IN" sz="1200" dirty="0">
                <a:solidFill>
                  <a:schemeClr val="tx1">
                    <a:lumMod val="65000"/>
                    <a:lumOff val="35000"/>
                  </a:schemeClr>
                </a:solidFill>
              </a:rPr>
              <a:t>Strong work ethic</a:t>
            </a:r>
          </a:p>
          <a:p>
            <a:pPr marL="171450" indent="-171450">
              <a:buFont typeface="Arial" panose="020B0604020202020204" pitchFamily="34" charset="0"/>
              <a:buChar char="•"/>
            </a:pPr>
            <a:endParaRPr lang="en-IN" sz="1100" dirty="0">
              <a:solidFill>
                <a:schemeClr val="tx1">
                  <a:lumMod val="65000"/>
                  <a:lumOff val="35000"/>
                </a:schemeClr>
              </a:solidFill>
            </a:endParaRPr>
          </a:p>
          <a:p>
            <a:pPr algn="just" defTabSz="316541">
              <a:spcBef>
                <a:spcPts val="381"/>
              </a:spcBef>
              <a:spcAft>
                <a:spcPts val="529"/>
              </a:spcAft>
            </a:pPr>
            <a:endParaRPr lang="en-GB" sz="1100" b="1" dirty="0">
              <a:solidFill>
                <a:srgbClr val="62BE47"/>
              </a:solidFill>
              <a:sym typeface="+mn-lt"/>
            </a:endParaRPr>
          </a:p>
          <a:p>
            <a:pPr algn="just" defTabSz="316541">
              <a:spcBef>
                <a:spcPts val="381"/>
              </a:spcBef>
              <a:spcAft>
                <a:spcPts val="529"/>
              </a:spcAft>
            </a:pPr>
            <a:endParaRPr lang="en-GB" sz="1100" b="1" dirty="0">
              <a:solidFill>
                <a:srgbClr val="62BE47"/>
              </a:solidFill>
              <a:sym typeface="+mn-lt"/>
            </a:endParaRPr>
          </a:p>
          <a:p>
            <a:pPr algn="just" defTabSz="316541">
              <a:spcBef>
                <a:spcPts val="381"/>
              </a:spcBef>
              <a:spcAft>
                <a:spcPts val="529"/>
              </a:spcAft>
            </a:pPr>
            <a:endParaRPr lang="en-GB" sz="1100" b="1" dirty="0">
              <a:solidFill>
                <a:srgbClr val="62BE47"/>
              </a:solidFill>
              <a:sym typeface="+mn-lt"/>
            </a:endParaRPr>
          </a:p>
        </p:txBody>
      </p:sp>
    </p:spTree>
    <p:extLst>
      <p:ext uri="{BB962C8B-B14F-4D97-AF65-F5344CB8AC3E}">
        <p14:creationId xmlns:p14="http://schemas.microsoft.com/office/powerpoint/2010/main" val="1083033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4495800"/>
            <a:ext cx="6858000" cy="3962400"/>
          </a:xfrm>
          <a:prstGeom prst="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07D23FF8-F939-4025-AB93-161F3E268C63}"/>
              </a:ext>
            </a:extLst>
          </p:cNvPr>
          <p:cNvSpPr>
            <a:spLocks noGrp="1"/>
          </p:cNvSpPr>
          <p:nvPr>
            <p:ph type="title"/>
          </p:nvPr>
        </p:nvSpPr>
        <p:spPr/>
        <p:txBody>
          <a:bodyPr/>
          <a:lstStyle/>
          <a:p>
            <a:r>
              <a:rPr lang="en-US"/>
              <a:t>Recent Press</a:t>
            </a:r>
            <a:endParaRPr lang="en-US" dirty="0"/>
          </a:p>
        </p:txBody>
      </p:sp>
      <p:sp>
        <p:nvSpPr>
          <p:cNvPr id="8" name="Text Placeholder 7">
            <a:extLst>
              <a:ext uri="{FF2B5EF4-FFF2-40B4-BE49-F238E27FC236}">
                <a16:creationId xmlns:a16="http://schemas.microsoft.com/office/drawing/2014/main" id="{1EC2DF9D-36CE-4CF9-AEA0-3632C18E9C75}"/>
              </a:ext>
            </a:extLst>
          </p:cNvPr>
          <p:cNvSpPr>
            <a:spLocks noGrp="1"/>
          </p:cNvSpPr>
          <p:nvPr>
            <p:ph type="body" sz="quarter" idx="12"/>
          </p:nvPr>
        </p:nvSpPr>
        <p:spPr/>
        <p:txBody>
          <a:bodyPr/>
          <a:lstStyle/>
          <a:p>
            <a:r>
              <a:rPr lang="en-US" sz="1600" i="1" u="sng" dirty="0">
                <a:solidFill>
                  <a:schemeClr val="tx1">
                    <a:lumMod val="65000"/>
                    <a:lumOff val="35000"/>
                  </a:schemeClr>
                </a:solidFill>
                <a:effectLst/>
                <a:latin typeface="+mj-lt"/>
                <a:ea typeface="Calibri" panose="020F0502020204030204" pitchFamily="34" charset="0"/>
                <a:hlinkClick r:id="rId2"/>
              </a:rPr>
              <a:t>Electric Last Mile Claims 45,000 Van Orders Amid E-Commerce Boom</a:t>
            </a:r>
            <a:r>
              <a:rPr lang="en-US" sz="1600" i="1" u="sng" dirty="0">
                <a:solidFill>
                  <a:schemeClr val="tx1">
                    <a:lumMod val="65000"/>
                    <a:lumOff val="35000"/>
                  </a:schemeClr>
                </a:solidFill>
                <a:effectLst/>
                <a:latin typeface="+mj-lt"/>
                <a:ea typeface="Calibri" panose="020F0502020204030204" pitchFamily="34" charset="0"/>
              </a:rPr>
              <a:t> </a:t>
            </a:r>
          </a:p>
          <a:p>
            <a:endParaRPr lang="en-US" sz="1400" i="1" u="sng" dirty="0">
              <a:solidFill>
                <a:schemeClr val="tx1">
                  <a:lumMod val="65000"/>
                  <a:lumOff val="35000"/>
                </a:schemeClr>
              </a:solidFill>
              <a:latin typeface="+mj-lt"/>
            </a:endParaRPr>
          </a:p>
          <a:p>
            <a:r>
              <a:rPr lang="en-US" sz="1600" i="1" u="sng" dirty="0">
                <a:solidFill>
                  <a:schemeClr val="tx1">
                    <a:lumMod val="65000"/>
                    <a:lumOff val="35000"/>
                  </a:schemeClr>
                </a:solidFill>
                <a:effectLst/>
                <a:latin typeface="+mj-lt"/>
                <a:ea typeface="Calibri" panose="020F0502020204030204" pitchFamily="34" charset="0"/>
                <a:hlinkClick r:id="rId3"/>
              </a:rPr>
              <a:t>Electric Last Mile Provides Update on Pre-Orders and Start of Production</a:t>
            </a:r>
            <a:r>
              <a:rPr lang="en-US" sz="1600" i="1" u="sng" dirty="0">
                <a:solidFill>
                  <a:schemeClr val="tx1">
                    <a:lumMod val="65000"/>
                    <a:lumOff val="35000"/>
                  </a:schemeClr>
                </a:solidFill>
                <a:effectLst/>
                <a:latin typeface="+mj-lt"/>
                <a:ea typeface="Calibri" panose="020F0502020204030204" pitchFamily="34" charset="0"/>
              </a:rPr>
              <a:t> </a:t>
            </a:r>
          </a:p>
          <a:p>
            <a:endParaRPr lang="en-US" sz="1600" i="1" u="sng" dirty="0">
              <a:solidFill>
                <a:schemeClr val="tx1">
                  <a:lumMod val="65000"/>
                  <a:lumOff val="35000"/>
                </a:schemeClr>
              </a:solidFill>
              <a:latin typeface="+mj-lt"/>
              <a:ea typeface="Calibri" panose="020F0502020204030204" pitchFamily="34" charset="0"/>
            </a:endParaRPr>
          </a:p>
          <a:p>
            <a:r>
              <a:rPr lang="en-US" sz="1600" i="1" u="sng" dirty="0">
                <a:solidFill>
                  <a:schemeClr val="tx1">
                    <a:lumMod val="65000"/>
                    <a:lumOff val="35000"/>
                  </a:schemeClr>
                </a:solidFill>
                <a:ea typeface="Calibri" panose="020F0502020204030204" pitchFamily="34" charset="0"/>
                <a:hlinkClick r:id="rId4"/>
              </a:rPr>
              <a:t>Electric Last Mile And </a:t>
            </a:r>
            <a:r>
              <a:rPr lang="en-US" sz="1600" i="1" u="sng" dirty="0" err="1">
                <a:solidFill>
                  <a:schemeClr val="tx1">
                    <a:lumMod val="65000"/>
                    <a:lumOff val="35000"/>
                  </a:schemeClr>
                </a:solidFill>
                <a:ea typeface="Calibri" panose="020F0502020204030204" pitchFamily="34" charset="0"/>
                <a:hlinkClick r:id="rId4"/>
              </a:rPr>
              <a:t>Geotab</a:t>
            </a:r>
            <a:r>
              <a:rPr lang="en-US" sz="1600" i="1" u="sng" dirty="0">
                <a:solidFill>
                  <a:schemeClr val="tx1">
                    <a:lumMod val="65000"/>
                    <a:lumOff val="35000"/>
                  </a:schemeClr>
                </a:solidFill>
                <a:ea typeface="Calibri" panose="020F0502020204030204" pitchFamily="34" charset="0"/>
                <a:hlinkClick r:id="rId4"/>
              </a:rPr>
              <a:t> Inc. Announce Partnership</a:t>
            </a:r>
            <a:r>
              <a:rPr lang="en-US" sz="1600" i="1" u="sng" dirty="0">
                <a:solidFill>
                  <a:schemeClr val="tx1">
                    <a:lumMod val="65000"/>
                    <a:lumOff val="35000"/>
                  </a:schemeClr>
                </a:solidFill>
                <a:ea typeface="Calibri" panose="020F0502020204030204" pitchFamily="34" charset="0"/>
              </a:rPr>
              <a:t> </a:t>
            </a:r>
          </a:p>
          <a:p>
            <a:endParaRPr lang="en-US" sz="1600" i="1" u="sng" dirty="0">
              <a:solidFill>
                <a:schemeClr val="tx1">
                  <a:lumMod val="65000"/>
                  <a:lumOff val="35000"/>
                </a:schemeClr>
              </a:solidFill>
              <a:ea typeface="Calibri" panose="020F0502020204030204" pitchFamily="34" charset="0"/>
            </a:endParaRPr>
          </a:p>
          <a:p>
            <a:r>
              <a:rPr lang="en-US" sz="1600" i="1" u="sng" dirty="0">
                <a:solidFill>
                  <a:schemeClr val="tx1">
                    <a:lumMod val="65000"/>
                    <a:lumOff val="35000"/>
                  </a:schemeClr>
                </a:solidFill>
                <a:effectLst/>
                <a:latin typeface="+mj-lt"/>
                <a:ea typeface="Calibri" panose="020F0502020204030204" pitchFamily="34" charset="0"/>
                <a:hlinkClick r:id="rId5"/>
              </a:rPr>
              <a:t>Electric Last Mile: The Electric Vehicle SPAC That Hype Forgot</a:t>
            </a:r>
            <a:endParaRPr lang="en-US" sz="1400" i="1" dirty="0">
              <a:solidFill>
                <a:schemeClr val="tx1">
                  <a:lumMod val="65000"/>
                  <a:lumOff val="35000"/>
                </a:schemeClr>
              </a:solidFill>
            </a:endParaRPr>
          </a:p>
        </p:txBody>
      </p:sp>
      <p:pic>
        <p:nvPicPr>
          <p:cNvPr id="2050" name="Picture 2">
            <a:extLst>
              <a:ext uri="{FF2B5EF4-FFF2-40B4-BE49-F238E27FC236}">
                <a16:creationId xmlns:a16="http://schemas.microsoft.com/office/drawing/2014/main" id="{94B4A0A0-693B-46E4-917B-97A793F5FC3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4572000"/>
            <a:ext cx="6858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433475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EZ Theme1">
  <a:themeElements>
    <a:clrScheme name="Custom 2">
      <a:dk1>
        <a:sysClr val="windowText" lastClr="000000"/>
      </a:dk1>
      <a:lt1>
        <a:sysClr val="window" lastClr="FFFFFF"/>
      </a:lt1>
      <a:dk2>
        <a:srgbClr val="B61A37"/>
      </a:dk2>
      <a:lt2>
        <a:srgbClr val="D7D2CB"/>
      </a:lt2>
      <a:accent1>
        <a:srgbClr val="A4DBE8"/>
      </a:accent1>
      <a:accent2>
        <a:srgbClr val="94A9CB"/>
      </a:accent2>
      <a:accent3>
        <a:srgbClr val="BFB800"/>
      </a:accent3>
      <a:accent4>
        <a:srgbClr val="F38419"/>
      </a:accent4>
      <a:accent5>
        <a:srgbClr val="007681"/>
      </a:accent5>
      <a:accent6>
        <a:srgbClr val="1B365D"/>
      </a:accent6>
      <a:hlink>
        <a:srgbClr val="B61A37"/>
      </a:hlink>
      <a:folHlink>
        <a:srgbClr val="007681"/>
      </a:folHlink>
    </a:clrScheme>
    <a:fontScheme name="EZ Hausschrift">
      <a:majorFont>
        <a:latin typeface="Coranto 2"/>
        <a:ea typeface=""/>
        <a:cs typeface=""/>
      </a:majorFont>
      <a:minorFont>
        <a:latin typeface="Coranto 2"/>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lIns="0" rtlCol="0">
        <a:spAutoFit/>
      </a:bodyPr>
      <a:lstStyle>
        <a:defPPr>
          <a:defRPr sz="1600" dirty="0" err="1" smtClean="0"/>
        </a:defPPr>
      </a:lstStyle>
    </a:txDef>
  </a:objectDefaults>
  <a:extraClrSchemeLst/>
  <a:extLst>
    <a:ext uri="{05A4C25C-085E-4340-85A3-A5531E510DB2}">
      <thm15:themeFamily xmlns:thm15="http://schemas.microsoft.com/office/thememl/2012/main" name="EZ Theme1" id="{5F70975B-5B24-4172-A901-6E0166E64F16}" vid="{1256E854-8296-450F-A1FE-7D7AD276DCF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73A4530A1CD66418D343E4912DA2147" ma:contentTypeVersion="13" ma:contentTypeDescription="Create a new document." ma:contentTypeScope="" ma:versionID="dbff8de2e95dabcdf07a9ee1dc7af4f5">
  <xsd:schema xmlns:xsd="http://www.w3.org/2001/XMLSchema" xmlns:xs="http://www.w3.org/2001/XMLSchema" xmlns:p="http://schemas.microsoft.com/office/2006/metadata/properties" xmlns:ns3="8ab93dda-92ec-44ef-9803-b9dd78b19550" xmlns:ns4="a69622e7-daf3-423c-844e-14c8cff9efbd" targetNamespace="http://schemas.microsoft.com/office/2006/metadata/properties" ma:root="true" ma:fieldsID="793e46523819dc952bed32b3d138d2d9" ns3:_="" ns4:_="">
    <xsd:import namespace="8ab93dda-92ec-44ef-9803-b9dd78b19550"/>
    <xsd:import namespace="a69622e7-daf3-423c-844e-14c8cff9efbd"/>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DateTaken" minOccurs="0"/>
                <xsd:element ref="ns4:MediaServiceOCR" minOccurs="0"/>
                <xsd:element ref="ns4:MediaServiceLocation" minOccurs="0"/>
                <xsd:element ref="ns4:MediaServiceEventHashCode" minOccurs="0"/>
                <xsd:element ref="ns4:MediaServiceGenerationTim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b93dda-92ec-44ef-9803-b9dd78b19550"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69622e7-daf3-423c-844e-14c8cff9efbd"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AutoTags" ma:index="13" nillable="true" ma:displayName="MediaServiceAutoTags" ma:description="" ma:internalName="MediaServiceAutoTags" ma:readOnly="true">
      <xsd:simpleType>
        <xsd:restriction base="dms:Text"/>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Location" ma:index="16" nillable="true" ma:displayName="MediaServiceLocation" ma:internalName="MediaServiceLocation"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13C8E3F-4637-44FF-BF4B-1F8E39AEBBA0}">
  <ds:schemaRefs>
    <ds:schemaRef ds:uri="http://schemas.microsoft.com/sharepoint/v3/contenttype/forms"/>
  </ds:schemaRefs>
</ds:datastoreItem>
</file>

<file path=customXml/itemProps2.xml><?xml version="1.0" encoding="utf-8"?>
<ds:datastoreItem xmlns:ds="http://schemas.openxmlformats.org/officeDocument/2006/customXml" ds:itemID="{A38C97A4-7572-41DD-923E-E81B5E38922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ab93dda-92ec-44ef-9803-b9dd78b19550"/>
    <ds:schemaRef ds:uri="a69622e7-daf3-423c-844e-14c8cff9ef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17F5F62-3FE9-456D-B4AE-AE3B1AD687CF}">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a69622e7-daf3-423c-844e-14c8cff9efbd"/>
    <ds:schemaRef ds:uri="http://purl.org/dc/terms/"/>
    <ds:schemaRef ds:uri="8ab93dda-92ec-44ef-9803-b9dd78b19550"/>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EZ Theme1</Template>
  <TotalTime>1318</TotalTime>
  <Words>1471</Words>
  <Application>Microsoft Office PowerPoint</Application>
  <PresentationFormat>Letter Paper (8.5x11 in)</PresentationFormat>
  <Paragraphs>101</Paragraphs>
  <Slides>8</Slides>
  <Notes>2</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3" baseType="lpstr">
      <vt:lpstr>Arial</vt:lpstr>
      <vt:lpstr>Calibri</vt:lpstr>
      <vt:lpstr>Coranto 2</vt:lpstr>
      <vt:lpstr>EZ Theme1</vt:lpstr>
      <vt:lpstr>think-cell Folie</vt:lpstr>
      <vt:lpstr>PowerPoint Presentation</vt:lpstr>
      <vt:lpstr>About ELMS</vt:lpstr>
      <vt:lpstr>World-Class Proven Leadership Team</vt:lpstr>
      <vt:lpstr>Seasoned Board of Directors</vt:lpstr>
      <vt:lpstr>The Role</vt:lpstr>
      <vt:lpstr>Candidate Profile</vt:lpstr>
      <vt:lpstr>Leadership Competencies</vt:lpstr>
      <vt:lpstr>Recent Press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Role Specification Board Member</dc:title>
  <dc:creator>Malvika Singh</dc:creator>
  <cp:lastModifiedBy>Scott</cp:lastModifiedBy>
  <cp:revision>292</cp:revision>
  <dcterms:created xsi:type="dcterms:W3CDTF">2018-11-08T13:54:51Z</dcterms:created>
  <dcterms:modified xsi:type="dcterms:W3CDTF">2022-01-26T18:03:56Z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2018-10-09T00:00:00Z</vt:filetime>
  </property>
  <property fmtid="{D5CDD505-2E9C-101B-9397-08002B2CF9AE}" pid="3" name="Creator">
    <vt:lpwstr>Adobe InDesign CC 13.1 (Windows)</vt:lpwstr>
  </property>
  <property fmtid="{D5CDD505-2E9C-101B-9397-08002B2CF9AE}" pid="4" name="LastSaved">
    <vt:filetime>2018-11-08T00:00:00Z</vt:filetime>
  </property>
  <property fmtid="{D5CDD505-2E9C-101B-9397-08002B2CF9AE}" pid="5" name="ContentTypeId">
    <vt:lpwstr>0x010100073A4530A1CD66418D343E4912DA2147</vt:lpwstr>
  </property>
</Properties>
</file>