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23.xml" ContentType="application/vnd.openxmlformats-officedocument.presentationml.slideLayout+xml"/>
  <Override PartName="/ppt/theme/theme2.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media/image8.bin" ContentType="image/png"/>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901" r:id="rId4"/>
    <p:sldMasterId id="2147483680" r:id="rId5"/>
    <p:sldMasterId id="2147483672" r:id="rId6"/>
  </p:sldMasterIdLst>
  <p:notesMasterIdLst>
    <p:notesMasterId r:id="rId10"/>
  </p:notesMasterIdLst>
  <p:handoutMasterIdLst>
    <p:handoutMasterId r:id="rId11"/>
  </p:handoutMasterIdLst>
  <p:sldIdLst>
    <p:sldId id="334" r:id="rId7"/>
    <p:sldId id="337" r:id="rId8"/>
    <p:sldId id="336" r:id="rId9"/>
  </p:sldIdLst>
  <p:sldSz cx="9144000" cy="6858000" type="letter"/>
  <p:notesSz cx="7010400" cy="9296400"/>
  <p:embeddedFontLst>
    <p:embeddedFont>
      <p:font typeface="Coranto 2" panose="02000503070000020003" pitchFamily="50" charset="0"/>
      <p:regular r:id="rId12"/>
      <p:bold r:id="rId13"/>
      <p:italic r:id="rId14"/>
      <p:boldItalic r:id="rId15"/>
    </p:embeddedFont>
    <p:embeddedFont>
      <p:font typeface="Gill Sans MT" panose="020B0502020104020203" pitchFamily="34" charset="0"/>
      <p:regular r:id="rId16"/>
      <p:bold r:id="rId17"/>
      <p:italic r:id="rId18"/>
      <p:boldItalic r:id="rId19"/>
    </p:embeddedFont>
    <p:embeddedFont>
      <p:font typeface="Messina Sans" panose="00000500000000000000" pitchFamily="50" charset="0"/>
      <p:regular r:id="rId20"/>
      <p:bold r:id="rId21"/>
      <p:italic r:id="rId22"/>
      <p:boldItalic r:id="rId23"/>
    </p:embeddedFont>
    <p:embeddedFont>
      <p:font typeface="Messina Sans Book" panose="00000500000000000000" pitchFamily="50" charset="0"/>
      <p:regular r:id="rId24"/>
      <p:italic r:id="rId25"/>
    </p:embeddedFont>
    <p:embeddedFont>
      <p:font typeface="Messina Sans Light" panose="00000400000000000000" pitchFamily="50" charset="0"/>
      <p:regular r:id="rId26"/>
      <p:italic r:id="rId27"/>
    </p:embeddedFont>
  </p:embeddedFontLst>
  <p:custDataLst>
    <p:tags r:id="rId28"/>
  </p:custDataLst>
  <p:defaultTextStyle>
    <a:defPPr>
      <a:defRPr lang="en-US"/>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5"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722" userDrawn="1">
          <p15:clr>
            <a:srgbClr val="A4A3A4"/>
          </p15:clr>
        </p15:guide>
        <p15:guide id="7" orient="horz" pos="494" userDrawn="1">
          <p15:clr>
            <a:srgbClr val="A4A3A4"/>
          </p15:clr>
        </p15:guide>
        <p15:guide id="8" pos="2880" userDrawn="1">
          <p15:clr>
            <a:srgbClr val="A4A3A4"/>
          </p15:clr>
        </p15:guide>
        <p15:guide id="9" pos="345" userDrawn="1">
          <p15:clr>
            <a:srgbClr val="A4A3A4"/>
          </p15:clr>
        </p15:guide>
        <p15:guide id="10" pos="5438" userDrawn="1">
          <p15:clr>
            <a:srgbClr val="A4A3A4"/>
          </p15:clr>
        </p15:guide>
        <p15:guide id="11" orient="horz" pos="390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maljit Marwaha" initials="KM" lastIdx="32" clrIdx="0">
    <p:extLst>
      <p:ext uri="{19B8F6BF-5375-455C-9EA6-DF929625EA0E}">
        <p15:presenceInfo xmlns:p15="http://schemas.microsoft.com/office/powerpoint/2012/main" userId="S::Kamaljit.Marwaha@egonzehnder.com::9bb5d53d-387f-4f64-8fdd-75551ca12efd" providerId="AD"/>
      </p:ext>
    </p:extLst>
  </p:cmAuthor>
  <p:cmAuthor id="2" name="Vijayakumar Shanmugamani" initials="VS" lastIdx="2" clrIdx="1">
    <p:extLst>
      <p:ext uri="{19B8F6BF-5375-455C-9EA6-DF929625EA0E}">
        <p15:presenceInfo xmlns:p15="http://schemas.microsoft.com/office/powerpoint/2012/main" userId="S::Vijayakumar.Shanmugamani@egonzehnder.com::a817ba0d-2554-4cef-8498-056f34013939" providerId="AD"/>
      </p:ext>
    </p:extLst>
  </p:cmAuthor>
  <p:cmAuthor id="3" name="Markus Schuler" initials="MS" lastIdx="7" clrIdx="2">
    <p:extLst>
      <p:ext uri="{19B8F6BF-5375-455C-9EA6-DF929625EA0E}">
        <p15:presenceInfo xmlns:p15="http://schemas.microsoft.com/office/powerpoint/2012/main" userId="S::markus.schuler@egonzehnder.com::80808f4e-9f2b-4712-ae80-e7d76e14edb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089"/>
    <a:srgbClr val="E18105"/>
    <a:srgbClr val="F3C113"/>
    <a:srgbClr val="AEA513"/>
    <a:srgbClr val="595959"/>
    <a:srgbClr val="F2F2F2"/>
    <a:srgbClr val="B61A37"/>
    <a:srgbClr val="B61A00"/>
    <a:srgbClr val="F78F00"/>
    <a:srgbClr val="3E5E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30" d="100"/>
          <a:sy n="130" d="100"/>
        </p:scale>
        <p:origin x="1032" y="-780"/>
      </p:cViewPr>
      <p:guideLst>
        <p:guide orient="horz" pos="722"/>
        <p:guide orient="horz" pos="494"/>
        <p:guide pos="2880"/>
        <p:guide pos="345"/>
        <p:guide pos="5438"/>
        <p:guide orient="horz" pos="3904"/>
      </p:guideLst>
    </p:cSldViewPr>
  </p:slideViewPr>
  <p:notesTextViewPr>
    <p:cViewPr>
      <p:scale>
        <a:sx n="1" d="1"/>
        <a:sy n="1" d="1"/>
      </p:scale>
      <p:origin x="0" y="0"/>
    </p:cViewPr>
  </p:notesTextViewPr>
  <p:sorterViewPr>
    <p:cViewPr>
      <p:scale>
        <a:sx n="100" d="100"/>
        <a:sy n="100" d="100"/>
      </p:scale>
      <p:origin x="0" y="-17724"/>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customXml" Target="../customXml/item3.xml"/><Relationship Id="rId21" Type="http://schemas.openxmlformats.org/officeDocument/2006/relationships/font" Target="fonts/font10.fntdata"/><Relationship Id="rId34"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handoutMaster" Target="handoutMasters/handoutMaster1.xml"/><Relationship Id="rId24" Type="http://schemas.openxmlformats.org/officeDocument/2006/relationships/font" Target="fonts/font13.fntdata"/><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gs" Target="tags/tag1.xml"/><Relationship Id="rId10" Type="http://schemas.openxmlformats.org/officeDocument/2006/relationships/notesMaster" Target="notesMasters/notesMaster1.xml"/><Relationship Id="rId19" Type="http://schemas.openxmlformats.org/officeDocument/2006/relationships/font" Target="fonts/font8.fntdata"/><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Texeira" userId="b3ea3b75-4069-4f62-97ea-f674bc544dea" providerId="ADAL" clId="{0FA7DFE8-4DFB-4FB2-B808-7D3186CA5DB2}"/>
    <pc:docChg chg="undo redo custSel modSld">
      <pc:chgData name="Scott Texeira" userId="b3ea3b75-4069-4f62-97ea-f674bc544dea" providerId="ADAL" clId="{0FA7DFE8-4DFB-4FB2-B808-7D3186CA5DB2}" dt="2023-12-15T18:37:40.652" v="1840" actId="20577"/>
      <pc:docMkLst>
        <pc:docMk/>
      </pc:docMkLst>
      <pc:sldChg chg="modSp mod">
        <pc:chgData name="Scott Texeira" userId="b3ea3b75-4069-4f62-97ea-f674bc544dea" providerId="ADAL" clId="{0FA7DFE8-4DFB-4FB2-B808-7D3186CA5DB2}" dt="2023-12-15T18:13:02.098" v="1207" actId="20577"/>
        <pc:sldMkLst>
          <pc:docMk/>
          <pc:sldMk cId="716611028" sldId="336"/>
        </pc:sldMkLst>
        <pc:spChg chg="mod">
          <ac:chgData name="Scott Texeira" userId="b3ea3b75-4069-4f62-97ea-f674bc544dea" providerId="ADAL" clId="{0FA7DFE8-4DFB-4FB2-B808-7D3186CA5DB2}" dt="2023-12-15T18:13:02.098" v="1207" actId="20577"/>
          <ac:spMkLst>
            <pc:docMk/>
            <pc:sldMk cId="716611028" sldId="336"/>
            <ac:spMk id="8" creationId="{E269C5AB-E809-4579-B830-C8208D9BB233}"/>
          </ac:spMkLst>
        </pc:spChg>
        <pc:spChg chg="mod">
          <ac:chgData name="Scott Texeira" userId="b3ea3b75-4069-4f62-97ea-f674bc544dea" providerId="ADAL" clId="{0FA7DFE8-4DFB-4FB2-B808-7D3186CA5DB2}" dt="2023-12-15T17:28:13.954" v="4" actId="5793"/>
          <ac:spMkLst>
            <pc:docMk/>
            <pc:sldMk cId="716611028" sldId="336"/>
            <ac:spMk id="9" creationId="{00000000-0000-0000-0000-000000000000}"/>
          </ac:spMkLst>
        </pc:spChg>
      </pc:sldChg>
      <pc:sldChg chg="addSp delSp modSp mod">
        <pc:chgData name="Scott Texeira" userId="b3ea3b75-4069-4f62-97ea-f674bc544dea" providerId="ADAL" clId="{0FA7DFE8-4DFB-4FB2-B808-7D3186CA5DB2}" dt="2023-12-15T18:37:40.652" v="1840" actId="20577"/>
        <pc:sldMkLst>
          <pc:docMk/>
          <pc:sldMk cId="1484639266" sldId="337"/>
        </pc:sldMkLst>
        <pc:spChg chg="add del">
          <ac:chgData name="Scott Texeira" userId="b3ea3b75-4069-4f62-97ea-f674bc544dea" providerId="ADAL" clId="{0FA7DFE8-4DFB-4FB2-B808-7D3186CA5DB2}" dt="2023-12-15T18:35:38.326" v="1708" actId="22"/>
          <ac:spMkLst>
            <pc:docMk/>
            <pc:sldMk cId="1484639266" sldId="337"/>
            <ac:spMk id="6" creationId="{8379891F-A7AA-FF27-A5CE-266659479C31}"/>
          </ac:spMkLst>
        </pc:spChg>
        <pc:spChg chg="mod">
          <ac:chgData name="Scott Texeira" userId="b3ea3b75-4069-4f62-97ea-f674bc544dea" providerId="ADAL" clId="{0FA7DFE8-4DFB-4FB2-B808-7D3186CA5DB2}" dt="2023-12-15T18:37:40.652" v="1840" actId="20577"/>
          <ac:spMkLst>
            <pc:docMk/>
            <pc:sldMk cId="1484639266" sldId="337"/>
            <ac:spMk id="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6D8C02D8-07E3-4E18-917C-83BE8282B017}" type="datetimeFigureOut">
              <a:rPr lang="en-US" smtClean="0"/>
              <a:t>12/15/2023</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80747592-2C44-44FE-BB79-D9304C2040CF}" type="slidenum">
              <a:rPr lang="en-US" smtClean="0"/>
              <a:t>‹#›</a:t>
            </a:fld>
            <a:endParaRPr lang="en-US"/>
          </a:p>
        </p:txBody>
      </p:sp>
    </p:spTree>
    <p:extLst>
      <p:ext uri="{BB962C8B-B14F-4D97-AF65-F5344CB8AC3E}">
        <p14:creationId xmlns:p14="http://schemas.microsoft.com/office/powerpoint/2010/main" val="4240142397"/>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928" userDrawn="1">
          <p15:clr>
            <a:srgbClr val="F26B43"/>
          </p15:clr>
        </p15:guide>
        <p15:guide id="2" pos="220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atin typeface="+mn-lt"/>
                <a:ea typeface="+mn-ea"/>
                <a:cs typeface="+mn-cs"/>
                <a:sym typeface="+mn-lt"/>
              </a:defRPr>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atin typeface="+mn-lt"/>
                <a:ea typeface="+mn-ea"/>
                <a:cs typeface="+mn-cs"/>
                <a:sym typeface="+mn-lt"/>
              </a:defRPr>
            </a:lvl1pPr>
          </a:lstStyle>
          <a:p>
            <a:fld id="{A5F1BAF4-DA39-43A3-AF98-C5576C572C90}" type="datetimeFigureOut">
              <a:rPr lang="en-US" smtClean="0"/>
              <a:pPr/>
              <a:t>12/15/2023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atin typeface="+mn-lt"/>
                <a:ea typeface="+mn-ea"/>
                <a:cs typeface="+mn-cs"/>
                <a:sym typeface="+mn-lt"/>
              </a:defRPr>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atin typeface="+mn-lt"/>
                <a:ea typeface="+mn-ea"/>
                <a:cs typeface="+mn-cs"/>
                <a:sym typeface="+mn-lt"/>
              </a:defRPr>
            </a:lvl1pPr>
          </a:lstStyle>
          <a:p>
            <a:fld id="{F9FE630F-5AF1-410B-931A-8A93668865EA}" type="slidenum">
              <a:rPr lang="en-US" smtClean="0"/>
              <a:pPr/>
              <a:t>‹#›</a:t>
            </a:fld>
            <a:endParaRPr lang="en-US"/>
          </a:p>
        </p:txBody>
      </p:sp>
    </p:spTree>
    <p:extLst>
      <p:ext uri="{BB962C8B-B14F-4D97-AF65-F5344CB8AC3E}">
        <p14:creationId xmlns:p14="http://schemas.microsoft.com/office/powerpoint/2010/main" val="507641231"/>
      </p:ext>
    </p:extLst>
  </p:cSld>
  <p:clrMap bg1="lt1" tx1="dk1" bg2="lt2" tx2="dk2" accent1="accent1" accent2="accent2" accent3="accent3" accent4="accent4" accent5="accent5" accent6="accent6" hlink="hlink" folHlink="folHlink"/>
  <p:notesStyle>
    <a:lvl1pPr marL="0" algn="l" defTabSz="914296" rtl="0" eaLnBrk="1" latinLnBrk="0" hangingPunct="1">
      <a:defRPr sz="1200" kern="1200">
        <a:solidFill>
          <a:schemeClr val="tx1"/>
        </a:solidFill>
        <a:latin typeface="+mn-lt"/>
        <a:ea typeface="+mn-ea"/>
        <a:cs typeface="+mn-cs"/>
        <a:sym typeface="+mn-lt"/>
      </a:defRPr>
    </a:lvl1pPr>
    <a:lvl2pPr marL="457148" algn="l" defTabSz="914296" rtl="0" eaLnBrk="1" latinLnBrk="0" hangingPunct="1">
      <a:defRPr sz="1200" kern="1200">
        <a:solidFill>
          <a:schemeClr val="tx1"/>
        </a:solidFill>
        <a:latin typeface="+mn-lt"/>
        <a:ea typeface="+mn-ea"/>
        <a:cs typeface="+mn-cs"/>
        <a:sym typeface="+mn-lt"/>
      </a:defRPr>
    </a:lvl2pPr>
    <a:lvl3pPr marL="914296" algn="l" defTabSz="914296" rtl="0" eaLnBrk="1" latinLnBrk="0" hangingPunct="1">
      <a:defRPr sz="1200" kern="1200">
        <a:solidFill>
          <a:schemeClr val="tx1"/>
        </a:solidFill>
        <a:latin typeface="+mn-lt"/>
        <a:ea typeface="+mn-ea"/>
        <a:cs typeface="+mn-cs"/>
        <a:sym typeface="+mn-lt"/>
      </a:defRPr>
    </a:lvl3pPr>
    <a:lvl4pPr marL="1371445" algn="l" defTabSz="914296" rtl="0" eaLnBrk="1" latinLnBrk="0" hangingPunct="1">
      <a:defRPr sz="1200" kern="1200">
        <a:solidFill>
          <a:schemeClr val="tx1"/>
        </a:solidFill>
        <a:latin typeface="+mn-lt"/>
        <a:ea typeface="+mn-ea"/>
        <a:cs typeface="+mn-cs"/>
        <a:sym typeface="+mn-lt"/>
      </a:defRPr>
    </a:lvl4pPr>
    <a:lvl5pPr marL="1828592" algn="l" defTabSz="914296" rtl="0" eaLnBrk="1" latinLnBrk="0" hangingPunct="1">
      <a:defRPr sz="1200" kern="1200">
        <a:solidFill>
          <a:schemeClr val="tx1"/>
        </a:solidFill>
        <a:latin typeface="+mn-lt"/>
        <a:ea typeface="+mn-ea"/>
        <a:cs typeface="+mn-cs"/>
        <a:sym typeface="+mn-lt"/>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B90A58-CEB4-412A-8862-2C6CF469C76A}" type="slidenum">
              <a:rPr lang="en-US" smtClean="0"/>
              <a:pPr/>
              <a:t>2</a:t>
            </a:fld>
            <a:endParaRPr lang="en-US" dirty="0"/>
          </a:p>
        </p:txBody>
      </p:sp>
    </p:spTree>
    <p:extLst>
      <p:ext uri="{BB962C8B-B14F-4D97-AF65-F5344CB8AC3E}">
        <p14:creationId xmlns:p14="http://schemas.microsoft.com/office/powerpoint/2010/main" val="221013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B90A58-CEB4-412A-8862-2C6CF469C76A}" type="slidenum">
              <a:rPr lang="en-US" smtClean="0"/>
              <a:pPr/>
              <a:t>3</a:t>
            </a:fld>
            <a:endParaRPr lang="en-US" dirty="0"/>
          </a:p>
        </p:txBody>
      </p:sp>
    </p:spTree>
    <p:extLst>
      <p:ext uri="{BB962C8B-B14F-4D97-AF65-F5344CB8AC3E}">
        <p14:creationId xmlns:p14="http://schemas.microsoft.com/office/powerpoint/2010/main" val="3845405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6.emf"/><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9.xml"/><Relationship Id="rId6" Type="http://schemas.openxmlformats.org/officeDocument/2006/relationships/image" Target="../media/image6.emf"/><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0.xml"/><Relationship Id="rId5" Type="http://schemas.openxmlformats.org/officeDocument/2006/relationships/image" Target="../media/image6.emf"/><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6.emf"/><Relationship Id="rId4"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6.emf"/><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6.emf"/><Relationship Id="rId4" Type="http://schemas.openxmlformats.org/officeDocument/2006/relationships/image" Target="../media/image1.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bin"/><Relationship Id="rId2" Type="http://schemas.openxmlformats.org/officeDocument/2006/relationships/slideMaster" Target="../slideMasters/slideMaster2.xml"/><Relationship Id="rId1" Type="http://schemas.openxmlformats.org/officeDocument/2006/relationships/tags" Target="../tags/tag15.x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3.xml"/><Relationship Id="rId7" Type="http://schemas.openxmlformats.org/officeDocument/2006/relationships/image" Target="../media/image10.emf"/><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9.jpeg"/><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ew_Title and 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E54341B-E89E-4873-A3DB-309BFEBDDA1B}"/>
              </a:ext>
            </a:extLst>
          </p:cNvPr>
          <p:cNvSpPr>
            <a:spLocks noGrp="1"/>
          </p:cNvSpPr>
          <p:nvPr>
            <p:ph type="sldNum" sz="quarter" idx="10"/>
          </p:nvPr>
        </p:nvSpPr>
        <p:spPr/>
        <p:txBody>
          <a:bodyPr/>
          <a:lstStyle>
            <a:lvl1pPr>
              <a:defRPr>
                <a:latin typeface="+mj-lt"/>
              </a:defRPr>
            </a:lvl1pPr>
          </a:lstStyle>
          <a:p>
            <a:fld id="{3E44B31D-349A-4FE6-9084-AC4DE21D68C6}" type="slidenum">
              <a:rPr lang="en-US" smtClean="0"/>
              <a:pPr/>
              <a:t>‹#›</a:t>
            </a:fld>
            <a:endParaRPr lang="en-US"/>
          </a:p>
        </p:txBody>
      </p:sp>
      <p:sp>
        <p:nvSpPr>
          <p:cNvPr id="5" name="Text Placeholder 11">
            <a:extLst>
              <a:ext uri="{FF2B5EF4-FFF2-40B4-BE49-F238E27FC236}">
                <a16:creationId xmlns:a16="http://schemas.microsoft.com/office/drawing/2014/main" id="{2D233603-14A6-4C09-9822-417E57306142}"/>
              </a:ext>
            </a:extLst>
          </p:cNvPr>
          <p:cNvSpPr>
            <a:spLocks noGrp="1"/>
          </p:cNvSpPr>
          <p:nvPr>
            <p:ph type="body" sz="quarter" idx="13" hasCustomPrompt="1"/>
          </p:nvPr>
        </p:nvSpPr>
        <p:spPr>
          <a:xfrm>
            <a:off x="556579" y="502803"/>
            <a:ext cx="8070141" cy="276999"/>
          </a:xfrm>
        </p:spPr>
        <p:txBody>
          <a:bodyPr>
            <a:spAutoFit/>
          </a:bodyPr>
          <a:lstStyle>
            <a:lvl1pPr>
              <a:defRPr sz="1800"/>
            </a:lvl1pPr>
            <a:lvl2pPr>
              <a:defRPr sz="1662"/>
            </a:lvl2pPr>
            <a:lvl3pPr>
              <a:defRPr sz="1662"/>
            </a:lvl3pPr>
            <a:lvl4pPr>
              <a:defRPr sz="1662"/>
            </a:lvl4pPr>
            <a:lvl5pPr>
              <a:defRPr sz="1662"/>
            </a:lvl5pPr>
          </a:lstStyle>
          <a:p>
            <a:pPr lvl="0"/>
            <a:r>
              <a:rPr lang="en-US"/>
              <a:t>Click to add title</a:t>
            </a:r>
          </a:p>
        </p:txBody>
      </p:sp>
      <p:sp>
        <p:nvSpPr>
          <p:cNvPr id="6" name="Text Placeholder 8">
            <a:extLst>
              <a:ext uri="{FF2B5EF4-FFF2-40B4-BE49-F238E27FC236}">
                <a16:creationId xmlns:a16="http://schemas.microsoft.com/office/drawing/2014/main" id="{195CBA77-B21B-4270-B883-7E04EB028300}"/>
              </a:ext>
            </a:extLst>
          </p:cNvPr>
          <p:cNvSpPr>
            <a:spLocks noGrp="1"/>
          </p:cNvSpPr>
          <p:nvPr>
            <p:ph type="body" sz="quarter" idx="12"/>
          </p:nvPr>
        </p:nvSpPr>
        <p:spPr>
          <a:xfrm>
            <a:off x="556579" y="166034"/>
            <a:ext cx="8070141" cy="153888"/>
          </a:xfrm>
        </p:spPr>
        <p:txBody>
          <a:bodyPr vert="horz" lIns="0" tIns="0" rIns="0" bIns="0" rtlCol="0">
            <a:spAutoFit/>
          </a:bodyPr>
          <a:lstStyle>
            <a:lvl1pPr>
              <a:defRPr lang="en-US" sz="1000" dirty="0">
                <a:solidFill>
                  <a:schemeClr val="tx1">
                    <a:lumMod val="65000"/>
                    <a:lumOff val="35000"/>
                  </a:schemeClr>
                </a:solidFill>
              </a:defRPr>
            </a:lvl1pPr>
          </a:lstStyle>
          <a:p>
            <a:pPr lvl="0"/>
            <a:r>
              <a:rPr lang="en-US"/>
              <a:t>Click to edit Master text styles</a:t>
            </a:r>
          </a:p>
        </p:txBody>
      </p:sp>
      <p:sp>
        <p:nvSpPr>
          <p:cNvPr id="8" name="Text Placeholder 11">
            <a:extLst>
              <a:ext uri="{FF2B5EF4-FFF2-40B4-BE49-F238E27FC236}">
                <a16:creationId xmlns:a16="http://schemas.microsoft.com/office/drawing/2014/main" id="{D57EC0CC-863D-4569-973D-016CC7399E7E}"/>
              </a:ext>
            </a:extLst>
          </p:cNvPr>
          <p:cNvSpPr>
            <a:spLocks noGrp="1"/>
          </p:cNvSpPr>
          <p:nvPr>
            <p:ph type="body" sz="quarter" idx="14"/>
          </p:nvPr>
        </p:nvSpPr>
        <p:spPr>
          <a:xfrm>
            <a:off x="556578" y="1147350"/>
            <a:ext cx="8070141" cy="5040696"/>
          </a:xfrm>
        </p:spPr>
        <p:txBody>
          <a:bodyPr/>
          <a:lstStyle>
            <a:lvl1pPr>
              <a:defRPr sz="1400"/>
            </a:lvl1pPr>
            <a:lvl2pPr>
              <a:defRPr sz="1400">
                <a:latin typeface="Messina Sans" panose="00000500000000000000" pitchFamily="50" charset="0"/>
              </a:defRPr>
            </a:lvl2pPr>
            <a:lvl3pPr>
              <a:defRPr sz="1400">
                <a:latin typeface="Messina Sans" panose="00000500000000000000" pitchFamily="50" charset="0"/>
              </a:defRPr>
            </a:lvl3pPr>
            <a:lvl4pPr>
              <a:defRPr sz="1400">
                <a:latin typeface="Messina Sans" panose="00000500000000000000" pitchFamily="50" charset="0"/>
              </a:defRPr>
            </a:lvl4pPr>
            <a:lvl5pPr>
              <a:defRPr sz="1400">
                <a:latin typeface="Messina Sans" panose="00000500000000000000"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6879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w_content and photo left">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9CDA44B2-2AFF-47EB-8BCC-CB7F827A1B73}"/>
              </a:ext>
            </a:extLst>
          </p:cNvPr>
          <p:cNvSpPr>
            <a:spLocks noGrp="1"/>
          </p:cNvSpPr>
          <p:nvPr>
            <p:ph type="pic" sz="quarter" idx="14"/>
          </p:nvPr>
        </p:nvSpPr>
        <p:spPr>
          <a:xfrm>
            <a:off x="0" y="12"/>
            <a:ext cx="3434662" cy="6858000"/>
          </a:xfrm>
          <a:pattFill prst="ltUpDiag">
            <a:fgClr>
              <a:schemeClr val="bg2">
                <a:lumMod val="75000"/>
              </a:schemeClr>
            </a:fgClr>
            <a:bgClr>
              <a:schemeClr val="bg1"/>
            </a:bgClr>
          </a:pattFill>
          <a:ln>
            <a:noFill/>
          </a:ln>
        </p:spPr>
        <p:txBody>
          <a:bodyPr vert="horz" lIns="0" tIns="0" rIns="0" bIns="0" rtlCol="0">
            <a:noAutofit/>
          </a:bodyPr>
          <a:lstStyle>
            <a:lvl1pPr>
              <a:defRPr lang="en-US" sz="1363">
                <a:solidFill>
                  <a:schemeClr val="tx1"/>
                </a:solidFill>
              </a:defRPr>
            </a:lvl1pPr>
          </a:lstStyle>
          <a:p>
            <a:pPr lvl="0"/>
            <a:r>
              <a:rPr lang="en-US"/>
              <a:t>Click icon to add picture</a:t>
            </a:r>
          </a:p>
        </p:txBody>
      </p:sp>
      <p:sp>
        <p:nvSpPr>
          <p:cNvPr id="6" name="Text Placeholder 8">
            <a:extLst>
              <a:ext uri="{FF2B5EF4-FFF2-40B4-BE49-F238E27FC236}">
                <a16:creationId xmlns:a16="http://schemas.microsoft.com/office/drawing/2014/main" id="{55FF850F-5B54-4140-9BC8-1411BE8C248E}"/>
              </a:ext>
            </a:extLst>
          </p:cNvPr>
          <p:cNvSpPr>
            <a:spLocks noGrp="1"/>
          </p:cNvSpPr>
          <p:nvPr>
            <p:ph type="body" sz="quarter" idx="12"/>
          </p:nvPr>
        </p:nvSpPr>
        <p:spPr>
          <a:xfrm>
            <a:off x="3767820" y="166034"/>
            <a:ext cx="4850692" cy="153888"/>
          </a:xfrm>
        </p:spPr>
        <p:txBody>
          <a:bodyPr/>
          <a:lstStyle>
            <a:lvl1pPr>
              <a:defRPr sz="1000">
                <a:solidFill>
                  <a:schemeClr val="tx1">
                    <a:lumMod val="65000"/>
                    <a:lumOff val="35000"/>
                  </a:schemeClr>
                </a:solidFill>
              </a:defRPr>
            </a:lvl1pPr>
            <a:lvl2pPr>
              <a:defRPr sz="1108"/>
            </a:lvl2pPr>
            <a:lvl3pPr>
              <a:defRPr sz="1108"/>
            </a:lvl3pPr>
            <a:lvl4pPr>
              <a:defRPr sz="1108"/>
            </a:lvl4pPr>
            <a:lvl5pPr>
              <a:defRPr sz="1108"/>
            </a:lvl5pPr>
          </a:lstStyle>
          <a:p>
            <a:pPr lvl="0"/>
            <a:r>
              <a:rPr lang="en-US"/>
              <a:t>Click to edit Master text styles</a:t>
            </a:r>
          </a:p>
        </p:txBody>
      </p:sp>
      <p:sp>
        <p:nvSpPr>
          <p:cNvPr id="8" name="Text Placeholder 11">
            <a:extLst>
              <a:ext uri="{FF2B5EF4-FFF2-40B4-BE49-F238E27FC236}">
                <a16:creationId xmlns:a16="http://schemas.microsoft.com/office/drawing/2014/main" id="{008DC558-39DC-4E00-8CD6-2A9798513501}"/>
              </a:ext>
            </a:extLst>
          </p:cNvPr>
          <p:cNvSpPr>
            <a:spLocks noGrp="1"/>
          </p:cNvSpPr>
          <p:nvPr>
            <p:ph type="body" sz="quarter" idx="13" hasCustomPrompt="1"/>
          </p:nvPr>
        </p:nvSpPr>
        <p:spPr>
          <a:xfrm>
            <a:off x="3767820" y="502803"/>
            <a:ext cx="4850692" cy="276999"/>
          </a:xfrm>
        </p:spPr>
        <p:txBody>
          <a:bodyPr wrap="square">
            <a:spAutoFit/>
          </a:bodyPr>
          <a:lstStyle>
            <a:lvl1pPr>
              <a:defRPr sz="1800"/>
            </a:lvl1pPr>
          </a:lstStyle>
          <a:p>
            <a:pPr lvl="0"/>
            <a:r>
              <a:rPr lang="en-US"/>
              <a:t>Click to add title</a:t>
            </a:r>
          </a:p>
        </p:txBody>
      </p:sp>
      <p:sp>
        <p:nvSpPr>
          <p:cNvPr id="9" name="Text Placeholder 11">
            <a:extLst>
              <a:ext uri="{FF2B5EF4-FFF2-40B4-BE49-F238E27FC236}">
                <a16:creationId xmlns:a16="http://schemas.microsoft.com/office/drawing/2014/main" id="{F12A49DE-0FF1-4123-AC00-DCFB397B1B5A}"/>
              </a:ext>
            </a:extLst>
          </p:cNvPr>
          <p:cNvSpPr>
            <a:spLocks noGrp="1"/>
          </p:cNvSpPr>
          <p:nvPr>
            <p:ph type="body" sz="quarter" idx="15"/>
          </p:nvPr>
        </p:nvSpPr>
        <p:spPr>
          <a:xfrm>
            <a:off x="3767820" y="1147350"/>
            <a:ext cx="4850692" cy="5040696"/>
          </a:xfrm>
        </p:spPr>
        <p:txBody>
          <a:bodyPr/>
          <a:lstStyle>
            <a:lvl1pPr>
              <a:defRPr sz="1400"/>
            </a:lvl1pPr>
            <a:lvl2pPr>
              <a:defRPr sz="1400">
                <a:latin typeface="Messina Sans" panose="00000500000000000000" pitchFamily="50" charset="0"/>
              </a:defRPr>
            </a:lvl2pPr>
            <a:lvl3pPr>
              <a:defRPr sz="1400">
                <a:latin typeface="Messina Sans" panose="00000500000000000000" pitchFamily="50" charset="0"/>
              </a:defRPr>
            </a:lvl3pPr>
            <a:lvl4pPr>
              <a:defRPr sz="1400">
                <a:latin typeface="Messina Sans" panose="00000500000000000000" pitchFamily="50" charset="0"/>
              </a:defRPr>
            </a:lvl4pPr>
            <a:lvl5pPr>
              <a:defRPr sz="1400">
                <a:latin typeface="Messina Sans" panose="00000500000000000000"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9">
            <a:extLst>
              <a:ext uri="{FF2B5EF4-FFF2-40B4-BE49-F238E27FC236}">
                <a16:creationId xmlns:a16="http://schemas.microsoft.com/office/drawing/2014/main" id="{6A9D680B-063C-4538-B82C-59EC33991DFC}"/>
              </a:ext>
            </a:extLst>
          </p:cNvPr>
          <p:cNvSpPr txBox="1">
            <a:spLocks/>
          </p:cNvSpPr>
          <p:nvPr userDrawn="1"/>
        </p:nvSpPr>
        <p:spPr>
          <a:xfrm>
            <a:off x="4642340" y="6532060"/>
            <a:ext cx="376706" cy="142027"/>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923" b="0">
                <a:solidFill>
                  <a:schemeClr val="tx1">
                    <a:lumMod val="65000"/>
                    <a:lumOff val="35000"/>
                  </a:schemeClr>
                </a:solidFill>
                <a:latin typeface="+mj-lt"/>
                <a:ea typeface="+mn-ea"/>
                <a:cs typeface="+mn-cs"/>
                <a:sym typeface="+mn-lt"/>
              </a:rPr>
              <a:t>© 2023</a:t>
            </a:r>
            <a:endParaRPr lang="en-US" sz="923" b="0">
              <a:solidFill>
                <a:schemeClr val="tx1">
                  <a:lumMod val="65000"/>
                  <a:lumOff val="35000"/>
                </a:schemeClr>
              </a:solidFill>
              <a:latin typeface="+mj-lt"/>
              <a:ea typeface="+mn-ea"/>
              <a:cs typeface="+mn-cs"/>
              <a:sym typeface="+mn-lt"/>
            </a:endParaRPr>
          </a:p>
        </p:txBody>
      </p:sp>
      <p:pic>
        <p:nvPicPr>
          <p:cNvPr id="14" name="Picture 13">
            <a:extLst>
              <a:ext uri="{FF2B5EF4-FFF2-40B4-BE49-F238E27FC236}">
                <a16:creationId xmlns:a16="http://schemas.microsoft.com/office/drawing/2014/main" id="{EBC3C426-C1A7-4529-B72F-FF6820A564B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767820" y="6533794"/>
            <a:ext cx="803137" cy="150421"/>
          </a:xfrm>
          <a:prstGeom prst="rect">
            <a:avLst/>
          </a:prstGeom>
        </p:spPr>
      </p:pic>
      <p:sp>
        <p:nvSpPr>
          <p:cNvPr id="15" name="Slide Number Placeholder 3">
            <a:extLst>
              <a:ext uri="{FF2B5EF4-FFF2-40B4-BE49-F238E27FC236}">
                <a16:creationId xmlns:a16="http://schemas.microsoft.com/office/drawing/2014/main" id="{AF4EDE56-7C0A-4DCA-8B1E-B0AA860FACC6}"/>
              </a:ext>
            </a:extLst>
          </p:cNvPr>
          <p:cNvSpPr>
            <a:spLocks noGrp="1"/>
          </p:cNvSpPr>
          <p:nvPr>
            <p:ph type="sldNum" sz="quarter" idx="11"/>
          </p:nvPr>
        </p:nvSpPr>
        <p:spPr>
          <a:xfrm>
            <a:off x="8480654" y="6528649"/>
            <a:ext cx="137858" cy="142027"/>
          </a:xfrm>
        </p:spPr>
        <p:txBody>
          <a:bodyPr/>
          <a:lstStyle>
            <a:lvl1pPr>
              <a:defRPr>
                <a:latin typeface="+mj-lt"/>
              </a:defRPr>
            </a:lvl1pPr>
          </a:lstStyle>
          <a:p>
            <a:fld id="{3E44B31D-349A-4FE6-9084-AC4DE21D68C6}" type="slidenum">
              <a:rPr lang="en-US" smtClean="0"/>
              <a:pPr/>
              <a:t>‹#›</a:t>
            </a:fld>
            <a:endParaRPr lang="en-US"/>
          </a:p>
        </p:txBody>
      </p:sp>
    </p:spTree>
    <p:extLst>
      <p:ext uri="{BB962C8B-B14F-4D97-AF65-F5344CB8AC3E}">
        <p14:creationId xmlns:p14="http://schemas.microsoft.com/office/powerpoint/2010/main" val="38450366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w_Title and content x 3">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A2762D7F-07F4-4204-9F62-16C659A4808B}"/>
              </a:ext>
            </a:extLst>
          </p:cNvPr>
          <p:cNvSpPr>
            <a:spLocks noGrp="1"/>
          </p:cNvSpPr>
          <p:nvPr>
            <p:ph type="body" sz="quarter" idx="13" hasCustomPrompt="1"/>
          </p:nvPr>
        </p:nvSpPr>
        <p:spPr>
          <a:xfrm>
            <a:off x="556578" y="502803"/>
            <a:ext cx="8061933" cy="276999"/>
          </a:xfrm>
        </p:spPr>
        <p:txBody>
          <a:bodyPr wrap="square">
            <a:spAutoFit/>
          </a:bodyPr>
          <a:lstStyle>
            <a:lvl1pPr>
              <a:defRPr sz="1800"/>
            </a:lvl1pPr>
            <a:lvl2pPr>
              <a:defRPr sz="2215"/>
            </a:lvl2pPr>
            <a:lvl3pPr>
              <a:defRPr sz="2215"/>
            </a:lvl3pPr>
            <a:lvl4pPr>
              <a:defRPr sz="2215"/>
            </a:lvl4pPr>
            <a:lvl5pPr>
              <a:defRPr sz="2215"/>
            </a:lvl5pPr>
          </a:lstStyle>
          <a:p>
            <a:pPr lvl="0"/>
            <a:r>
              <a:rPr lang="en-US" dirty="0"/>
              <a:t>Click to add title</a:t>
            </a:r>
          </a:p>
        </p:txBody>
      </p:sp>
      <p:sp>
        <p:nvSpPr>
          <p:cNvPr id="6" name="Text Placeholder 8">
            <a:extLst>
              <a:ext uri="{FF2B5EF4-FFF2-40B4-BE49-F238E27FC236}">
                <a16:creationId xmlns:a16="http://schemas.microsoft.com/office/drawing/2014/main" id="{C603FAA0-79C9-4BC9-B2CE-50167A186E0F}"/>
              </a:ext>
            </a:extLst>
          </p:cNvPr>
          <p:cNvSpPr>
            <a:spLocks noGrp="1"/>
          </p:cNvSpPr>
          <p:nvPr>
            <p:ph type="body" sz="quarter" idx="12"/>
          </p:nvPr>
        </p:nvSpPr>
        <p:spPr>
          <a:xfrm>
            <a:off x="556578" y="166034"/>
            <a:ext cx="8061933" cy="153888"/>
          </a:xfrm>
        </p:spPr>
        <p:txBody>
          <a:bodyPr vert="horz" wrap="square" lIns="0" tIns="0" rIns="0" bIns="0" rtlCol="0">
            <a:spAutoFit/>
          </a:bodyPr>
          <a:lstStyle>
            <a:lvl1pPr>
              <a:defRPr lang="en-US" sz="1000" dirty="0">
                <a:solidFill>
                  <a:schemeClr val="tx1">
                    <a:lumMod val="65000"/>
                    <a:lumOff val="35000"/>
                  </a:schemeClr>
                </a:solidFill>
              </a:defRPr>
            </a:lvl1pPr>
          </a:lstStyle>
          <a:p>
            <a:pPr lvl="0"/>
            <a:r>
              <a:rPr lang="en-US"/>
              <a:t>Click to edit Master text styles</a:t>
            </a:r>
          </a:p>
        </p:txBody>
      </p:sp>
      <p:sp>
        <p:nvSpPr>
          <p:cNvPr id="7" name="Text Placeholder 8">
            <a:extLst>
              <a:ext uri="{FF2B5EF4-FFF2-40B4-BE49-F238E27FC236}">
                <a16:creationId xmlns:a16="http://schemas.microsoft.com/office/drawing/2014/main" id="{C945D63C-E71E-4972-87F3-563880040CE8}"/>
              </a:ext>
            </a:extLst>
          </p:cNvPr>
          <p:cNvSpPr>
            <a:spLocks noGrp="1"/>
          </p:cNvSpPr>
          <p:nvPr>
            <p:ph type="body" sz="quarter" idx="14"/>
          </p:nvPr>
        </p:nvSpPr>
        <p:spPr>
          <a:xfrm>
            <a:off x="556578" y="1147350"/>
            <a:ext cx="2616736" cy="5040696"/>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8">
            <a:extLst>
              <a:ext uri="{FF2B5EF4-FFF2-40B4-BE49-F238E27FC236}">
                <a16:creationId xmlns:a16="http://schemas.microsoft.com/office/drawing/2014/main" id="{B8037027-BC31-43B3-88BB-3565705DF398}"/>
              </a:ext>
            </a:extLst>
          </p:cNvPr>
          <p:cNvSpPr>
            <a:spLocks noGrp="1"/>
          </p:cNvSpPr>
          <p:nvPr>
            <p:ph type="body" sz="quarter" idx="15"/>
          </p:nvPr>
        </p:nvSpPr>
        <p:spPr>
          <a:xfrm>
            <a:off x="3279177" y="1147350"/>
            <a:ext cx="2616736" cy="5040696"/>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a:extLst>
              <a:ext uri="{FF2B5EF4-FFF2-40B4-BE49-F238E27FC236}">
                <a16:creationId xmlns:a16="http://schemas.microsoft.com/office/drawing/2014/main" id="{45C225D0-D988-4787-ADE6-B7B268605110}"/>
              </a:ext>
            </a:extLst>
          </p:cNvPr>
          <p:cNvSpPr>
            <a:spLocks noGrp="1"/>
          </p:cNvSpPr>
          <p:nvPr>
            <p:ph type="body" sz="quarter" idx="16"/>
          </p:nvPr>
        </p:nvSpPr>
        <p:spPr>
          <a:xfrm>
            <a:off x="6001776" y="1147350"/>
            <a:ext cx="2616736" cy="5040696"/>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liennummernplatzhalter 2">
            <a:extLst>
              <a:ext uri="{FF2B5EF4-FFF2-40B4-BE49-F238E27FC236}">
                <a16:creationId xmlns:a16="http://schemas.microsoft.com/office/drawing/2014/main" id="{7A1AD8CF-D1DB-5321-2CB6-5250B0C52412}"/>
              </a:ext>
            </a:extLst>
          </p:cNvPr>
          <p:cNvSpPr>
            <a:spLocks noGrp="1"/>
          </p:cNvSpPr>
          <p:nvPr>
            <p:ph type="sldNum" sz="quarter" idx="10"/>
          </p:nvPr>
        </p:nvSpPr>
        <p:spPr>
          <a:xfrm>
            <a:off x="8480654" y="6528649"/>
            <a:ext cx="137858" cy="142027"/>
          </a:xfrm>
        </p:spPr>
        <p:txBody>
          <a:bodyPr/>
          <a:lstStyle>
            <a:lvl1pPr>
              <a:defRPr>
                <a:latin typeface="+mj-lt"/>
                <a:ea typeface="+mn-ea"/>
                <a:cs typeface="+mn-cs"/>
                <a:sym typeface="+mn-lt"/>
              </a:defRPr>
            </a:lvl1pPr>
          </a:lstStyle>
          <a:p>
            <a:fld id="{3E44B31D-349A-4FE6-9084-AC4DE21D68C6}" type="slidenum">
              <a:rPr lang="en-US" smtClean="0"/>
              <a:pPr/>
              <a:t>‹#›</a:t>
            </a:fld>
            <a:endParaRPr lang="en-US"/>
          </a:p>
        </p:txBody>
      </p:sp>
    </p:spTree>
    <p:extLst>
      <p:ext uri="{BB962C8B-B14F-4D97-AF65-F5344CB8AC3E}">
        <p14:creationId xmlns:p14="http://schemas.microsoft.com/office/powerpoint/2010/main" val="32079267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Pitch Title Graphic">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542E04BC-326E-4017-BC52-7662D6172B56}"/>
              </a:ext>
            </a:extLst>
          </p:cNvPr>
          <p:cNvGraphicFramePr>
            <a:graphicFrameLocks noChangeAspect="1"/>
          </p:cNvGraphicFramePr>
          <p:nvPr userDrawn="1">
            <p:custDataLst>
              <p:tags r:id="rId1"/>
            </p:custDataLst>
            <p:extLst>
              <p:ext uri="{D42A27DB-BD31-4B8C-83A1-F6EECF244321}">
                <p14:modId xmlns:p14="http://schemas.microsoft.com/office/powerpoint/2010/main" val="2259890011"/>
              </p:ext>
            </p:extLst>
          </p:nvPr>
        </p:nvGraphicFramePr>
        <p:xfrm>
          <a:off x="1591" y="1593"/>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542E04BC-326E-4017-BC52-7662D6172B56}"/>
                          </a:ext>
                        </a:extLst>
                      </p:cNvPr>
                      <p:cNvPicPr/>
                      <p:nvPr/>
                    </p:nvPicPr>
                    <p:blipFill>
                      <a:blip r:embed="rId4"/>
                      <a:stretch>
                        <a:fillRect/>
                      </a:stretch>
                    </p:blipFill>
                    <p:spPr>
                      <a:xfrm>
                        <a:off x="1591" y="1593"/>
                        <a:ext cx="1587" cy="1587"/>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60DE9D47-7414-482D-A997-BB33AB457331}"/>
              </a:ext>
            </a:extLst>
          </p:cNvPr>
          <p:cNvSpPr>
            <a:spLocks noGrp="1"/>
          </p:cNvSpPr>
          <p:nvPr>
            <p:ph type="ctrTitle" hasCustomPrompt="1"/>
          </p:nvPr>
        </p:nvSpPr>
        <p:spPr>
          <a:xfrm>
            <a:off x="548644" y="3017526"/>
            <a:ext cx="6034190" cy="492443"/>
          </a:xfrm>
        </p:spPr>
        <p:txBody>
          <a:bodyPr vert="horz" wrap="square" anchor="b">
            <a:spAutoFit/>
          </a:bodyPr>
          <a:lstStyle>
            <a:lvl1pPr algn="l">
              <a:defRPr sz="3200">
                <a:solidFill>
                  <a:schemeClr val="tx2"/>
                </a:solidFill>
                <a:latin typeface="+mj-lt"/>
                <a:ea typeface="+mj-ea"/>
                <a:cs typeface="+mj-cs"/>
                <a:sym typeface="+mj-lt"/>
              </a:defRPr>
            </a:lvl1pPr>
          </a:lstStyle>
          <a:p>
            <a:r>
              <a:rPr lang="en-US" dirty="0"/>
              <a:t>Assignment line here</a:t>
            </a:r>
          </a:p>
        </p:txBody>
      </p:sp>
      <p:sp>
        <p:nvSpPr>
          <p:cNvPr id="11" name="TextBox 8">
            <a:extLst>
              <a:ext uri="{FF2B5EF4-FFF2-40B4-BE49-F238E27FC236}">
                <a16:creationId xmlns:a16="http://schemas.microsoft.com/office/drawing/2014/main" id="{6EA5E0E4-E50F-44C7-BD8E-99BF242B15D5}"/>
              </a:ext>
            </a:extLst>
          </p:cNvPr>
          <p:cNvSpPr txBox="1"/>
          <p:nvPr userDrawn="1"/>
        </p:nvSpPr>
        <p:spPr>
          <a:xfrm>
            <a:off x="548643" y="507676"/>
            <a:ext cx="1336904" cy="123111"/>
          </a:xfrm>
          <a:prstGeom prst="rect">
            <a:avLst/>
          </a:prstGeom>
          <a:noFill/>
        </p:spPr>
        <p:txBody>
          <a:bodyPr wrap="square" lIns="0" tIns="0" rIns="0" bIns="0" rtlCol="0">
            <a:spAutoFit/>
          </a:bodyPr>
          <a:lstStyle/>
          <a:p>
            <a:pPr marL="0" marR="0" lvl="0" indent="0" algn="l" defTabSz="63305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2"/>
                </a:solidFill>
                <a:effectLst/>
                <a:uLnTx/>
                <a:uFillTx/>
                <a:latin typeface="+mj-lt"/>
                <a:ea typeface="+mn-ea"/>
                <a:cs typeface="+mn-cs"/>
                <a:sym typeface="+mn-lt"/>
              </a:rPr>
              <a:t>Strictly confidential</a:t>
            </a:r>
          </a:p>
        </p:txBody>
      </p:sp>
      <p:cxnSp>
        <p:nvCxnSpPr>
          <p:cNvPr id="7" name="Straight Connector 6">
            <a:extLst>
              <a:ext uri="{FF2B5EF4-FFF2-40B4-BE49-F238E27FC236}">
                <a16:creationId xmlns:a16="http://schemas.microsoft.com/office/drawing/2014/main" id="{D4818D32-4B2A-9C66-B13D-D7D6155F0229}"/>
              </a:ext>
            </a:extLst>
          </p:cNvPr>
          <p:cNvCxnSpPr>
            <a:cxnSpLocks/>
          </p:cNvCxnSpPr>
          <p:nvPr userDrawn="1"/>
        </p:nvCxnSpPr>
        <p:spPr>
          <a:xfrm>
            <a:off x="2311422" y="5027375"/>
            <a:ext cx="0" cy="893080"/>
          </a:xfrm>
          <a:prstGeom prst="line">
            <a:avLst/>
          </a:prstGeom>
          <a:ln w="19050">
            <a:solidFill>
              <a:srgbClr val="B61A3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F5CDB88B-B1D9-CD0F-B92A-F985F25498A5}"/>
              </a:ext>
            </a:extLst>
          </p:cNvPr>
          <p:cNvPicPr>
            <a:picLocks noChangeAspect="1"/>
          </p:cNvPicPr>
          <p:nvPr userDrawn="1"/>
        </p:nvPicPr>
        <p:blipFill>
          <a:blip r:embed="rId5"/>
          <a:stretch>
            <a:fillRect/>
          </a:stretch>
        </p:blipFill>
        <p:spPr>
          <a:xfrm>
            <a:off x="548644" y="5341347"/>
            <a:ext cx="1541105" cy="265136"/>
          </a:xfrm>
          <a:prstGeom prst="rect">
            <a:avLst/>
          </a:prstGeom>
        </p:spPr>
      </p:pic>
      <p:pic>
        <p:nvPicPr>
          <p:cNvPr id="10" name="Picture 9">
            <a:extLst>
              <a:ext uri="{FF2B5EF4-FFF2-40B4-BE49-F238E27FC236}">
                <a16:creationId xmlns:a16="http://schemas.microsoft.com/office/drawing/2014/main" id="{3E5FB246-9939-EC18-0570-FDC186EE7B55}"/>
              </a:ext>
            </a:extLst>
          </p:cNvPr>
          <p:cNvPicPr>
            <a:picLocks noChangeAspect="1"/>
          </p:cNvPicPr>
          <p:nvPr userDrawn="1"/>
        </p:nvPicPr>
        <p:blipFill>
          <a:blip r:embed="rId6"/>
          <a:stretch>
            <a:fillRect/>
          </a:stretch>
        </p:blipFill>
        <p:spPr>
          <a:xfrm>
            <a:off x="3049806" y="0"/>
            <a:ext cx="6094194" cy="6858000"/>
          </a:xfrm>
          <a:prstGeom prst="rect">
            <a:avLst/>
          </a:prstGeom>
        </p:spPr>
      </p:pic>
      <p:sp>
        <p:nvSpPr>
          <p:cNvPr id="4" name="Text Placeholder 3">
            <a:extLst>
              <a:ext uri="{FF2B5EF4-FFF2-40B4-BE49-F238E27FC236}">
                <a16:creationId xmlns:a16="http://schemas.microsoft.com/office/drawing/2014/main" id="{19A38FEF-A0EC-771C-B999-BFA918FEE3D9}"/>
              </a:ext>
            </a:extLst>
          </p:cNvPr>
          <p:cNvSpPr>
            <a:spLocks noGrp="1"/>
          </p:cNvSpPr>
          <p:nvPr>
            <p:ph type="body" sz="quarter" idx="10" hasCustomPrompt="1"/>
          </p:nvPr>
        </p:nvSpPr>
        <p:spPr>
          <a:xfrm>
            <a:off x="548644" y="3601409"/>
            <a:ext cx="6034190" cy="215444"/>
          </a:xfrm>
        </p:spPr>
        <p:txBody>
          <a:bodyPr>
            <a:spAutoFit/>
          </a:bodyPr>
          <a:lstStyle>
            <a:lvl1pPr>
              <a:defRPr/>
            </a:lvl1pPr>
          </a:lstStyle>
          <a:p>
            <a:pPr lvl="0"/>
            <a:r>
              <a:rPr lang="en-US" dirty="0"/>
              <a:t>Date </a:t>
            </a:r>
          </a:p>
        </p:txBody>
      </p:sp>
    </p:spTree>
    <p:extLst>
      <p:ext uri="{BB962C8B-B14F-4D97-AF65-F5344CB8AC3E}">
        <p14:creationId xmlns:p14="http://schemas.microsoft.com/office/powerpoint/2010/main" val="35178177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reword-extende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userDrawn="1">
            <p:custDataLst>
              <p:tags r:id="rId1"/>
            </p:custDataLst>
            <p:extLst>
              <p:ext uri="{D42A27DB-BD31-4B8C-83A1-F6EECF244321}">
                <p14:modId xmlns:p14="http://schemas.microsoft.com/office/powerpoint/2010/main" val="28344921"/>
              </p:ext>
            </p:ext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4"/>
                      <a:stretch>
                        <a:fillRect/>
                      </a:stretch>
                    </p:blipFill>
                    <p:spPr>
                      <a:xfrm>
                        <a:off x="1590" y="1592"/>
                        <a:ext cx="1587" cy="1587"/>
                      </a:xfrm>
                      <a:prstGeom prst="rect">
                        <a:avLst/>
                      </a:prstGeom>
                    </p:spPr>
                  </p:pic>
                </p:oleObj>
              </mc:Fallback>
            </mc:AlternateContent>
          </a:graphicData>
        </a:graphic>
      </p:graphicFrame>
      <p:sp>
        <p:nvSpPr>
          <p:cNvPr id="3" name="Foliennummernplatzhalter 2">
            <a:extLst>
              <a:ext uri="{FF2B5EF4-FFF2-40B4-BE49-F238E27FC236}">
                <a16:creationId xmlns:a16="http://schemas.microsoft.com/office/drawing/2014/main" id="{8ECD7965-2C96-4620-ACE9-4FCE918E2847}"/>
              </a:ext>
            </a:extLst>
          </p:cNvPr>
          <p:cNvSpPr>
            <a:spLocks noGrp="1"/>
          </p:cNvSpPr>
          <p:nvPr>
            <p:ph type="sldNum" sz="quarter" idx="10"/>
          </p:nvPr>
        </p:nvSpPr>
        <p:spPr>
          <a:xfrm>
            <a:off x="8480654" y="6528649"/>
            <a:ext cx="137858" cy="142027"/>
          </a:xfrm>
        </p:spPr>
        <p:txBody>
          <a:bodyPr/>
          <a:lstStyle>
            <a:lvl1pPr>
              <a:defRPr>
                <a:latin typeface="+mj-lt"/>
                <a:ea typeface="+mn-ea"/>
                <a:cs typeface="+mn-cs"/>
                <a:sym typeface="+mn-lt"/>
              </a:defRPr>
            </a:lvl1pPr>
          </a:lstStyle>
          <a:p>
            <a:fld id="{3E44B31D-349A-4FE6-9084-AC4DE21D68C6}" type="slidenum">
              <a:rPr lang="en-US" smtClean="0"/>
              <a:pPr/>
              <a:t>‹#›</a:t>
            </a:fld>
            <a:endParaRPr lang="en-US"/>
          </a:p>
        </p:txBody>
      </p:sp>
      <p:sp>
        <p:nvSpPr>
          <p:cNvPr id="5" name="Text Placeholder 12">
            <a:extLst>
              <a:ext uri="{FF2B5EF4-FFF2-40B4-BE49-F238E27FC236}">
                <a16:creationId xmlns:a16="http://schemas.microsoft.com/office/drawing/2014/main" id="{EFA9F43F-2548-4493-A8C2-158709608E83}"/>
              </a:ext>
            </a:extLst>
          </p:cNvPr>
          <p:cNvSpPr>
            <a:spLocks noGrp="1"/>
          </p:cNvSpPr>
          <p:nvPr>
            <p:ph type="body" sz="quarter" idx="13"/>
          </p:nvPr>
        </p:nvSpPr>
        <p:spPr>
          <a:xfrm>
            <a:off x="2874824" y="1147350"/>
            <a:ext cx="5743541" cy="3885642"/>
          </a:xfrm>
        </p:spPr>
        <p:txBody>
          <a:bodyPr/>
          <a:lstStyle>
            <a:lvl1pPr>
              <a:defRPr sz="1292"/>
            </a:lvl1pPr>
            <a:lvl2pPr>
              <a:defRPr sz="923"/>
            </a:lvl2pPr>
            <a:lvl3pPr>
              <a:defRPr sz="923"/>
            </a:lvl3pPr>
            <a:lvl4pPr>
              <a:defRPr sz="923"/>
            </a:lvl4pPr>
            <a:lvl5pPr>
              <a:defRPr sz="923"/>
            </a:lvl5pPr>
          </a:lstStyle>
          <a:p>
            <a:pPr lvl="0"/>
            <a:r>
              <a:rPr lang="en-US"/>
              <a:t>Click to edit Master text styles</a:t>
            </a:r>
          </a:p>
        </p:txBody>
      </p:sp>
      <p:sp>
        <p:nvSpPr>
          <p:cNvPr id="6" name="object 8">
            <a:extLst>
              <a:ext uri="{FF2B5EF4-FFF2-40B4-BE49-F238E27FC236}">
                <a16:creationId xmlns:a16="http://schemas.microsoft.com/office/drawing/2014/main" id="{E315DCB1-DCC4-4588-94FB-DB5A135D9B61}"/>
              </a:ext>
            </a:extLst>
          </p:cNvPr>
          <p:cNvSpPr txBox="1"/>
          <p:nvPr userDrawn="1"/>
        </p:nvSpPr>
        <p:spPr>
          <a:xfrm>
            <a:off x="561949" y="488881"/>
            <a:ext cx="648286" cy="183320"/>
          </a:xfrm>
          <a:prstGeom prst="rect">
            <a:avLst/>
          </a:prstGeom>
        </p:spPr>
        <p:txBody>
          <a:bodyPr vert="horz" wrap="square" lIns="0" tIns="11723" rIns="0" bIns="0" rtlCol="0">
            <a:spAutoFit/>
          </a:bodyPr>
          <a:lstStyle/>
          <a:p>
            <a:pPr marL="11723">
              <a:lnSpc>
                <a:spcPct val="100000"/>
              </a:lnSpc>
              <a:spcBef>
                <a:spcPts val="92"/>
              </a:spcBef>
            </a:pPr>
            <a:r>
              <a:rPr sz="1108">
                <a:solidFill>
                  <a:schemeClr val="tx1">
                    <a:lumMod val="65000"/>
                    <a:lumOff val="35000"/>
                  </a:schemeClr>
                </a:solidFill>
                <a:latin typeface="Coranto 2"/>
                <a:cs typeface="Coranto 2"/>
              </a:rPr>
              <a:t>Foreword</a:t>
            </a:r>
          </a:p>
        </p:txBody>
      </p:sp>
      <p:sp>
        <p:nvSpPr>
          <p:cNvPr id="7" name="Picture Placeholder 7">
            <a:extLst>
              <a:ext uri="{FF2B5EF4-FFF2-40B4-BE49-F238E27FC236}">
                <a16:creationId xmlns:a16="http://schemas.microsoft.com/office/drawing/2014/main" id="{1BF64575-FCF5-4723-9377-A7ADAA5083C9}"/>
              </a:ext>
            </a:extLst>
          </p:cNvPr>
          <p:cNvSpPr>
            <a:spLocks noGrp="1"/>
          </p:cNvSpPr>
          <p:nvPr>
            <p:ph type="pic" sz="quarter" idx="11" hasCustomPrompt="1"/>
          </p:nvPr>
        </p:nvSpPr>
        <p:spPr>
          <a:xfrm>
            <a:off x="561949" y="4645964"/>
            <a:ext cx="1672092" cy="1154083"/>
          </a:xfrm>
          <a:pattFill prst="wdDnDiag">
            <a:fgClr>
              <a:srgbClr val="F9F9F9"/>
            </a:fgClr>
            <a:bgClr>
              <a:schemeClr val="bg1"/>
            </a:bgClr>
          </a:pattFill>
        </p:spPr>
        <p:txBody>
          <a:bodyPr anchor="ctr"/>
          <a:lstStyle>
            <a:lvl1pPr algn="ctr">
              <a:defRPr>
                <a:solidFill>
                  <a:schemeClr val="tx1">
                    <a:lumMod val="65000"/>
                    <a:lumOff val="35000"/>
                  </a:schemeClr>
                </a:solidFill>
                <a:latin typeface="Messina Sans" panose="00000500000000000000" pitchFamily="50" charset="0"/>
              </a:defRPr>
            </a:lvl1pPr>
          </a:lstStyle>
          <a:p>
            <a:r>
              <a:rPr lang="en-US"/>
              <a:t>HEADSHOT</a:t>
            </a:r>
          </a:p>
        </p:txBody>
      </p:sp>
      <p:sp>
        <p:nvSpPr>
          <p:cNvPr id="8" name="Text Placeholder 9">
            <a:extLst>
              <a:ext uri="{FF2B5EF4-FFF2-40B4-BE49-F238E27FC236}">
                <a16:creationId xmlns:a16="http://schemas.microsoft.com/office/drawing/2014/main" id="{C4ED5AAB-86DC-40B0-967C-6333CFF68E1A}"/>
              </a:ext>
            </a:extLst>
          </p:cNvPr>
          <p:cNvSpPr>
            <a:spLocks noGrp="1"/>
          </p:cNvSpPr>
          <p:nvPr>
            <p:ph type="body" sz="quarter" idx="12" hasCustomPrompt="1"/>
          </p:nvPr>
        </p:nvSpPr>
        <p:spPr>
          <a:xfrm>
            <a:off x="561949" y="5880270"/>
            <a:ext cx="1371600" cy="307777"/>
          </a:xfrm>
        </p:spPr>
        <p:txBody>
          <a:bodyPr>
            <a:noAutofit/>
          </a:bodyPr>
          <a:lstStyle>
            <a:lvl1pPr marL="11723" marR="4689" algn="l" defTabSz="422041" rtl="0" eaLnBrk="1" latinLnBrk="0" hangingPunct="1">
              <a:lnSpc>
                <a:spcPct val="100000"/>
              </a:lnSpc>
              <a:spcBef>
                <a:spcPts val="92"/>
              </a:spcBef>
              <a:defRPr lang="en-US" sz="1000" kern="1200" spc="5" dirty="0" smtClean="0">
                <a:solidFill>
                  <a:schemeClr val="tx1">
                    <a:lumMod val="65000"/>
                    <a:lumOff val="35000"/>
                  </a:schemeClr>
                </a:solidFill>
                <a:latin typeface="Messina Sans Book"/>
                <a:ea typeface="+mn-ea"/>
                <a:cs typeface="Messina Sans Book"/>
              </a:defRPr>
            </a:lvl1pPr>
          </a:lstStyle>
          <a:p>
            <a:pPr lvl="0"/>
            <a:r>
              <a:rPr lang="en-US"/>
              <a:t>Name Surname, Location  Role</a:t>
            </a:r>
          </a:p>
        </p:txBody>
      </p:sp>
      <p:sp>
        <p:nvSpPr>
          <p:cNvPr id="9" name="Picture Placeholder 7">
            <a:extLst>
              <a:ext uri="{FF2B5EF4-FFF2-40B4-BE49-F238E27FC236}">
                <a16:creationId xmlns:a16="http://schemas.microsoft.com/office/drawing/2014/main" id="{1A860713-A345-40E4-B329-B37D0F053141}"/>
              </a:ext>
            </a:extLst>
          </p:cNvPr>
          <p:cNvSpPr>
            <a:spLocks noGrp="1"/>
          </p:cNvSpPr>
          <p:nvPr>
            <p:ph type="pic" sz="quarter" idx="14" hasCustomPrompt="1"/>
          </p:nvPr>
        </p:nvSpPr>
        <p:spPr>
          <a:xfrm>
            <a:off x="561949" y="1147351"/>
            <a:ext cx="1672092" cy="1154083"/>
          </a:xfrm>
          <a:pattFill prst="wdDnDiag">
            <a:fgClr>
              <a:srgbClr val="F9F9F9"/>
            </a:fgClr>
            <a:bgClr>
              <a:schemeClr val="bg1"/>
            </a:bgClr>
          </a:pattFill>
        </p:spPr>
        <p:txBody>
          <a:bodyPr anchor="ctr"/>
          <a:lstStyle>
            <a:lvl1pPr algn="ctr">
              <a:defRPr>
                <a:solidFill>
                  <a:schemeClr val="tx1">
                    <a:lumMod val="65000"/>
                    <a:lumOff val="35000"/>
                  </a:schemeClr>
                </a:solidFill>
                <a:latin typeface="Messina Sans" panose="00000500000000000000" pitchFamily="50" charset="0"/>
              </a:defRPr>
            </a:lvl1pPr>
          </a:lstStyle>
          <a:p>
            <a:r>
              <a:rPr lang="en-US"/>
              <a:t>HEADSHOT</a:t>
            </a:r>
          </a:p>
        </p:txBody>
      </p:sp>
      <p:sp>
        <p:nvSpPr>
          <p:cNvPr id="10" name="Text Placeholder 9">
            <a:extLst>
              <a:ext uri="{FF2B5EF4-FFF2-40B4-BE49-F238E27FC236}">
                <a16:creationId xmlns:a16="http://schemas.microsoft.com/office/drawing/2014/main" id="{31CB9B18-A996-4512-87CF-48A5C4C60299}"/>
              </a:ext>
            </a:extLst>
          </p:cNvPr>
          <p:cNvSpPr>
            <a:spLocks noGrp="1"/>
          </p:cNvSpPr>
          <p:nvPr>
            <p:ph type="body" sz="quarter" idx="15" hasCustomPrompt="1"/>
          </p:nvPr>
        </p:nvSpPr>
        <p:spPr>
          <a:xfrm>
            <a:off x="561949" y="2381657"/>
            <a:ext cx="1371600" cy="307777"/>
          </a:xfrm>
        </p:spPr>
        <p:txBody>
          <a:bodyPr>
            <a:noAutofit/>
          </a:bodyPr>
          <a:lstStyle>
            <a:lvl1pPr marL="11723" marR="4689" algn="l" defTabSz="422041" rtl="0" eaLnBrk="1" latinLnBrk="0" hangingPunct="1">
              <a:lnSpc>
                <a:spcPct val="100000"/>
              </a:lnSpc>
              <a:spcBef>
                <a:spcPts val="92"/>
              </a:spcBef>
              <a:defRPr lang="en-US" sz="1000" kern="1200" spc="5" dirty="0" smtClean="0">
                <a:solidFill>
                  <a:schemeClr val="tx1">
                    <a:lumMod val="65000"/>
                    <a:lumOff val="35000"/>
                  </a:schemeClr>
                </a:solidFill>
                <a:latin typeface="Messina Sans Book"/>
                <a:ea typeface="+mn-ea"/>
                <a:cs typeface="Messina Sans Book"/>
              </a:defRPr>
            </a:lvl1pPr>
          </a:lstStyle>
          <a:p>
            <a:pPr lvl="0"/>
            <a:r>
              <a:rPr lang="en-US"/>
              <a:t>Name Surname, Location  Role</a:t>
            </a:r>
          </a:p>
        </p:txBody>
      </p:sp>
      <p:sp>
        <p:nvSpPr>
          <p:cNvPr id="11" name="Picture Placeholder 7">
            <a:extLst>
              <a:ext uri="{FF2B5EF4-FFF2-40B4-BE49-F238E27FC236}">
                <a16:creationId xmlns:a16="http://schemas.microsoft.com/office/drawing/2014/main" id="{5EAB8A48-C190-4410-9F00-EEAFBE8406AC}"/>
              </a:ext>
            </a:extLst>
          </p:cNvPr>
          <p:cNvSpPr>
            <a:spLocks noGrp="1"/>
          </p:cNvSpPr>
          <p:nvPr>
            <p:ph type="pic" sz="quarter" idx="16" hasCustomPrompt="1"/>
          </p:nvPr>
        </p:nvSpPr>
        <p:spPr>
          <a:xfrm>
            <a:off x="561949" y="2896657"/>
            <a:ext cx="1672092" cy="1154083"/>
          </a:xfrm>
          <a:pattFill prst="wdDnDiag">
            <a:fgClr>
              <a:srgbClr val="F9F9F9"/>
            </a:fgClr>
            <a:bgClr>
              <a:schemeClr val="bg1"/>
            </a:bgClr>
          </a:pattFill>
        </p:spPr>
        <p:txBody>
          <a:bodyPr anchor="ctr"/>
          <a:lstStyle>
            <a:lvl1pPr algn="ctr">
              <a:defRPr>
                <a:solidFill>
                  <a:schemeClr val="tx1">
                    <a:lumMod val="65000"/>
                    <a:lumOff val="35000"/>
                  </a:schemeClr>
                </a:solidFill>
                <a:latin typeface="Messina Sans" panose="00000500000000000000" pitchFamily="50" charset="0"/>
              </a:defRPr>
            </a:lvl1pPr>
          </a:lstStyle>
          <a:p>
            <a:r>
              <a:rPr lang="en-US"/>
              <a:t>HEADSHOT</a:t>
            </a:r>
          </a:p>
        </p:txBody>
      </p:sp>
      <p:sp>
        <p:nvSpPr>
          <p:cNvPr id="12" name="Text Placeholder 9">
            <a:extLst>
              <a:ext uri="{FF2B5EF4-FFF2-40B4-BE49-F238E27FC236}">
                <a16:creationId xmlns:a16="http://schemas.microsoft.com/office/drawing/2014/main" id="{216A1F6D-F105-4D6C-9FEE-3693E3E451FE}"/>
              </a:ext>
            </a:extLst>
          </p:cNvPr>
          <p:cNvSpPr>
            <a:spLocks noGrp="1"/>
          </p:cNvSpPr>
          <p:nvPr>
            <p:ph type="body" sz="quarter" idx="17" hasCustomPrompt="1"/>
          </p:nvPr>
        </p:nvSpPr>
        <p:spPr>
          <a:xfrm>
            <a:off x="561949" y="4130963"/>
            <a:ext cx="1371600" cy="307777"/>
          </a:xfrm>
        </p:spPr>
        <p:txBody>
          <a:bodyPr>
            <a:noAutofit/>
          </a:bodyPr>
          <a:lstStyle>
            <a:lvl1pPr marL="11723" marR="4689" algn="l" defTabSz="422041" rtl="0" eaLnBrk="1" latinLnBrk="0" hangingPunct="1">
              <a:lnSpc>
                <a:spcPct val="100000"/>
              </a:lnSpc>
              <a:spcBef>
                <a:spcPts val="92"/>
              </a:spcBef>
              <a:defRPr lang="en-US" sz="1000" kern="1200" spc="5" dirty="0" smtClean="0">
                <a:solidFill>
                  <a:schemeClr val="tx1">
                    <a:lumMod val="65000"/>
                    <a:lumOff val="35000"/>
                  </a:schemeClr>
                </a:solidFill>
                <a:latin typeface="Messina Sans Book"/>
                <a:ea typeface="+mn-ea"/>
                <a:cs typeface="Messina Sans Book"/>
              </a:defRPr>
            </a:lvl1pPr>
          </a:lstStyle>
          <a:p>
            <a:pPr lvl="0"/>
            <a:r>
              <a:rPr lang="en-US"/>
              <a:t>Name Surname, Location  Role</a:t>
            </a:r>
          </a:p>
        </p:txBody>
      </p:sp>
      <p:sp>
        <p:nvSpPr>
          <p:cNvPr id="13" name="Picture Placeholder 4">
            <a:extLst>
              <a:ext uri="{FF2B5EF4-FFF2-40B4-BE49-F238E27FC236}">
                <a16:creationId xmlns:a16="http://schemas.microsoft.com/office/drawing/2014/main" id="{CBF544EC-D6B3-4358-A57A-7AA507B28850}"/>
              </a:ext>
            </a:extLst>
          </p:cNvPr>
          <p:cNvSpPr>
            <a:spLocks noGrp="1"/>
          </p:cNvSpPr>
          <p:nvPr>
            <p:ph type="pic" sz="quarter" idx="18" hasCustomPrompt="1"/>
          </p:nvPr>
        </p:nvSpPr>
        <p:spPr>
          <a:xfrm>
            <a:off x="2874823" y="5191742"/>
            <a:ext cx="1746622" cy="608304"/>
          </a:xfrm>
        </p:spPr>
        <p:txBody>
          <a:bodyPr anchor="ctr"/>
          <a:lstStyle>
            <a:lvl1pPr marL="0" algn="ctr" defTabSz="422041" rtl="0" eaLnBrk="1" latinLnBrk="0" hangingPunct="1">
              <a:lnSpc>
                <a:spcPts val="3642"/>
              </a:lnSpc>
              <a:defRPr lang="en-US" sz="1662" kern="1200" baseline="-1388" dirty="0">
                <a:solidFill>
                  <a:srgbClr val="ACACAC"/>
                </a:solidFill>
                <a:latin typeface="Gill Sans MT"/>
                <a:ea typeface="+mn-ea"/>
                <a:cs typeface="Gill Sans MT"/>
              </a:defRPr>
            </a:lvl1pPr>
          </a:lstStyle>
          <a:p>
            <a:r>
              <a:rPr lang="en-US"/>
              <a:t>Signature here</a:t>
            </a:r>
          </a:p>
        </p:txBody>
      </p:sp>
      <p:sp>
        <p:nvSpPr>
          <p:cNvPr id="14" name="Picture Placeholder 4">
            <a:extLst>
              <a:ext uri="{FF2B5EF4-FFF2-40B4-BE49-F238E27FC236}">
                <a16:creationId xmlns:a16="http://schemas.microsoft.com/office/drawing/2014/main" id="{1ADDEDCC-CF35-4987-8D1B-DF52502A50EA}"/>
              </a:ext>
            </a:extLst>
          </p:cNvPr>
          <p:cNvSpPr>
            <a:spLocks noGrp="1"/>
          </p:cNvSpPr>
          <p:nvPr>
            <p:ph type="pic" sz="quarter" idx="19" hasCustomPrompt="1"/>
          </p:nvPr>
        </p:nvSpPr>
        <p:spPr>
          <a:xfrm>
            <a:off x="4873282" y="5191742"/>
            <a:ext cx="1746622" cy="608304"/>
          </a:xfrm>
        </p:spPr>
        <p:txBody>
          <a:bodyPr anchor="ctr"/>
          <a:lstStyle>
            <a:lvl1pPr marL="0" algn="ctr" defTabSz="422041" rtl="0" eaLnBrk="1" latinLnBrk="0" hangingPunct="1">
              <a:lnSpc>
                <a:spcPts val="3642"/>
              </a:lnSpc>
              <a:defRPr lang="en-US" sz="1662" kern="1200" baseline="-1388" dirty="0">
                <a:solidFill>
                  <a:srgbClr val="ACACAC"/>
                </a:solidFill>
                <a:latin typeface="Gill Sans MT"/>
                <a:ea typeface="+mn-ea"/>
                <a:cs typeface="Gill Sans MT"/>
              </a:defRPr>
            </a:lvl1pPr>
          </a:lstStyle>
          <a:p>
            <a:r>
              <a:rPr lang="en-US"/>
              <a:t>Signature here</a:t>
            </a:r>
          </a:p>
        </p:txBody>
      </p:sp>
      <p:sp>
        <p:nvSpPr>
          <p:cNvPr id="15" name="Picture Placeholder 4">
            <a:extLst>
              <a:ext uri="{FF2B5EF4-FFF2-40B4-BE49-F238E27FC236}">
                <a16:creationId xmlns:a16="http://schemas.microsoft.com/office/drawing/2014/main" id="{03AF16A3-A9CA-4169-A9DB-56D8D7BF2D37}"/>
              </a:ext>
            </a:extLst>
          </p:cNvPr>
          <p:cNvSpPr>
            <a:spLocks noGrp="1"/>
          </p:cNvSpPr>
          <p:nvPr>
            <p:ph type="pic" sz="quarter" idx="20" hasCustomPrompt="1"/>
          </p:nvPr>
        </p:nvSpPr>
        <p:spPr>
          <a:xfrm>
            <a:off x="6871742" y="5191742"/>
            <a:ext cx="1746622" cy="608304"/>
          </a:xfrm>
        </p:spPr>
        <p:txBody>
          <a:bodyPr anchor="ctr"/>
          <a:lstStyle>
            <a:lvl1pPr marL="0" algn="ctr" defTabSz="422041" rtl="0" eaLnBrk="1" latinLnBrk="0" hangingPunct="1">
              <a:lnSpc>
                <a:spcPts val="3642"/>
              </a:lnSpc>
              <a:defRPr lang="en-US" sz="1662" kern="1200" baseline="-1388" dirty="0">
                <a:solidFill>
                  <a:srgbClr val="ACACAC"/>
                </a:solidFill>
                <a:latin typeface="Gill Sans MT"/>
                <a:ea typeface="+mn-ea"/>
                <a:cs typeface="Gill Sans MT"/>
              </a:defRPr>
            </a:lvl1pPr>
          </a:lstStyle>
          <a:p>
            <a:r>
              <a:rPr lang="en-US"/>
              <a:t>Signature here</a:t>
            </a:r>
          </a:p>
        </p:txBody>
      </p:sp>
    </p:spTree>
    <p:extLst>
      <p:ext uri="{BB962C8B-B14F-4D97-AF65-F5344CB8AC3E}">
        <p14:creationId xmlns:p14="http://schemas.microsoft.com/office/powerpoint/2010/main" val="19331334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sultant Bio 1 per page">
    <p:spTree>
      <p:nvGrpSpPr>
        <p:cNvPr id="1" name=""/>
        <p:cNvGrpSpPr/>
        <p:nvPr/>
      </p:nvGrpSpPr>
      <p:grpSpPr>
        <a:xfrm>
          <a:off x="0" y="0"/>
          <a:ext cx="0" cy="0"/>
          <a:chOff x="0" y="0"/>
          <a:chExt cx="0" cy="0"/>
        </a:xfrm>
      </p:grpSpPr>
      <p:graphicFrame>
        <p:nvGraphicFramePr>
          <p:cNvPr id="13" name="Objekt 12" hidden="1">
            <a:extLst>
              <a:ext uri="{FF2B5EF4-FFF2-40B4-BE49-F238E27FC236}">
                <a16:creationId xmlns:a16="http://schemas.microsoft.com/office/drawing/2014/main" id="{CBCDD56C-D7CA-470D-BAA4-0AF72A4D2411}"/>
              </a:ext>
            </a:extLst>
          </p:cNvPr>
          <p:cNvGraphicFramePr>
            <a:graphicFrameLocks noChangeAspect="1"/>
          </p:cNvGraphicFramePr>
          <p:nvPr userDrawn="1">
            <p:custDataLst>
              <p:tags r:id="rId1"/>
            </p:custDataLst>
            <p:extLst>
              <p:ext uri="{D42A27DB-BD31-4B8C-83A1-F6EECF244321}">
                <p14:modId xmlns:p14="http://schemas.microsoft.com/office/powerpoint/2010/main" val="169959263"/>
              </p:ext>
            </p:ext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13" name="Objekt 12" hidden="1">
                        <a:extLst>
                          <a:ext uri="{FF2B5EF4-FFF2-40B4-BE49-F238E27FC236}">
                            <a16:creationId xmlns:a16="http://schemas.microsoft.com/office/drawing/2014/main" id="{CBCDD56C-D7CA-470D-BAA4-0AF72A4D2411}"/>
                          </a:ext>
                        </a:extLst>
                      </p:cNvPr>
                      <p:cNvPicPr/>
                      <p:nvPr/>
                    </p:nvPicPr>
                    <p:blipFill>
                      <a:blip r:embed="rId4"/>
                      <a:stretch>
                        <a:fillRect/>
                      </a:stretch>
                    </p:blipFill>
                    <p:spPr>
                      <a:xfrm>
                        <a:off x="1590" y="1592"/>
                        <a:ext cx="1587" cy="1587"/>
                      </a:xfrm>
                      <a:prstGeom prst="rect">
                        <a:avLst/>
                      </a:prstGeom>
                    </p:spPr>
                  </p:pic>
                </p:oleObj>
              </mc:Fallback>
            </mc:AlternateContent>
          </a:graphicData>
        </a:graphic>
      </p:graphicFrame>
      <p:sp>
        <p:nvSpPr>
          <p:cNvPr id="10" name="Bildplatzhalter 9">
            <a:extLst>
              <a:ext uri="{FF2B5EF4-FFF2-40B4-BE49-F238E27FC236}">
                <a16:creationId xmlns:a16="http://schemas.microsoft.com/office/drawing/2014/main" id="{FDA657E5-F09A-4214-BBF9-444F23FCED00}"/>
              </a:ext>
            </a:extLst>
          </p:cNvPr>
          <p:cNvSpPr>
            <a:spLocks noGrp="1"/>
          </p:cNvSpPr>
          <p:nvPr>
            <p:ph type="pic" sz="quarter" idx="12" hasCustomPrompt="1"/>
          </p:nvPr>
        </p:nvSpPr>
        <p:spPr>
          <a:xfrm>
            <a:off x="4557714" y="1668525"/>
            <a:ext cx="4586287" cy="4519522"/>
          </a:xfrm>
          <a:pattFill prst="ltUpDiag">
            <a:fgClr>
              <a:schemeClr val="bg2">
                <a:lumMod val="75000"/>
              </a:schemeClr>
            </a:fgClr>
            <a:bgClr>
              <a:schemeClr val="bg1"/>
            </a:bgClr>
          </a:pattFill>
        </p:spPr>
        <p:txBody>
          <a:bodyPr vert="horz" lIns="0" tIns="0" rIns="0" bIns="0" rtlCol="0">
            <a:noAutofit/>
          </a:bodyPr>
          <a:lstStyle>
            <a:lvl1pPr>
              <a:defRPr lang="en-US" sz="1477" dirty="0">
                <a:solidFill>
                  <a:schemeClr val="tx1"/>
                </a:solidFill>
                <a:latin typeface="+mn-lt"/>
                <a:ea typeface="+mn-ea"/>
                <a:cs typeface="+mn-cs"/>
                <a:sym typeface="+mn-lt"/>
              </a:defRPr>
            </a:lvl1pPr>
          </a:lstStyle>
          <a:p>
            <a:pPr lvl="0"/>
            <a:r>
              <a:rPr lang="en-US"/>
              <a:t>Click to add picture</a:t>
            </a:r>
          </a:p>
        </p:txBody>
      </p:sp>
      <p:sp>
        <p:nvSpPr>
          <p:cNvPr id="17" name="Textplatzhalter 4">
            <a:extLst>
              <a:ext uri="{FF2B5EF4-FFF2-40B4-BE49-F238E27FC236}">
                <a16:creationId xmlns:a16="http://schemas.microsoft.com/office/drawing/2014/main" id="{3247A8DA-0890-4AE8-9E5C-6A8D359560A1}"/>
              </a:ext>
            </a:extLst>
          </p:cNvPr>
          <p:cNvSpPr>
            <a:spLocks noGrp="1"/>
          </p:cNvSpPr>
          <p:nvPr>
            <p:ph type="body" sz="quarter" idx="16" hasCustomPrompt="1"/>
          </p:nvPr>
        </p:nvSpPr>
        <p:spPr>
          <a:xfrm>
            <a:off x="4792402" y="3805269"/>
            <a:ext cx="1683178" cy="2124883"/>
          </a:xfrm>
        </p:spPr>
        <p:txBody>
          <a:bodyPr/>
          <a:lstStyle>
            <a:lvl1pPr marL="0" indent="0" algn="l" defTabSz="422039" rtl="0" eaLnBrk="1" latinLnBrk="0" hangingPunct="1">
              <a:lnSpc>
                <a:spcPct val="100000"/>
              </a:lnSpc>
              <a:spcBef>
                <a:spcPts val="399"/>
              </a:spcBef>
              <a:buFontTx/>
              <a:buNone/>
              <a:defRPr lang="de-DE" sz="1108" b="0" kern="1200" dirty="0" smtClean="0">
                <a:solidFill>
                  <a:schemeClr val="tx1"/>
                </a:solidFill>
                <a:latin typeface="+mn-lt"/>
                <a:ea typeface="+mn-ea"/>
                <a:cs typeface="+mn-cs"/>
                <a:sym typeface="+mn-lt"/>
              </a:defRPr>
            </a:lvl1pPr>
            <a:lvl2pPr>
              <a:defRPr/>
            </a:lvl2pPr>
            <a:lvl3pPr>
              <a:defRPr/>
            </a:lvl3pPr>
            <a:lvl4pPr>
              <a:defRPr/>
            </a:lvl4pPr>
            <a:lvl5pPr>
              <a:defRPr/>
            </a:lvl5pPr>
          </a:lstStyle>
          <a:p>
            <a:pPr lvl="0"/>
            <a:r>
              <a:rPr lang="en-US"/>
              <a:t>Quotation</a:t>
            </a:r>
          </a:p>
        </p:txBody>
      </p:sp>
      <p:sp>
        <p:nvSpPr>
          <p:cNvPr id="2" name="Titel 1">
            <a:extLst>
              <a:ext uri="{FF2B5EF4-FFF2-40B4-BE49-F238E27FC236}">
                <a16:creationId xmlns:a16="http://schemas.microsoft.com/office/drawing/2014/main" id="{E1862DA9-158F-4836-9781-D74C8BECFD0C}"/>
              </a:ext>
            </a:extLst>
          </p:cNvPr>
          <p:cNvSpPr>
            <a:spLocks noGrp="1"/>
          </p:cNvSpPr>
          <p:nvPr>
            <p:ph type="title" hasCustomPrompt="1"/>
          </p:nvPr>
        </p:nvSpPr>
        <p:spPr>
          <a:xfrm>
            <a:off x="548642" y="451869"/>
            <a:ext cx="3470276" cy="369332"/>
          </a:xfrm>
          <a:prstGeom prst="rect">
            <a:avLst/>
          </a:prstGeom>
        </p:spPr>
        <p:txBody>
          <a:bodyPr>
            <a:noAutofit/>
          </a:bodyPr>
          <a:lstStyle>
            <a:lvl1pPr>
              <a:spcBef>
                <a:spcPts val="0"/>
              </a:spcBef>
              <a:defRPr sz="2215">
                <a:solidFill>
                  <a:schemeClr val="tx2"/>
                </a:solidFill>
                <a:latin typeface="+mj-lt"/>
                <a:ea typeface="+mj-ea"/>
                <a:cs typeface="+mj-cs"/>
                <a:sym typeface="+mj-lt"/>
              </a:defRPr>
            </a:lvl1pPr>
          </a:lstStyle>
          <a:p>
            <a:r>
              <a:rPr lang="en-US"/>
              <a:t>Name</a:t>
            </a:r>
          </a:p>
        </p:txBody>
      </p:sp>
      <p:sp>
        <p:nvSpPr>
          <p:cNvPr id="3" name="Foliennummernplatzhalter 2">
            <a:extLst>
              <a:ext uri="{FF2B5EF4-FFF2-40B4-BE49-F238E27FC236}">
                <a16:creationId xmlns:a16="http://schemas.microsoft.com/office/drawing/2014/main" id="{9494373C-172F-4341-9EB4-BD1C969B7C6C}"/>
              </a:ext>
            </a:extLst>
          </p:cNvPr>
          <p:cNvSpPr>
            <a:spLocks noGrp="1"/>
          </p:cNvSpPr>
          <p:nvPr>
            <p:ph type="sldNum" sz="quarter" idx="10"/>
          </p:nvPr>
        </p:nvSpPr>
        <p:spPr>
          <a:xfrm>
            <a:off x="8480654" y="6528649"/>
            <a:ext cx="137858" cy="142027"/>
          </a:xfrm>
        </p:spPr>
        <p:txBody>
          <a:bodyPr/>
          <a:lstStyle>
            <a:lvl1pPr>
              <a:defRPr>
                <a:latin typeface="+mj-lt"/>
                <a:ea typeface="+mn-ea"/>
                <a:cs typeface="+mn-cs"/>
                <a:sym typeface="+mn-lt"/>
              </a:defRPr>
            </a:lvl1pPr>
          </a:lstStyle>
          <a:p>
            <a:fld id="{3E44B31D-349A-4FE6-9084-AC4DE21D68C6}" type="slidenum">
              <a:rPr lang="en-US" smtClean="0"/>
              <a:pPr/>
              <a:t>‹#›</a:t>
            </a:fld>
            <a:endParaRPr lang="en-US"/>
          </a:p>
        </p:txBody>
      </p:sp>
      <p:sp>
        <p:nvSpPr>
          <p:cNvPr id="5" name="Textplatzhalter 4">
            <a:extLst>
              <a:ext uri="{FF2B5EF4-FFF2-40B4-BE49-F238E27FC236}">
                <a16:creationId xmlns:a16="http://schemas.microsoft.com/office/drawing/2014/main" id="{F1B5A57E-D8D6-42B3-9EC9-0F00B5306690}"/>
              </a:ext>
            </a:extLst>
          </p:cNvPr>
          <p:cNvSpPr>
            <a:spLocks noGrp="1"/>
          </p:cNvSpPr>
          <p:nvPr>
            <p:ph type="body" sz="quarter" idx="11" hasCustomPrompt="1"/>
          </p:nvPr>
        </p:nvSpPr>
        <p:spPr>
          <a:xfrm>
            <a:off x="549276" y="1668525"/>
            <a:ext cx="3470275" cy="4519522"/>
          </a:xfrm>
        </p:spPr>
        <p:txBody>
          <a:bodyPr/>
          <a:lstStyle>
            <a:lvl1pPr marL="0" indent="0" algn="l" defTabSz="422039" rtl="0" eaLnBrk="1" latinLnBrk="0" hangingPunct="1">
              <a:lnSpc>
                <a:spcPct val="100000"/>
              </a:lnSpc>
              <a:spcBef>
                <a:spcPts val="399"/>
              </a:spcBef>
              <a:buFontTx/>
              <a:buNone/>
              <a:defRPr lang="de-DE" sz="923" b="0" i="0" kern="1200" dirty="0">
                <a:solidFill>
                  <a:schemeClr val="tx1">
                    <a:lumMod val="65000"/>
                    <a:lumOff val="35000"/>
                  </a:schemeClr>
                </a:solidFill>
                <a:latin typeface="Messina Sans Light"/>
                <a:ea typeface="+mn-ea"/>
                <a:cs typeface="Messina Sans Light"/>
                <a:sym typeface="+mn-lt"/>
              </a:defRPr>
            </a:lvl1pPr>
            <a:lvl2pPr>
              <a:defRPr/>
            </a:lvl2pPr>
            <a:lvl3pPr>
              <a:defRPr/>
            </a:lvl3pPr>
            <a:lvl4pPr>
              <a:defRPr/>
            </a:lvl4pPr>
            <a:lvl5pPr>
              <a:defRPr/>
            </a:lvl5pPr>
          </a:lstStyle>
          <a:p>
            <a:pPr lvl="0"/>
            <a:r>
              <a:rPr lang="en-US"/>
              <a:t>Click to add text</a:t>
            </a:r>
          </a:p>
        </p:txBody>
      </p:sp>
      <p:sp>
        <p:nvSpPr>
          <p:cNvPr id="15" name="Textplatzhalter 4">
            <a:extLst>
              <a:ext uri="{FF2B5EF4-FFF2-40B4-BE49-F238E27FC236}">
                <a16:creationId xmlns:a16="http://schemas.microsoft.com/office/drawing/2014/main" id="{DDF9A55D-AC24-45B5-A45C-C921141C8492}"/>
              </a:ext>
            </a:extLst>
          </p:cNvPr>
          <p:cNvSpPr>
            <a:spLocks noGrp="1"/>
          </p:cNvSpPr>
          <p:nvPr>
            <p:ph type="body" sz="quarter" idx="15" hasCustomPrompt="1"/>
          </p:nvPr>
        </p:nvSpPr>
        <p:spPr>
          <a:xfrm>
            <a:off x="549276" y="833453"/>
            <a:ext cx="3470275" cy="255776"/>
          </a:xfrm>
        </p:spPr>
        <p:txBody>
          <a:bodyPr>
            <a:spAutoFit/>
          </a:bodyPr>
          <a:lstStyle>
            <a:lvl1pPr marL="0" indent="0" algn="l" defTabSz="422039" rtl="0" eaLnBrk="1" latinLnBrk="0" hangingPunct="1">
              <a:lnSpc>
                <a:spcPct val="100000"/>
              </a:lnSpc>
              <a:spcBef>
                <a:spcPts val="0"/>
              </a:spcBef>
              <a:buFontTx/>
              <a:buNone/>
              <a:defRPr lang="de-DE" sz="1662" b="0" kern="1200" dirty="0">
                <a:solidFill>
                  <a:schemeClr val="tx1">
                    <a:lumMod val="65000"/>
                    <a:lumOff val="35000"/>
                  </a:schemeClr>
                </a:solidFill>
                <a:latin typeface="+mj-lt"/>
                <a:ea typeface="+mn-ea"/>
                <a:cs typeface="+mn-cs"/>
                <a:sym typeface="+mn-lt"/>
              </a:defRPr>
            </a:lvl1pPr>
            <a:lvl2pPr>
              <a:defRPr/>
            </a:lvl2pPr>
            <a:lvl3pPr>
              <a:defRPr/>
            </a:lvl3pPr>
            <a:lvl4pPr>
              <a:defRPr/>
            </a:lvl4pPr>
            <a:lvl5pPr>
              <a:defRPr/>
            </a:lvl5pPr>
          </a:lstStyle>
          <a:p>
            <a:pPr lvl="0"/>
            <a:r>
              <a:rPr lang="en-US"/>
              <a:t>Office/Function</a:t>
            </a:r>
          </a:p>
        </p:txBody>
      </p:sp>
    </p:spTree>
    <p:extLst>
      <p:ext uri="{BB962C8B-B14F-4D97-AF65-F5344CB8AC3E}">
        <p14:creationId xmlns:p14="http://schemas.microsoft.com/office/powerpoint/2010/main" val="21101436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x New_Consultant bi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F89A22-864F-4115-9AAF-44DABB0C1CDC}"/>
              </a:ext>
            </a:extLst>
          </p:cNvPr>
          <p:cNvSpPr>
            <a:spLocks noGrp="1"/>
          </p:cNvSpPr>
          <p:nvPr>
            <p:ph type="sldNum" sz="quarter" idx="10"/>
          </p:nvPr>
        </p:nvSpPr>
        <p:spPr/>
        <p:txBody>
          <a:bodyPr/>
          <a:lstStyle>
            <a:lvl1pPr>
              <a:defRPr>
                <a:latin typeface="+mj-lt"/>
              </a:defRPr>
            </a:lvl1pPr>
          </a:lstStyle>
          <a:p>
            <a:fld id="{3E44B31D-349A-4FE6-9084-AC4DE21D68C6}" type="slidenum">
              <a:rPr lang="en-US" smtClean="0"/>
              <a:pPr/>
              <a:t>‹#›</a:t>
            </a:fld>
            <a:endParaRPr lang="en-US"/>
          </a:p>
        </p:txBody>
      </p:sp>
      <p:sp>
        <p:nvSpPr>
          <p:cNvPr id="13" name="Text Placeholder 11">
            <a:extLst>
              <a:ext uri="{FF2B5EF4-FFF2-40B4-BE49-F238E27FC236}">
                <a16:creationId xmlns:a16="http://schemas.microsoft.com/office/drawing/2014/main" id="{CB1337D0-DE74-4925-3335-9FB10100888E}"/>
              </a:ext>
            </a:extLst>
          </p:cNvPr>
          <p:cNvSpPr>
            <a:spLocks noGrp="1"/>
          </p:cNvSpPr>
          <p:nvPr>
            <p:ph type="body" sz="quarter" idx="18"/>
          </p:nvPr>
        </p:nvSpPr>
        <p:spPr>
          <a:xfrm>
            <a:off x="556577" y="1147351"/>
            <a:ext cx="3943830" cy="3931703"/>
          </a:xfrm>
        </p:spPr>
        <p:txBody>
          <a:bodyPr/>
          <a:lstStyle>
            <a:lvl1pPr>
              <a:defRPr sz="1400"/>
            </a:lvl1pPr>
            <a:lvl2pPr>
              <a:defRPr sz="1400">
                <a:latin typeface="Messina Sans" panose="00000500000000000000" pitchFamily="50" charset="0"/>
              </a:defRPr>
            </a:lvl2pPr>
            <a:lvl3pPr>
              <a:defRPr sz="1400">
                <a:latin typeface="Messina Sans" panose="00000500000000000000" pitchFamily="50" charset="0"/>
              </a:defRPr>
            </a:lvl3pPr>
            <a:lvl4pPr>
              <a:defRPr sz="1400">
                <a:latin typeface="Messina Sans" panose="00000500000000000000" pitchFamily="50" charset="0"/>
              </a:defRPr>
            </a:lvl4pPr>
            <a:lvl5pPr>
              <a:defRPr sz="1400">
                <a:latin typeface="Messina Sans" panose="00000500000000000000"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7">
            <a:extLst>
              <a:ext uri="{FF2B5EF4-FFF2-40B4-BE49-F238E27FC236}">
                <a16:creationId xmlns:a16="http://schemas.microsoft.com/office/drawing/2014/main" id="{B04ADB32-F713-45F5-BDCD-DD3EE070CF75}"/>
              </a:ext>
            </a:extLst>
          </p:cNvPr>
          <p:cNvSpPr>
            <a:spLocks noGrp="1"/>
          </p:cNvSpPr>
          <p:nvPr>
            <p:ph type="pic" sz="quarter" idx="16" hasCustomPrompt="1"/>
          </p:nvPr>
        </p:nvSpPr>
        <p:spPr>
          <a:xfrm>
            <a:off x="556578" y="5198702"/>
            <a:ext cx="1433485" cy="989345"/>
          </a:xfrm>
          <a:pattFill prst="wdDnDiag">
            <a:fgClr>
              <a:srgbClr val="F9F9F9"/>
            </a:fgClr>
            <a:bgClr>
              <a:schemeClr val="bg1"/>
            </a:bgClr>
          </a:pattFill>
        </p:spPr>
        <p:txBody>
          <a:bodyPr anchor="ctr"/>
          <a:lstStyle>
            <a:lvl1pPr algn="ctr">
              <a:defRPr>
                <a:solidFill>
                  <a:schemeClr val="tx1">
                    <a:lumMod val="65000"/>
                    <a:lumOff val="35000"/>
                  </a:schemeClr>
                </a:solidFill>
                <a:latin typeface="Messina Sans" panose="00000500000000000000" pitchFamily="50" charset="0"/>
              </a:defRPr>
            </a:lvl1pPr>
          </a:lstStyle>
          <a:p>
            <a:r>
              <a:rPr lang="en-US"/>
              <a:t>HEADSHOT</a:t>
            </a:r>
          </a:p>
        </p:txBody>
      </p:sp>
      <p:sp>
        <p:nvSpPr>
          <p:cNvPr id="10" name="Picture Placeholder 7">
            <a:extLst>
              <a:ext uri="{FF2B5EF4-FFF2-40B4-BE49-F238E27FC236}">
                <a16:creationId xmlns:a16="http://schemas.microsoft.com/office/drawing/2014/main" id="{6B5CDC13-0A07-4B4B-B909-933886FF140F}"/>
              </a:ext>
            </a:extLst>
          </p:cNvPr>
          <p:cNvSpPr>
            <a:spLocks noGrp="1"/>
          </p:cNvSpPr>
          <p:nvPr>
            <p:ph type="pic" sz="quarter" idx="17" hasCustomPrompt="1"/>
          </p:nvPr>
        </p:nvSpPr>
        <p:spPr>
          <a:xfrm>
            <a:off x="4674682" y="5198702"/>
            <a:ext cx="1433485" cy="989345"/>
          </a:xfrm>
          <a:pattFill prst="wdDnDiag">
            <a:fgClr>
              <a:srgbClr val="F9F9F9"/>
            </a:fgClr>
            <a:bgClr>
              <a:schemeClr val="bg1"/>
            </a:bgClr>
          </a:pattFill>
        </p:spPr>
        <p:txBody>
          <a:bodyPr anchor="ctr"/>
          <a:lstStyle>
            <a:lvl1pPr algn="ctr">
              <a:defRPr>
                <a:solidFill>
                  <a:schemeClr val="tx1">
                    <a:lumMod val="65000"/>
                    <a:lumOff val="35000"/>
                  </a:schemeClr>
                </a:solidFill>
                <a:latin typeface="Messina Sans" panose="00000500000000000000" pitchFamily="50" charset="0"/>
              </a:defRPr>
            </a:lvl1pPr>
          </a:lstStyle>
          <a:p>
            <a:r>
              <a:rPr lang="en-US"/>
              <a:t>HEADSHOT</a:t>
            </a:r>
          </a:p>
        </p:txBody>
      </p:sp>
      <p:sp>
        <p:nvSpPr>
          <p:cNvPr id="11" name="Text Placeholder 11">
            <a:extLst>
              <a:ext uri="{FF2B5EF4-FFF2-40B4-BE49-F238E27FC236}">
                <a16:creationId xmlns:a16="http://schemas.microsoft.com/office/drawing/2014/main" id="{F04F221F-2BBD-4479-8CEE-A1D31E4E4F8D}"/>
              </a:ext>
            </a:extLst>
          </p:cNvPr>
          <p:cNvSpPr>
            <a:spLocks noGrp="1"/>
          </p:cNvSpPr>
          <p:nvPr>
            <p:ph type="body" sz="quarter" idx="13" hasCustomPrompt="1"/>
          </p:nvPr>
        </p:nvSpPr>
        <p:spPr>
          <a:xfrm>
            <a:off x="556578" y="502803"/>
            <a:ext cx="8061933" cy="276999"/>
          </a:xfrm>
        </p:spPr>
        <p:txBody>
          <a:bodyPr wrap="square">
            <a:spAutoFit/>
          </a:bodyPr>
          <a:lstStyle>
            <a:lvl1pPr>
              <a:defRPr sz="1800"/>
            </a:lvl1pPr>
          </a:lstStyle>
          <a:p>
            <a:pPr lvl="0"/>
            <a:r>
              <a:rPr lang="en-US"/>
              <a:t>Click to add title</a:t>
            </a:r>
          </a:p>
        </p:txBody>
      </p:sp>
      <p:sp>
        <p:nvSpPr>
          <p:cNvPr id="12" name="Text Placeholder 8">
            <a:extLst>
              <a:ext uri="{FF2B5EF4-FFF2-40B4-BE49-F238E27FC236}">
                <a16:creationId xmlns:a16="http://schemas.microsoft.com/office/drawing/2014/main" id="{E4478755-9FE0-40C1-BB50-7658D4546EDF}"/>
              </a:ext>
            </a:extLst>
          </p:cNvPr>
          <p:cNvSpPr>
            <a:spLocks noGrp="1"/>
          </p:cNvSpPr>
          <p:nvPr>
            <p:ph type="body" sz="quarter" idx="12"/>
          </p:nvPr>
        </p:nvSpPr>
        <p:spPr>
          <a:xfrm>
            <a:off x="556578" y="166034"/>
            <a:ext cx="8061935" cy="153888"/>
          </a:xfrm>
        </p:spPr>
        <p:txBody>
          <a:bodyPr vert="horz" wrap="square" lIns="0" tIns="0" rIns="0" bIns="0" rtlCol="0">
            <a:spAutoFit/>
          </a:bodyPr>
          <a:lstStyle>
            <a:lvl1pPr>
              <a:defRPr lang="en-US" sz="1000" dirty="0">
                <a:solidFill>
                  <a:schemeClr val="tx1">
                    <a:lumMod val="65000"/>
                    <a:lumOff val="35000"/>
                  </a:schemeClr>
                </a:solidFill>
              </a:defRPr>
            </a:lvl1pPr>
          </a:lstStyle>
          <a:p>
            <a:pPr lvl="0"/>
            <a:r>
              <a:rPr lang="en-US"/>
              <a:t>Click to edit Master text styles</a:t>
            </a:r>
          </a:p>
        </p:txBody>
      </p:sp>
      <p:sp>
        <p:nvSpPr>
          <p:cNvPr id="14" name="Text Placeholder 11">
            <a:extLst>
              <a:ext uri="{FF2B5EF4-FFF2-40B4-BE49-F238E27FC236}">
                <a16:creationId xmlns:a16="http://schemas.microsoft.com/office/drawing/2014/main" id="{7EA9AD2A-228A-B7BF-8416-458316016E44}"/>
              </a:ext>
            </a:extLst>
          </p:cNvPr>
          <p:cNvSpPr>
            <a:spLocks noGrp="1"/>
          </p:cNvSpPr>
          <p:nvPr>
            <p:ph type="body" sz="quarter" idx="19"/>
          </p:nvPr>
        </p:nvSpPr>
        <p:spPr>
          <a:xfrm>
            <a:off x="4674682" y="1147351"/>
            <a:ext cx="3943830" cy="3931703"/>
          </a:xfrm>
        </p:spPr>
        <p:txBody>
          <a:bodyPr/>
          <a:lstStyle>
            <a:lvl1pPr>
              <a:defRPr sz="1400"/>
            </a:lvl1pPr>
            <a:lvl2pPr>
              <a:defRPr sz="1400">
                <a:latin typeface="Messina Sans" panose="00000500000000000000" pitchFamily="50" charset="0"/>
              </a:defRPr>
            </a:lvl2pPr>
            <a:lvl3pPr>
              <a:defRPr sz="1400">
                <a:latin typeface="Messina Sans" panose="00000500000000000000" pitchFamily="50" charset="0"/>
              </a:defRPr>
            </a:lvl3pPr>
            <a:lvl4pPr>
              <a:defRPr sz="1400">
                <a:latin typeface="Messina Sans" panose="00000500000000000000" pitchFamily="50" charset="0"/>
              </a:defRPr>
            </a:lvl4pPr>
            <a:lvl5pPr>
              <a:defRPr sz="1400">
                <a:latin typeface="Messina Sans" panose="00000500000000000000"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853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x New_Consultant bi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F89A22-864F-4115-9AAF-44DABB0C1CDC}"/>
              </a:ext>
            </a:extLst>
          </p:cNvPr>
          <p:cNvSpPr>
            <a:spLocks noGrp="1"/>
          </p:cNvSpPr>
          <p:nvPr>
            <p:ph type="sldNum" sz="quarter" idx="10"/>
          </p:nvPr>
        </p:nvSpPr>
        <p:spPr/>
        <p:txBody>
          <a:bodyPr/>
          <a:lstStyle>
            <a:lvl1pPr>
              <a:defRPr>
                <a:latin typeface="+mj-lt"/>
              </a:defRPr>
            </a:lvl1pPr>
          </a:lstStyle>
          <a:p>
            <a:fld id="{3E44B31D-349A-4FE6-9084-AC4DE21D68C6}" type="slidenum">
              <a:rPr lang="en-US" smtClean="0"/>
              <a:pPr/>
              <a:t>‹#›</a:t>
            </a:fld>
            <a:endParaRPr lang="en-US"/>
          </a:p>
        </p:txBody>
      </p:sp>
      <p:sp>
        <p:nvSpPr>
          <p:cNvPr id="9" name="Picture Placeholder 7">
            <a:extLst>
              <a:ext uri="{FF2B5EF4-FFF2-40B4-BE49-F238E27FC236}">
                <a16:creationId xmlns:a16="http://schemas.microsoft.com/office/drawing/2014/main" id="{B04ADB32-F713-45F5-BDCD-DD3EE070CF75}"/>
              </a:ext>
            </a:extLst>
          </p:cNvPr>
          <p:cNvSpPr>
            <a:spLocks noGrp="1"/>
          </p:cNvSpPr>
          <p:nvPr>
            <p:ph type="pic" sz="quarter" idx="16" hasCustomPrompt="1"/>
          </p:nvPr>
        </p:nvSpPr>
        <p:spPr>
          <a:xfrm>
            <a:off x="556578" y="5198702"/>
            <a:ext cx="1433485" cy="989345"/>
          </a:xfrm>
          <a:pattFill prst="wdDnDiag">
            <a:fgClr>
              <a:srgbClr val="F9F9F9"/>
            </a:fgClr>
            <a:bgClr>
              <a:schemeClr val="bg1"/>
            </a:bgClr>
          </a:pattFill>
        </p:spPr>
        <p:txBody>
          <a:bodyPr anchor="ctr"/>
          <a:lstStyle>
            <a:lvl1pPr algn="ctr">
              <a:defRPr>
                <a:solidFill>
                  <a:schemeClr val="tx1">
                    <a:lumMod val="65000"/>
                    <a:lumOff val="35000"/>
                  </a:schemeClr>
                </a:solidFill>
                <a:latin typeface="Messina Sans" panose="00000500000000000000" pitchFamily="50" charset="0"/>
              </a:defRPr>
            </a:lvl1pPr>
          </a:lstStyle>
          <a:p>
            <a:r>
              <a:rPr lang="en-US"/>
              <a:t>HEADSHOT</a:t>
            </a:r>
          </a:p>
        </p:txBody>
      </p:sp>
      <p:sp>
        <p:nvSpPr>
          <p:cNvPr id="11" name="Text Placeholder 11">
            <a:extLst>
              <a:ext uri="{FF2B5EF4-FFF2-40B4-BE49-F238E27FC236}">
                <a16:creationId xmlns:a16="http://schemas.microsoft.com/office/drawing/2014/main" id="{F04F221F-2BBD-4479-8CEE-A1D31E4E4F8D}"/>
              </a:ext>
            </a:extLst>
          </p:cNvPr>
          <p:cNvSpPr>
            <a:spLocks noGrp="1"/>
          </p:cNvSpPr>
          <p:nvPr>
            <p:ph type="body" sz="quarter" idx="13" hasCustomPrompt="1"/>
          </p:nvPr>
        </p:nvSpPr>
        <p:spPr>
          <a:xfrm>
            <a:off x="556578" y="502803"/>
            <a:ext cx="8061933" cy="276999"/>
          </a:xfrm>
        </p:spPr>
        <p:txBody>
          <a:bodyPr wrap="square">
            <a:spAutoFit/>
          </a:bodyPr>
          <a:lstStyle>
            <a:lvl1pPr>
              <a:defRPr sz="1800"/>
            </a:lvl1pPr>
          </a:lstStyle>
          <a:p>
            <a:pPr lvl="0"/>
            <a:r>
              <a:rPr lang="en-US" dirty="0"/>
              <a:t>Click to add title</a:t>
            </a:r>
          </a:p>
        </p:txBody>
      </p:sp>
      <p:sp>
        <p:nvSpPr>
          <p:cNvPr id="12" name="Text Placeholder 8">
            <a:extLst>
              <a:ext uri="{FF2B5EF4-FFF2-40B4-BE49-F238E27FC236}">
                <a16:creationId xmlns:a16="http://schemas.microsoft.com/office/drawing/2014/main" id="{E4478755-9FE0-40C1-BB50-7658D4546EDF}"/>
              </a:ext>
            </a:extLst>
          </p:cNvPr>
          <p:cNvSpPr>
            <a:spLocks noGrp="1"/>
          </p:cNvSpPr>
          <p:nvPr>
            <p:ph type="body" sz="quarter" idx="12"/>
          </p:nvPr>
        </p:nvSpPr>
        <p:spPr>
          <a:xfrm>
            <a:off x="556578" y="166034"/>
            <a:ext cx="8061935" cy="153888"/>
          </a:xfrm>
        </p:spPr>
        <p:txBody>
          <a:bodyPr vert="horz" wrap="square" lIns="0" tIns="0" rIns="0" bIns="0" rtlCol="0">
            <a:spAutoFit/>
          </a:bodyPr>
          <a:lstStyle>
            <a:lvl1pPr>
              <a:defRPr lang="en-US" sz="1000" dirty="0">
                <a:solidFill>
                  <a:schemeClr val="tx1">
                    <a:lumMod val="65000"/>
                    <a:lumOff val="35000"/>
                  </a:schemeClr>
                </a:solidFill>
              </a:defRPr>
            </a:lvl1pPr>
          </a:lstStyle>
          <a:p>
            <a:pPr lvl="0"/>
            <a:r>
              <a:rPr lang="en-US"/>
              <a:t>Click to edit Master text styles</a:t>
            </a:r>
          </a:p>
        </p:txBody>
      </p:sp>
      <p:sp>
        <p:nvSpPr>
          <p:cNvPr id="17" name="Picture Placeholder 7">
            <a:extLst>
              <a:ext uri="{FF2B5EF4-FFF2-40B4-BE49-F238E27FC236}">
                <a16:creationId xmlns:a16="http://schemas.microsoft.com/office/drawing/2014/main" id="{F09A0FAF-7DDD-4547-A38C-CB400DD20E14}"/>
              </a:ext>
            </a:extLst>
          </p:cNvPr>
          <p:cNvSpPr>
            <a:spLocks noGrp="1"/>
          </p:cNvSpPr>
          <p:nvPr>
            <p:ph type="pic" sz="quarter" idx="18" hasCustomPrompt="1"/>
          </p:nvPr>
        </p:nvSpPr>
        <p:spPr>
          <a:xfrm>
            <a:off x="3280203" y="5198702"/>
            <a:ext cx="1433485" cy="989345"/>
          </a:xfrm>
          <a:pattFill prst="wdDnDiag">
            <a:fgClr>
              <a:srgbClr val="F9F9F9"/>
            </a:fgClr>
            <a:bgClr>
              <a:schemeClr val="bg1"/>
            </a:bgClr>
          </a:pattFill>
        </p:spPr>
        <p:txBody>
          <a:bodyPr anchor="ctr"/>
          <a:lstStyle>
            <a:lvl1pPr algn="ctr">
              <a:defRPr>
                <a:solidFill>
                  <a:schemeClr val="tx1">
                    <a:lumMod val="65000"/>
                    <a:lumOff val="35000"/>
                  </a:schemeClr>
                </a:solidFill>
                <a:latin typeface="Messina Sans" panose="00000500000000000000" pitchFamily="50" charset="0"/>
              </a:defRPr>
            </a:lvl1pPr>
          </a:lstStyle>
          <a:p>
            <a:r>
              <a:rPr lang="en-US"/>
              <a:t>HEADSHOT</a:t>
            </a:r>
          </a:p>
        </p:txBody>
      </p:sp>
      <p:sp>
        <p:nvSpPr>
          <p:cNvPr id="19" name="Picture Placeholder 7">
            <a:extLst>
              <a:ext uri="{FF2B5EF4-FFF2-40B4-BE49-F238E27FC236}">
                <a16:creationId xmlns:a16="http://schemas.microsoft.com/office/drawing/2014/main" id="{F3C5FF82-A3B0-4154-90E6-3AB74D5E8094}"/>
              </a:ext>
            </a:extLst>
          </p:cNvPr>
          <p:cNvSpPr>
            <a:spLocks noGrp="1"/>
          </p:cNvSpPr>
          <p:nvPr>
            <p:ph type="pic" sz="quarter" idx="20" hasCustomPrompt="1"/>
          </p:nvPr>
        </p:nvSpPr>
        <p:spPr>
          <a:xfrm>
            <a:off x="6003827" y="5198702"/>
            <a:ext cx="1433485" cy="989345"/>
          </a:xfrm>
          <a:pattFill prst="wdDnDiag">
            <a:fgClr>
              <a:srgbClr val="F9F9F9"/>
            </a:fgClr>
            <a:bgClr>
              <a:schemeClr val="bg1"/>
            </a:bgClr>
          </a:pattFill>
        </p:spPr>
        <p:txBody>
          <a:bodyPr anchor="ctr"/>
          <a:lstStyle>
            <a:lvl1pPr algn="ctr">
              <a:defRPr>
                <a:solidFill>
                  <a:schemeClr val="tx1">
                    <a:lumMod val="65000"/>
                    <a:lumOff val="35000"/>
                  </a:schemeClr>
                </a:solidFill>
                <a:latin typeface="Messina Sans" panose="00000500000000000000" pitchFamily="50" charset="0"/>
              </a:defRPr>
            </a:lvl1pPr>
          </a:lstStyle>
          <a:p>
            <a:r>
              <a:rPr lang="en-US"/>
              <a:t>HEADSHOT</a:t>
            </a:r>
          </a:p>
        </p:txBody>
      </p:sp>
      <p:sp>
        <p:nvSpPr>
          <p:cNvPr id="13" name="Text Placeholder 11">
            <a:extLst>
              <a:ext uri="{FF2B5EF4-FFF2-40B4-BE49-F238E27FC236}">
                <a16:creationId xmlns:a16="http://schemas.microsoft.com/office/drawing/2014/main" id="{DA5B4A4E-E754-9893-AD8C-32B61CC0E963}"/>
              </a:ext>
            </a:extLst>
          </p:cNvPr>
          <p:cNvSpPr>
            <a:spLocks noGrp="1"/>
          </p:cNvSpPr>
          <p:nvPr>
            <p:ph type="body" sz="quarter" idx="21"/>
          </p:nvPr>
        </p:nvSpPr>
        <p:spPr>
          <a:xfrm>
            <a:off x="556577" y="1147351"/>
            <a:ext cx="2614682" cy="3931703"/>
          </a:xfrm>
        </p:spPr>
        <p:txBody>
          <a:bodyPr/>
          <a:lstStyle>
            <a:lvl1pPr>
              <a:defRPr sz="1400"/>
            </a:lvl1pPr>
            <a:lvl2pPr>
              <a:defRPr sz="1400">
                <a:latin typeface="Messina Sans" panose="00000500000000000000" pitchFamily="50" charset="0"/>
              </a:defRPr>
            </a:lvl2pPr>
            <a:lvl3pPr>
              <a:defRPr sz="1400">
                <a:latin typeface="Messina Sans" panose="00000500000000000000" pitchFamily="50" charset="0"/>
              </a:defRPr>
            </a:lvl3pPr>
            <a:lvl4pPr>
              <a:defRPr sz="1400">
                <a:latin typeface="Messina Sans" panose="00000500000000000000" pitchFamily="50" charset="0"/>
              </a:defRPr>
            </a:lvl4pPr>
            <a:lvl5pPr>
              <a:defRPr sz="1400">
                <a:latin typeface="Messina Sans" panose="00000500000000000000"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a:extLst>
              <a:ext uri="{FF2B5EF4-FFF2-40B4-BE49-F238E27FC236}">
                <a16:creationId xmlns:a16="http://schemas.microsoft.com/office/drawing/2014/main" id="{197F891B-23EB-B721-6027-497CA0CE3DF4}"/>
              </a:ext>
            </a:extLst>
          </p:cNvPr>
          <p:cNvSpPr>
            <a:spLocks noGrp="1"/>
          </p:cNvSpPr>
          <p:nvPr>
            <p:ph type="body" sz="quarter" idx="22"/>
          </p:nvPr>
        </p:nvSpPr>
        <p:spPr>
          <a:xfrm>
            <a:off x="3280203" y="1147351"/>
            <a:ext cx="2614682" cy="3931703"/>
          </a:xfrm>
        </p:spPr>
        <p:txBody>
          <a:bodyPr/>
          <a:lstStyle>
            <a:lvl1pPr>
              <a:defRPr sz="1400"/>
            </a:lvl1pPr>
            <a:lvl2pPr>
              <a:defRPr sz="1400">
                <a:latin typeface="Messina Sans" panose="00000500000000000000" pitchFamily="50" charset="0"/>
              </a:defRPr>
            </a:lvl2pPr>
            <a:lvl3pPr>
              <a:defRPr sz="1400">
                <a:latin typeface="Messina Sans" panose="00000500000000000000" pitchFamily="50" charset="0"/>
              </a:defRPr>
            </a:lvl3pPr>
            <a:lvl4pPr>
              <a:defRPr sz="1400">
                <a:latin typeface="Messina Sans" panose="00000500000000000000" pitchFamily="50" charset="0"/>
              </a:defRPr>
            </a:lvl4pPr>
            <a:lvl5pPr>
              <a:defRPr sz="1400">
                <a:latin typeface="Messina Sans" panose="00000500000000000000"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1">
            <a:extLst>
              <a:ext uri="{FF2B5EF4-FFF2-40B4-BE49-F238E27FC236}">
                <a16:creationId xmlns:a16="http://schemas.microsoft.com/office/drawing/2014/main" id="{DE997DFA-A1EB-A1FA-FDEE-0B7798036EC2}"/>
              </a:ext>
            </a:extLst>
          </p:cNvPr>
          <p:cNvSpPr>
            <a:spLocks noGrp="1"/>
          </p:cNvSpPr>
          <p:nvPr>
            <p:ph type="body" sz="quarter" idx="23"/>
          </p:nvPr>
        </p:nvSpPr>
        <p:spPr>
          <a:xfrm>
            <a:off x="6003828" y="1147351"/>
            <a:ext cx="2614682" cy="3931703"/>
          </a:xfrm>
        </p:spPr>
        <p:txBody>
          <a:bodyPr/>
          <a:lstStyle>
            <a:lvl1pPr>
              <a:defRPr sz="1400"/>
            </a:lvl1pPr>
            <a:lvl2pPr>
              <a:defRPr sz="1400">
                <a:latin typeface="Messina Sans" panose="00000500000000000000" pitchFamily="50" charset="0"/>
              </a:defRPr>
            </a:lvl2pPr>
            <a:lvl3pPr>
              <a:defRPr sz="1400">
                <a:latin typeface="Messina Sans" panose="00000500000000000000" pitchFamily="50" charset="0"/>
              </a:defRPr>
            </a:lvl3pPr>
            <a:lvl4pPr>
              <a:defRPr sz="1400">
                <a:latin typeface="Messina Sans" panose="00000500000000000000" pitchFamily="50" charset="0"/>
              </a:defRPr>
            </a:lvl4pPr>
            <a:lvl5pPr>
              <a:defRPr sz="1400">
                <a:latin typeface="Messina Sans" panose="00000500000000000000"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34164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ew_team overview">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CD900CC-8A26-4886-9D41-8D195B15C138}"/>
              </a:ext>
            </a:extLst>
          </p:cNvPr>
          <p:cNvSpPr>
            <a:spLocks noGrp="1"/>
          </p:cNvSpPr>
          <p:nvPr>
            <p:ph type="sldNum" sz="quarter" idx="10"/>
          </p:nvPr>
        </p:nvSpPr>
        <p:spPr/>
        <p:txBody>
          <a:bodyPr/>
          <a:lstStyle>
            <a:lvl1pPr>
              <a:defRPr>
                <a:latin typeface="+mj-lt"/>
              </a:defRPr>
            </a:lvl1pPr>
          </a:lstStyle>
          <a:p>
            <a:fld id="{3E44B31D-349A-4FE6-9084-AC4DE21D68C6}" type="slidenum">
              <a:rPr lang="en-US" smtClean="0"/>
              <a:pPr/>
              <a:t>‹#›</a:t>
            </a:fld>
            <a:endParaRPr lang="en-US"/>
          </a:p>
        </p:txBody>
      </p:sp>
      <p:sp>
        <p:nvSpPr>
          <p:cNvPr id="5" name="Text Placeholder 11">
            <a:extLst>
              <a:ext uri="{FF2B5EF4-FFF2-40B4-BE49-F238E27FC236}">
                <a16:creationId xmlns:a16="http://schemas.microsoft.com/office/drawing/2014/main" id="{4FA5C6E9-F8D3-4D54-A07C-7941FAFD76A8}"/>
              </a:ext>
            </a:extLst>
          </p:cNvPr>
          <p:cNvSpPr>
            <a:spLocks noGrp="1"/>
          </p:cNvSpPr>
          <p:nvPr>
            <p:ph type="body" sz="quarter" idx="13" hasCustomPrompt="1"/>
          </p:nvPr>
        </p:nvSpPr>
        <p:spPr>
          <a:xfrm>
            <a:off x="556579" y="502803"/>
            <a:ext cx="2975798" cy="276999"/>
          </a:xfrm>
        </p:spPr>
        <p:txBody>
          <a:bodyPr>
            <a:spAutoFit/>
          </a:bodyPr>
          <a:lstStyle>
            <a:lvl1pPr>
              <a:defRPr sz="1800"/>
            </a:lvl1pPr>
          </a:lstStyle>
          <a:p>
            <a:pPr lvl="0"/>
            <a:r>
              <a:rPr lang="en-US" dirty="0"/>
              <a:t>Click to add title</a:t>
            </a:r>
          </a:p>
        </p:txBody>
      </p:sp>
      <p:sp>
        <p:nvSpPr>
          <p:cNvPr id="6" name="Text Placeholder 8">
            <a:extLst>
              <a:ext uri="{FF2B5EF4-FFF2-40B4-BE49-F238E27FC236}">
                <a16:creationId xmlns:a16="http://schemas.microsoft.com/office/drawing/2014/main" id="{C3190E29-36C7-47BA-B49A-410B6098A678}"/>
              </a:ext>
            </a:extLst>
          </p:cNvPr>
          <p:cNvSpPr>
            <a:spLocks noGrp="1"/>
          </p:cNvSpPr>
          <p:nvPr>
            <p:ph type="body" sz="quarter" idx="12"/>
          </p:nvPr>
        </p:nvSpPr>
        <p:spPr>
          <a:xfrm>
            <a:off x="556580" y="166034"/>
            <a:ext cx="2975798" cy="153888"/>
          </a:xfrm>
        </p:spPr>
        <p:txBody>
          <a:bodyPr vert="horz" lIns="0" tIns="0" rIns="0" bIns="0" rtlCol="0">
            <a:spAutoFit/>
          </a:bodyPr>
          <a:lstStyle>
            <a:lvl1pPr>
              <a:defRPr lang="en-US" sz="1000" dirty="0">
                <a:solidFill>
                  <a:schemeClr val="tx1">
                    <a:lumMod val="65000"/>
                    <a:lumOff val="35000"/>
                  </a:schemeClr>
                </a:solidFill>
              </a:defRPr>
            </a:lvl1pPr>
          </a:lstStyle>
          <a:p>
            <a:pPr lvl="0"/>
            <a:r>
              <a:rPr lang="en-US"/>
              <a:t>Click to edit Master text styles</a:t>
            </a:r>
          </a:p>
        </p:txBody>
      </p:sp>
      <p:sp>
        <p:nvSpPr>
          <p:cNvPr id="7" name="Picture Placeholder 7">
            <a:extLst>
              <a:ext uri="{FF2B5EF4-FFF2-40B4-BE49-F238E27FC236}">
                <a16:creationId xmlns:a16="http://schemas.microsoft.com/office/drawing/2014/main" id="{5EF7BFCC-CDDE-4994-A44A-E6F6AFC52274}"/>
              </a:ext>
            </a:extLst>
          </p:cNvPr>
          <p:cNvSpPr>
            <a:spLocks noGrp="1"/>
          </p:cNvSpPr>
          <p:nvPr>
            <p:ph type="pic" sz="quarter" idx="16" hasCustomPrompt="1"/>
          </p:nvPr>
        </p:nvSpPr>
        <p:spPr>
          <a:xfrm>
            <a:off x="3616783" y="4101334"/>
            <a:ext cx="2461006" cy="1698507"/>
          </a:xfrm>
          <a:pattFill prst="wdDnDiag">
            <a:fgClr>
              <a:srgbClr val="F9F9F9"/>
            </a:fgClr>
            <a:bgClr>
              <a:schemeClr val="bg1"/>
            </a:bgClr>
          </a:pattFill>
        </p:spPr>
        <p:txBody>
          <a:bodyPr anchor="ctr"/>
          <a:lstStyle>
            <a:lvl1pPr algn="ctr">
              <a:defRPr>
                <a:solidFill>
                  <a:schemeClr val="tx1">
                    <a:lumMod val="65000"/>
                    <a:lumOff val="35000"/>
                  </a:schemeClr>
                </a:solidFill>
                <a:latin typeface="Messina Sans" panose="00000500000000000000" pitchFamily="50" charset="0"/>
              </a:defRPr>
            </a:lvl1pPr>
          </a:lstStyle>
          <a:p>
            <a:r>
              <a:rPr lang="en-US"/>
              <a:t>5. HEADSHOT</a:t>
            </a:r>
          </a:p>
        </p:txBody>
      </p:sp>
      <p:sp>
        <p:nvSpPr>
          <p:cNvPr id="8" name="Picture Placeholder 7">
            <a:extLst>
              <a:ext uri="{FF2B5EF4-FFF2-40B4-BE49-F238E27FC236}">
                <a16:creationId xmlns:a16="http://schemas.microsoft.com/office/drawing/2014/main" id="{9406EA74-84E0-4C20-9B85-3C9A973D48EA}"/>
              </a:ext>
            </a:extLst>
          </p:cNvPr>
          <p:cNvSpPr>
            <a:spLocks noGrp="1"/>
          </p:cNvSpPr>
          <p:nvPr>
            <p:ph type="pic" sz="quarter" idx="17" hasCustomPrompt="1"/>
          </p:nvPr>
        </p:nvSpPr>
        <p:spPr>
          <a:xfrm>
            <a:off x="3616783" y="2302069"/>
            <a:ext cx="2461006" cy="1698507"/>
          </a:xfrm>
          <a:pattFill prst="wdDnDiag">
            <a:fgClr>
              <a:srgbClr val="F9F9F9"/>
            </a:fgClr>
            <a:bgClr>
              <a:schemeClr val="bg1"/>
            </a:bgClr>
          </a:pattFill>
        </p:spPr>
        <p:txBody>
          <a:bodyPr anchor="ctr"/>
          <a:lstStyle>
            <a:lvl1pPr algn="ctr">
              <a:defRPr>
                <a:solidFill>
                  <a:schemeClr val="tx1">
                    <a:lumMod val="65000"/>
                    <a:lumOff val="35000"/>
                  </a:schemeClr>
                </a:solidFill>
                <a:latin typeface="Messina Sans" panose="00000500000000000000" pitchFamily="50" charset="0"/>
              </a:defRPr>
            </a:lvl1pPr>
          </a:lstStyle>
          <a:p>
            <a:r>
              <a:rPr lang="en-US"/>
              <a:t>3. HEADSHOT</a:t>
            </a:r>
          </a:p>
        </p:txBody>
      </p:sp>
      <p:sp>
        <p:nvSpPr>
          <p:cNvPr id="9" name="Picture Placeholder 7">
            <a:extLst>
              <a:ext uri="{FF2B5EF4-FFF2-40B4-BE49-F238E27FC236}">
                <a16:creationId xmlns:a16="http://schemas.microsoft.com/office/drawing/2014/main" id="{C3DF22B5-31D4-403F-884E-B793DE999CA9}"/>
              </a:ext>
            </a:extLst>
          </p:cNvPr>
          <p:cNvSpPr>
            <a:spLocks noGrp="1"/>
          </p:cNvSpPr>
          <p:nvPr>
            <p:ph type="pic" sz="quarter" idx="18" hasCustomPrompt="1"/>
          </p:nvPr>
        </p:nvSpPr>
        <p:spPr>
          <a:xfrm>
            <a:off x="6162195" y="502803"/>
            <a:ext cx="2461006" cy="1698507"/>
          </a:xfrm>
          <a:pattFill prst="wdDnDiag">
            <a:fgClr>
              <a:srgbClr val="F9F9F9"/>
            </a:fgClr>
            <a:bgClr>
              <a:schemeClr val="bg1"/>
            </a:bgClr>
          </a:pattFill>
        </p:spPr>
        <p:txBody>
          <a:bodyPr anchor="ctr"/>
          <a:lstStyle>
            <a:lvl1pPr algn="ctr">
              <a:defRPr>
                <a:solidFill>
                  <a:schemeClr val="tx1">
                    <a:lumMod val="65000"/>
                    <a:lumOff val="35000"/>
                  </a:schemeClr>
                </a:solidFill>
                <a:latin typeface="Messina Sans" panose="00000500000000000000" pitchFamily="50" charset="0"/>
              </a:defRPr>
            </a:lvl1pPr>
          </a:lstStyle>
          <a:p>
            <a:r>
              <a:rPr lang="en-US"/>
              <a:t>2. HEADSHOT</a:t>
            </a:r>
          </a:p>
        </p:txBody>
      </p:sp>
      <p:sp>
        <p:nvSpPr>
          <p:cNvPr id="10" name="Picture Placeholder 7">
            <a:extLst>
              <a:ext uri="{FF2B5EF4-FFF2-40B4-BE49-F238E27FC236}">
                <a16:creationId xmlns:a16="http://schemas.microsoft.com/office/drawing/2014/main" id="{35AC37F4-3BF4-41B1-9647-915AF3EE3337}"/>
              </a:ext>
            </a:extLst>
          </p:cNvPr>
          <p:cNvSpPr>
            <a:spLocks noGrp="1"/>
          </p:cNvSpPr>
          <p:nvPr>
            <p:ph type="pic" sz="quarter" idx="19" hasCustomPrompt="1"/>
          </p:nvPr>
        </p:nvSpPr>
        <p:spPr>
          <a:xfrm>
            <a:off x="6162195" y="2302069"/>
            <a:ext cx="2461006" cy="1698507"/>
          </a:xfrm>
          <a:pattFill prst="wdDnDiag">
            <a:fgClr>
              <a:srgbClr val="F9F9F9"/>
            </a:fgClr>
            <a:bgClr>
              <a:schemeClr val="bg1"/>
            </a:bgClr>
          </a:pattFill>
        </p:spPr>
        <p:txBody>
          <a:bodyPr anchor="ctr"/>
          <a:lstStyle>
            <a:lvl1pPr algn="ctr">
              <a:defRPr>
                <a:solidFill>
                  <a:schemeClr val="tx1">
                    <a:lumMod val="65000"/>
                    <a:lumOff val="35000"/>
                  </a:schemeClr>
                </a:solidFill>
                <a:latin typeface="Messina Sans" panose="00000500000000000000" pitchFamily="50" charset="0"/>
              </a:defRPr>
            </a:lvl1pPr>
          </a:lstStyle>
          <a:p>
            <a:r>
              <a:rPr lang="en-US"/>
              <a:t>4. HEADSHOT</a:t>
            </a:r>
          </a:p>
        </p:txBody>
      </p:sp>
      <p:sp>
        <p:nvSpPr>
          <p:cNvPr id="11" name="Picture Placeholder 7">
            <a:extLst>
              <a:ext uri="{FF2B5EF4-FFF2-40B4-BE49-F238E27FC236}">
                <a16:creationId xmlns:a16="http://schemas.microsoft.com/office/drawing/2014/main" id="{665338A4-2E3B-43D5-AEDF-4483CEE63D62}"/>
              </a:ext>
            </a:extLst>
          </p:cNvPr>
          <p:cNvSpPr>
            <a:spLocks noGrp="1"/>
          </p:cNvSpPr>
          <p:nvPr>
            <p:ph type="pic" sz="quarter" idx="20" hasCustomPrompt="1"/>
          </p:nvPr>
        </p:nvSpPr>
        <p:spPr>
          <a:xfrm>
            <a:off x="3616783" y="502803"/>
            <a:ext cx="2461006" cy="1698507"/>
          </a:xfrm>
          <a:pattFill prst="wdDnDiag">
            <a:fgClr>
              <a:srgbClr val="F9F9F9"/>
            </a:fgClr>
            <a:bgClr>
              <a:schemeClr val="bg1"/>
            </a:bgClr>
          </a:pattFill>
        </p:spPr>
        <p:txBody>
          <a:bodyPr anchor="ctr"/>
          <a:lstStyle>
            <a:lvl1pPr algn="ctr">
              <a:defRPr>
                <a:solidFill>
                  <a:schemeClr val="tx1">
                    <a:lumMod val="65000"/>
                    <a:lumOff val="35000"/>
                  </a:schemeClr>
                </a:solidFill>
                <a:latin typeface="Messina Sans" panose="00000500000000000000" pitchFamily="50" charset="0"/>
              </a:defRPr>
            </a:lvl1pPr>
          </a:lstStyle>
          <a:p>
            <a:r>
              <a:rPr lang="en-US"/>
              <a:t>1. HEADSHOT</a:t>
            </a:r>
          </a:p>
        </p:txBody>
      </p:sp>
      <p:sp>
        <p:nvSpPr>
          <p:cNvPr id="12" name="Picture Placeholder 7">
            <a:extLst>
              <a:ext uri="{FF2B5EF4-FFF2-40B4-BE49-F238E27FC236}">
                <a16:creationId xmlns:a16="http://schemas.microsoft.com/office/drawing/2014/main" id="{5B1D69E5-C139-42DF-9A4C-81651D4D4610}"/>
              </a:ext>
            </a:extLst>
          </p:cNvPr>
          <p:cNvSpPr>
            <a:spLocks noGrp="1"/>
          </p:cNvSpPr>
          <p:nvPr>
            <p:ph type="pic" sz="quarter" idx="21" hasCustomPrompt="1"/>
          </p:nvPr>
        </p:nvSpPr>
        <p:spPr>
          <a:xfrm>
            <a:off x="6162195" y="4101334"/>
            <a:ext cx="2461006" cy="1698507"/>
          </a:xfrm>
          <a:pattFill prst="wdDnDiag">
            <a:fgClr>
              <a:srgbClr val="F9F9F9"/>
            </a:fgClr>
            <a:bgClr>
              <a:schemeClr val="bg1"/>
            </a:bgClr>
          </a:pattFill>
        </p:spPr>
        <p:txBody>
          <a:bodyPr anchor="ctr"/>
          <a:lstStyle>
            <a:lvl1pPr algn="ctr">
              <a:defRPr>
                <a:solidFill>
                  <a:schemeClr val="tx1">
                    <a:lumMod val="65000"/>
                    <a:lumOff val="35000"/>
                  </a:schemeClr>
                </a:solidFill>
                <a:latin typeface="Messina Sans" panose="00000500000000000000" pitchFamily="50" charset="0"/>
              </a:defRPr>
            </a:lvl1pPr>
          </a:lstStyle>
          <a:p>
            <a:r>
              <a:rPr lang="en-US"/>
              <a:t>6. HEADSHOT</a:t>
            </a:r>
          </a:p>
        </p:txBody>
      </p:sp>
      <p:sp>
        <p:nvSpPr>
          <p:cNvPr id="13" name="Text Placeholder 11">
            <a:extLst>
              <a:ext uri="{FF2B5EF4-FFF2-40B4-BE49-F238E27FC236}">
                <a16:creationId xmlns:a16="http://schemas.microsoft.com/office/drawing/2014/main" id="{913592B3-3DAF-456C-B9AD-BFA8C644354B}"/>
              </a:ext>
            </a:extLst>
          </p:cNvPr>
          <p:cNvSpPr>
            <a:spLocks noGrp="1"/>
          </p:cNvSpPr>
          <p:nvPr>
            <p:ph type="body" sz="quarter" idx="22"/>
          </p:nvPr>
        </p:nvSpPr>
        <p:spPr>
          <a:xfrm>
            <a:off x="556578" y="1147350"/>
            <a:ext cx="2975798" cy="4652490"/>
          </a:xfrm>
        </p:spPr>
        <p:txBody>
          <a:bodyPr/>
          <a:lstStyle>
            <a:lvl1pPr>
              <a:defRPr sz="1400"/>
            </a:lvl1pPr>
            <a:lvl2pPr>
              <a:defRPr sz="1400">
                <a:latin typeface="Messina Sans" panose="00000500000000000000" pitchFamily="50" charset="0"/>
              </a:defRPr>
            </a:lvl2pPr>
            <a:lvl3pPr>
              <a:defRPr sz="1400">
                <a:latin typeface="Messina Sans" panose="00000500000000000000" pitchFamily="50" charset="0"/>
              </a:defRPr>
            </a:lvl3pPr>
            <a:lvl4pPr>
              <a:defRPr sz="1400">
                <a:latin typeface="Messina Sans" panose="00000500000000000000" pitchFamily="50" charset="0"/>
              </a:defRPr>
            </a:lvl4pPr>
            <a:lvl5pPr>
              <a:defRPr sz="1400">
                <a:latin typeface="Messina Sans" panose="00000500000000000000"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41773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itch Title Symbol">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663E1BCE-FDF8-B0B3-6978-F33B735B7242}"/>
              </a:ext>
            </a:extLst>
          </p:cNvPr>
          <p:cNvPicPr>
            <a:picLocks noChangeAspect="1"/>
          </p:cNvPicPr>
          <p:nvPr userDrawn="1"/>
        </p:nvPicPr>
        <p:blipFill>
          <a:blip r:embed="rId3"/>
          <a:stretch>
            <a:fillRect/>
          </a:stretch>
        </p:blipFill>
        <p:spPr>
          <a:xfrm>
            <a:off x="5029201" y="0"/>
            <a:ext cx="4457700" cy="6858000"/>
          </a:xfrm>
          <a:prstGeom prst="rect">
            <a:avLst/>
          </a:prstGeom>
        </p:spPr>
      </p:pic>
      <p:graphicFrame>
        <p:nvGraphicFramePr>
          <p:cNvPr id="8" name="Objekt 7" hidden="1">
            <a:extLst>
              <a:ext uri="{FF2B5EF4-FFF2-40B4-BE49-F238E27FC236}">
                <a16:creationId xmlns:a16="http://schemas.microsoft.com/office/drawing/2014/main" id="{542E04BC-326E-4017-BC52-7662D6172B56}"/>
              </a:ext>
            </a:extLst>
          </p:cNvPr>
          <p:cNvGraphicFramePr>
            <a:graphicFrameLocks noChangeAspect="1"/>
          </p:cNvGraphicFramePr>
          <p:nvPr userDrawn="1">
            <p:custDataLst>
              <p:tags r:id="rId1"/>
            </p:custDataLst>
            <p:extLst>
              <p:ext uri="{D42A27DB-BD31-4B8C-83A1-F6EECF244321}">
                <p14:modId xmlns:p14="http://schemas.microsoft.com/office/powerpoint/2010/main" val="2259890011"/>
              </p:ext>
            </p:extLst>
          </p:nvPr>
        </p:nvGraphicFramePr>
        <p:xfrm>
          <a:off x="1591" y="1593"/>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542E04BC-326E-4017-BC52-7662D6172B56}"/>
                          </a:ext>
                        </a:extLst>
                      </p:cNvPr>
                      <p:cNvPicPr/>
                      <p:nvPr/>
                    </p:nvPicPr>
                    <p:blipFill>
                      <a:blip r:embed="rId5"/>
                      <a:stretch>
                        <a:fillRect/>
                      </a:stretch>
                    </p:blipFill>
                    <p:spPr>
                      <a:xfrm>
                        <a:off x="1591" y="1593"/>
                        <a:ext cx="1587" cy="1587"/>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60DE9D47-7414-482D-A997-BB33AB457331}"/>
              </a:ext>
            </a:extLst>
          </p:cNvPr>
          <p:cNvSpPr>
            <a:spLocks noGrp="1"/>
          </p:cNvSpPr>
          <p:nvPr>
            <p:ph type="ctrTitle" hasCustomPrompt="1"/>
          </p:nvPr>
        </p:nvSpPr>
        <p:spPr>
          <a:xfrm>
            <a:off x="548644" y="3017526"/>
            <a:ext cx="5224972" cy="492443"/>
          </a:xfrm>
        </p:spPr>
        <p:txBody>
          <a:bodyPr vert="horz" wrap="square" anchor="b">
            <a:spAutoFit/>
          </a:bodyPr>
          <a:lstStyle>
            <a:lvl1pPr algn="l">
              <a:defRPr sz="3200">
                <a:solidFill>
                  <a:schemeClr val="tx2"/>
                </a:solidFill>
                <a:latin typeface="+mj-lt"/>
                <a:ea typeface="+mj-ea"/>
                <a:cs typeface="+mj-cs"/>
                <a:sym typeface="+mj-lt"/>
              </a:defRPr>
            </a:lvl1pPr>
          </a:lstStyle>
          <a:p>
            <a:r>
              <a:rPr lang="en-US" dirty="0"/>
              <a:t>Assignment line here</a:t>
            </a:r>
          </a:p>
        </p:txBody>
      </p:sp>
      <p:sp>
        <p:nvSpPr>
          <p:cNvPr id="3" name="TextBox 8">
            <a:extLst>
              <a:ext uri="{FF2B5EF4-FFF2-40B4-BE49-F238E27FC236}">
                <a16:creationId xmlns:a16="http://schemas.microsoft.com/office/drawing/2014/main" id="{2A5AEB4C-ED41-A6AF-F448-2C317272C87D}"/>
              </a:ext>
            </a:extLst>
          </p:cNvPr>
          <p:cNvSpPr txBox="1"/>
          <p:nvPr userDrawn="1"/>
        </p:nvSpPr>
        <p:spPr>
          <a:xfrm>
            <a:off x="548643" y="507676"/>
            <a:ext cx="1336904" cy="123111"/>
          </a:xfrm>
          <a:prstGeom prst="rect">
            <a:avLst/>
          </a:prstGeom>
          <a:noFill/>
        </p:spPr>
        <p:txBody>
          <a:bodyPr wrap="square" lIns="0" tIns="0" rIns="0" bIns="0" rtlCol="0">
            <a:spAutoFit/>
          </a:bodyPr>
          <a:lstStyle/>
          <a:p>
            <a:pPr marL="0" marR="0" lvl="0" indent="0" algn="l" defTabSz="63305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2"/>
                </a:solidFill>
                <a:effectLst/>
                <a:uLnTx/>
                <a:uFillTx/>
                <a:latin typeface="+mj-lt"/>
                <a:ea typeface="+mn-ea"/>
                <a:cs typeface="+mn-cs"/>
                <a:sym typeface="+mn-lt"/>
              </a:rPr>
              <a:t>Strictly confidential</a:t>
            </a:r>
          </a:p>
        </p:txBody>
      </p:sp>
      <p:cxnSp>
        <p:nvCxnSpPr>
          <p:cNvPr id="6" name="Straight Connector 5">
            <a:extLst>
              <a:ext uri="{FF2B5EF4-FFF2-40B4-BE49-F238E27FC236}">
                <a16:creationId xmlns:a16="http://schemas.microsoft.com/office/drawing/2014/main" id="{56EA7D89-B153-6049-2CED-ABC27B5C368C}"/>
              </a:ext>
            </a:extLst>
          </p:cNvPr>
          <p:cNvCxnSpPr>
            <a:cxnSpLocks/>
          </p:cNvCxnSpPr>
          <p:nvPr userDrawn="1"/>
        </p:nvCxnSpPr>
        <p:spPr>
          <a:xfrm>
            <a:off x="2311422" y="5027375"/>
            <a:ext cx="0" cy="893080"/>
          </a:xfrm>
          <a:prstGeom prst="line">
            <a:avLst/>
          </a:prstGeom>
          <a:ln w="19050">
            <a:solidFill>
              <a:srgbClr val="B61A37"/>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D822307-3841-89A7-710A-D0B02ED0BF0F}"/>
              </a:ext>
            </a:extLst>
          </p:cNvPr>
          <p:cNvPicPr>
            <a:picLocks noChangeAspect="1"/>
          </p:cNvPicPr>
          <p:nvPr userDrawn="1"/>
        </p:nvPicPr>
        <p:blipFill>
          <a:blip r:embed="rId6"/>
          <a:stretch>
            <a:fillRect/>
          </a:stretch>
        </p:blipFill>
        <p:spPr>
          <a:xfrm>
            <a:off x="548644" y="5341347"/>
            <a:ext cx="1541105" cy="265136"/>
          </a:xfrm>
          <a:prstGeom prst="rect">
            <a:avLst/>
          </a:prstGeom>
        </p:spPr>
      </p:pic>
      <p:sp>
        <p:nvSpPr>
          <p:cNvPr id="5" name="Text Placeholder 3">
            <a:extLst>
              <a:ext uri="{FF2B5EF4-FFF2-40B4-BE49-F238E27FC236}">
                <a16:creationId xmlns:a16="http://schemas.microsoft.com/office/drawing/2014/main" id="{FD042813-8A93-7EA6-72A0-478D555B555F}"/>
              </a:ext>
            </a:extLst>
          </p:cNvPr>
          <p:cNvSpPr>
            <a:spLocks noGrp="1"/>
          </p:cNvSpPr>
          <p:nvPr>
            <p:ph type="body" sz="quarter" idx="10" hasCustomPrompt="1"/>
          </p:nvPr>
        </p:nvSpPr>
        <p:spPr>
          <a:xfrm>
            <a:off x="548644" y="3601409"/>
            <a:ext cx="5224972" cy="215444"/>
          </a:xfrm>
        </p:spPr>
        <p:txBody>
          <a:bodyPr>
            <a:spAutoFit/>
          </a:bodyPr>
          <a:lstStyle>
            <a:lvl1pPr>
              <a:defRPr/>
            </a:lvl1pPr>
          </a:lstStyle>
          <a:p>
            <a:pPr lvl="0"/>
            <a:r>
              <a:rPr lang="en-US" dirty="0"/>
              <a:t>Date </a:t>
            </a:r>
          </a:p>
        </p:txBody>
      </p:sp>
    </p:spTree>
    <p:extLst>
      <p:ext uri="{BB962C8B-B14F-4D97-AF65-F5344CB8AC3E}">
        <p14:creationId xmlns:p14="http://schemas.microsoft.com/office/powerpoint/2010/main" val="17829414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itch Title Image Container">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542E04BC-326E-4017-BC52-7662D6172B56}"/>
              </a:ext>
            </a:extLst>
          </p:cNvPr>
          <p:cNvGraphicFramePr>
            <a:graphicFrameLocks noChangeAspect="1"/>
          </p:cNvGraphicFramePr>
          <p:nvPr userDrawn="1">
            <p:custDataLst>
              <p:tags r:id="rId1"/>
            </p:custDataLst>
            <p:extLst>
              <p:ext uri="{D42A27DB-BD31-4B8C-83A1-F6EECF244321}">
                <p14:modId xmlns:p14="http://schemas.microsoft.com/office/powerpoint/2010/main" val="2259890011"/>
              </p:ext>
            </p:extLst>
          </p:nvPr>
        </p:nvGraphicFramePr>
        <p:xfrm>
          <a:off x="1591" y="1593"/>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542E04BC-326E-4017-BC52-7662D6172B56}"/>
                          </a:ext>
                        </a:extLst>
                      </p:cNvPr>
                      <p:cNvPicPr/>
                      <p:nvPr/>
                    </p:nvPicPr>
                    <p:blipFill>
                      <a:blip r:embed="rId4"/>
                      <a:stretch>
                        <a:fillRect/>
                      </a:stretch>
                    </p:blipFill>
                    <p:spPr>
                      <a:xfrm>
                        <a:off x="1591" y="1593"/>
                        <a:ext cx="1587" cy="1587"/>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60DE9D47-7414-482D-A997-BB33AB457331}"/>
              </a:ext>
            </a:extLst>
          </p:cNvPr>
          <p:cNvSpPr>
            <a:spLocks noGrp="1"/>
          </p:cNvSpPr>
          <p:nvPr>
            <p:ph type="ctrTitle" hasCustomPrompt="1"/>
          </p:nvPr>
        </p:nvSpPr>
        <p:spPr>
          <a:xfrm>
            <a:off x="548645" y="3017526"/>
            <a:ext cx="4611789" cy="492443"/>
          </a:xfrm>
        </p:spPr>
        <p:txBody>
          <a:bodyPr vert="horz" wrap="square" anchor="b">
            <a:spAutoFit/>
          </a:bodyPr>
          <a:lstStyle>
            <a:lvl1pPr algn="l">
              <a:defRPr sz="3200">
                <a:solidFill>
                  <a:schemeClr val="tx2"/>
                </a:solidFill>
                <a:latin typeface="+mj-lt"/>
                <a:ea typeface="+mj-ea"/>
                <a:cs typeface="+mj-cs"/>
                <a:sym typeface="+mj-lt"/>
              </a:defRPr>
            </a:lvl1pPr>
          </a:lstStyle>
          <a:p>
            <a:r>
              <a:rPr lang="en-US" dirty="0"/>
              <a:t>Assignment line here</a:t>
            </a:r>
          </a:p>
        </p:txBody>
      </p:sp>
      <p:sp>
        <p:nvSpPr>
          <p:cNvPr id="4" name="Picture Placeholder 12">
            <a:extLst>
              <a:ext uri="{FF2B5EF4-FFF2-40B4-BE49-F238E27FC236}">
                <a16:creationId xmlns:a16="http://schemas.microsoft.com/office/drawing/2014/main" id="{567C9C67-5A8F-6840-34F7-992BD3843AAC}"/>
              </a:ext>
            </a:extLst>
          </p:cNvPr>
          <p:cNvSpPr>
            <a:spLocks noGrp="1"/>
          </p:cNvSpPr>
          <p:nvPr>
            <p:ph type="pic" sz="quarter" idx="13"/>
          </p:nvPr>
        </p:nvSpPr>
        <p:spPr>
          <a:xfrm>
            <a:off x="5372100" y="0"/>
            <a:ext cx="3771900" cy="6858000"/>
          </a:xfrm>
          <a:custGeom>
            <a:avLst/>
            <a:gdLst>
              <a:gd name="connsiteX0" fmla="*/ 1610055 w 5029200"/>
              <a:gd name="connsiteY0" fmla="*/ 0 h 6858000"/>
              <a:gd name="connsiteX1" fmla="*/ 5029200 w 5029200"/>
              <a:gd name="connsiteY1" fmla="*/ 0 h 6858000"/>
              <a:gd name="connsiteX2" fmla="*/ 5029200 w 5029200"/>
              <a:gd name="connsiteY2" fmla="*/ 6858000 h 6858000"/>
              <a:gd name="connsiteX3" fmla="*/ 1990077 w 5029200"/>
              <a:gd name="connsiteY3" fmla="*/ 6858000 h 6858000"/>
              <a:gd name="connsiteX4" fmla="*/ 0 w 5029200"/>
              <a:gd name="connsiteY4" fmla="*/ 3296876 h 6858000"/>
              <a:gd name="connsiteX5" fmla="*/ 1610055 w 50292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29200" h="6858000">
                <a:moveTo>
                  <a:pt x="1610055" y="0"/>
                </a:moveTo>
                <a:lnTo>
                  <a:pt x="5029200" y="0"/>
                </a:lnTo>
                <a:lnTo>
                  <a:pt x="5029200" y="6858000"/>
                </a:lnTo>
                <a:lnTo>
                  <a:pt x="1990077" y="6858000"/>
                </a:lnTo>
                <a:cubicBezTo>
                  <a:pt x="795985" y="6122118"/>
                  <a:pt x="0" y="4802454"/>
                  <a:pt x="0" y="3296876"/>
                </a:cubicBezTo>
                <a:cubicBezTo>
                  <a:pt x="0" y="1957349"/>
                  <a:pt x="630091" y="764985"/>
                  <a:pt x="1610055" y="0"/>
                </a:cubicBezTo>
                <a:close/>
              </a:path>
            </a:pathLst>
          </a:custGeom>
          <a:pattFill prst="ltDnDiag">
            <a:fgClr>
              <a:schemeClr val="bg1">
                <a:lumMod val="85000"/>
              </a:schemeClr>
            </a:fgClr>
            <a:bgClr>
              <a:schemeClr val="bg1"/>
            </a:bgClr>
          </a:pattFill>
        </p:spPr>
        <p:txBody>
          <a:bodyPr wrap="square" anchor="ctr">
            <a:noAutofit/>
          </a:bodyPr>
          <a:lstStyle>
            <a:lvl1pPr algn="ctr">
              <a:defRPr/>
            </a:lvl1pPr>
          </a:lstStyle>
          <a:p>
            <a:r>
              <a:rPr lang="en-US"/>
              <a:t>Click icon to add picture</a:t>
            </a:r>
          </a:p>
        </p:txBody>
      </p:sp>
      <p:sp>
        <p:nvSpPr>
          <p:cNvPr id="3" name="TextBox 8">
            <a:extLst>
              <a:ext uri="{FF2B5EF4-FFF2-40B4-BE49-F238E27FC236}">
                <a16:creationId xmlns:a16="http://schemas.microsoft.com/office/drawing/2014/main" id="{8F44DE4A-70BF-B24D-3589-74E719C46D4D}"/>
              </a:ext>
            </a:extLst>
          </p:cNvPr>
          <p:cNvSpPr txBox="1"/>
          <p:nvPr userDrawn="1"/>
        </p:nvSpPr>
        <p:spPr>
          <a:xfrm>
            <a:off x="548643" y="507676"/>
            <a:ext cx="1336904" cy="123111"/>
          </a:xfrm>
          <a:prstGeom prst="rect">
            <a:avLst/>
          </a:prstGeom>
          <a:noFill/>
        </p:spPr>
        <p:txBody>
          <a:bodyPr wrap="square" lIns="0" tIns="0" rIns="0" bIns="0" rtlCol="0">
            <a:spAutoFit/>
          </a:bodyPr>
          <a:lstStyle/>
          <a:p>
            <a:pPr marL="0" marR="0" lvl="0" indent="0" algn="l" defTabSz="63305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2"/>
                </a:solidFill>
                <a:effectLst/>
                <a:uLnTx/>
                <a:uFillTx/>
                <a:latin typeface="+mj-lt"/>
                <a:ea typeface="+mn-ea"/>
                <a:cs typeface="+mn-cs"/>
                <a:sym typeface="+mn-lt"/>
              </a:rPr>
              <a:t>Strictly confidential</a:t>
            </a:r>
          </a:p>
        </p:txBody>
      </p:sp>
      <p:cxnSp>
        <p:nvCxnSpPr>
          <p:cNvPr id="7" name="Straight Connector 6">
            <a:extLst>
              <a:ext uri="{FF2B5EF4-FFF2-40B4-BE49-F238E27FC236}">
                <a16:creationId xmlns:a16="http://schemas.microsoft.com/office/drawing/2014/main" id="{67546D4F-07BE-62FA-6CC6-1798DB6655BD}"/>
              </a:ext>
            </a:extLst>
          </p:cNvPr>
          <p:cNvCxnSpPr>
            <a:cxnSpLocks/>
          </p:cNvCxnSpPr>
          <p:nvPr userDrawn="1"/>
        </p:nvCxnSpPr>
        <p:spPr>
          <a:xfrm>
            <a:off x="2311422" y="5027375"/>
            <a:ext cx="0" cy="893080"/>
          </a:xfrm>
          <a:prstGeom prst="line">
            <a:avLst/>
          </a:prstGeom>
          <a:ln w="19050">
            <a:solidFill>
              <a:srgbClr val="B61A37"/>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1E2E7C72-4AF8-B619-0547-DC7187A1FA1A}"/>
              </a:ext>
            </a:extLst>
          </p:cNvPr>
          <p:cNvPicPr>
            <a:picLocks noChangeAspect="1"/>
          </p:cNvPicPr>
          <p:nvPr userDrawn="1"/>
        </p:nvPicPr>
        <p:blipFill>
          <a:blip r:embed="rId5"/>
          <a:stretch>
            <a:fillRect/>
          </a:stretch>
        </p:blipFill>
        <p:spPr>
          <a:xfrm>
            <a:off x="548644" y="5341347"/>
            <a:ext cx="1541105" cy="265136"/>
          </a:xfrm>
          <a:prstGeom prst="rect">
            <a:avLst/>
          </a:prstGeom>
        </p:spPr>
      </p:pic>
      <p:sp>
        <p:nvSpPr>
          <p:cNvPr id="5" name="Text Placeholder 3">
            <a:extLst>
              <a:ext uri="{FF2B5EF4-FFF2-40B4-BE49-F238E27FC236}">
                <a16:creationId xmlns:a16="http://schemas.microsoft.com/office/drawing/2014/main" id="{3A81E772-3616-DED1-9CBE-F15E625C05DF}"/>
              </a:ext>
            </a:extLst>
          </p:cNvPr>
          <p:cNvSpPr>
            <a:spLocks noGrp="1"/>
          </p:cNvSpPr>
          <p:nvPr>
            <p:ph type="body" sz="quarter" idx="10" hasCustomPrompt="1"/>
          </p:nvPr>
        </p:nvSpPr>
        <p:spPr>
          <a:xfrm>
            <a:off x="548645" y="3601409"/>
            <a:ext cx="4611789" cy="215444"/>
          </a:xfrm>
        </p:spPr>
        <p:txBody>
          <a:bodyPr>
            <a:spAutoFit/>
          </a:bodyPr>
          <a:lstStyle>
            <a:lvl1pPr>
              <a:defRPr/>
            </a:lvl1pPr>
          </a:lstStyle>
          <a:p>
            <a:pPr lvl="0"/>
            <a:r>
              <a:rPr lang="en-US" dirty="0"/>
              <a:t>Date </a:t>
            </a:r>
          </a:p>
        </p:txBody>
      </p:sp>
    </p:spTree>
    <p:extLst>
      <p:ext uri="{BB962C8B-B14F-4D97-AF65-F5344CB8AC3E}">
        <p14:creationId xmlns:p14="http://schemas.microsoft.com/office/powerpoint/2010/main" val="22952729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ew_Title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E54341B-E89E-4873-A3DB-309BFEBDDA1B}"/>
              </a:ext>
            </a:extLst>
          </p:cNvPr>
          <p:cNvSpPr>
            <a:spLocks noGrp="1"/>
          </p:cNvSpPr>
          <p:nvPr>
            <p:ph type="sldNum" sz="quarter" idx="10"/>
          </p:nvPr>
        </p:nvSpPr>
        <p:spPr/>
        <p:txBody>
          <a:bodyPr/>
          <a:lstStyle>
            <a:lvl1pPr>
              <a:defRPr>
                <a:latin typeface="+mj-lt"/>
              </a:defRPr>
            </a:lvl1pPr>
          </a:lstStyle>
          <a:p>
            <a:fld id="{3E44B31D-349A-4FE6-9084-AC4DE21D68C6}" type="slidenum">
              <a:rPr lang="en-US" smtClean="0"/>
              <a:pPr/>
              <a:t>‹#›</a:t>
            </a:fld>
            <a:endParaRPr lang="en-US"/>
          </a:p>
        </p:txBody>
      </p:sp>
      <p:sp>
        <p:nvSpPr>
          <p:cNvPr id="5" name="Text Placeholder 11">
            <a:extLst>
              <a:ext uri="{FF2B5EF4-FFF2-40B4-BE49-F238E27FC236}">
                <a16:creationId xmlns:a16="http://schemas.microsoft.com/office/drawing/2014/main" id="{2D233603-14A6-4C09-9822-417E57306142}"/>
              </a:ext>
            </a:extLst>
          </p:cNvPr>
          <p:cNvSpPr>
            <a:spLocks noGrp="1"/>
          </p:cNvSpPr>
          <p:nvPr>
            <p:ph type="body" sz="quarter" idx="13" hasCustomPrompt="1"/>
          </p:nvPr>
        </p:nvSpPr>
        <p:spPr>
          <a:xfrm>
            <a:off x="556579" y="502803"/>
            <a:ext cx="8070141" cy="276999"/>
          </a:xfrm>
        </p:spPr>
        <p:txBody>
          <a:bodyPr>
            <a:spAutoFit/>
          </a:bodyPr>
          <a:lstStyle>
            <a:lvl1pPr>
              <a:defRPr sz="1800"/>
            </a:lvl1pPr>
            <a:lvl2pPr>
              <a:defRPr sz="1662"/>
            </a:lvl2pPr>
            <a:lvl3pPr>
              <a:defRPr sz="1662"/>
            </a:lvl3pPr>
            <a:lvl4pPr>
              <a:defRPr sz="1662"/>
            </a:lvl4pPr>
            <a:lvl5pPr>
              <a:defRPr sz="1662"/>
            </a:lvl5pPr>
          </a:lstStyle>
          <a:p>
            <a:pPr lvl="0"/>
            <a:r>
              <a:rPr lang="en-US"/>
              <a:t>Click to add title</a:t>
            </a:r>
          </a:p>
        </p:txBody>
      </p:sp>
      <p:sp>
        <p:nvSpPr>
          <p:cNvPr id="6" name="Text Placeholder 8">
            <a:extLst>
              <a:ext uri="{FF2B5EF4-FFF2-40B4-BE49-F238E27FC236}">
                <a16:creationId xmlns:a16="http://schemas.microsoft.com/office/drawing/2014/main" id="{195CBA77-B21B-4270-B883-7E04EB028300}"/>
              </a:ext>
            </a:extLst>
          </p:cNvPr>
          <p:cNvSpPr>
            <a:spLocks noGrp="1"/>
          </p:cNvSpPr>
          <p:nvPr>
            <p:ph type="body" sz="quarter" idx="12"/>
          </p:nvPr>
        </p:nvSpPr>
        <p:spPr>
          <a:xfrm>
            <a:off x="556579" y="166034"/>
            <a:ext cx="8070141" cy="153888"/>
          </a:xfrm>
        </p:spPr>
        <p:txBody>
          <a:bodyPr vert="horz" lIns="0" tIns="0" rIns="0" bIns="0" rtlCol="0">
            <a:spAutoFit/>
          </a:bodyPr>
          <a:lstStyle>
            <a:lvl1pPr>
              <a:defRPr lang="en-US" sz="1000" dirty="0">
                <a:solidFill>
                  <a:schemeClr val="tx1">
                    <a:lumMod val="65000"/>
                    <a:lumOff val="35000"/>
                  </a:schemeClr>
                </a:solidFill>
              </a:defRPr>
            </a:lvl1pPr>
          </a:lstStyle>
          <a:p>
            <a:pPr lvl="0"/>
            <a:r>
              <a:rPr lang="en-US"/>
              <a:t>Click to edit Master text styles</a:t>
            </a:r>
          </a:p>
        </p:txBody>
      </p:sp>
    </p:spTree>
    <p:extLst>
      <p:ext uri="{BB962C8B-B14F-4D97-AF65-F5344CB8AC3E}">
        <p14:creationId xmlns:p14="http://schemas.microsoft.com/office/powerpoint/2010/main" val="23238932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Graphic">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542E04BC-326E-4017-BC52-7662D6172B56}"/>
              </a:ext>
            </a:extLst>
          </p:cNvPr>
          <p:cNvGraphicFramePr>
            <a:graphicFrameLocks noChangeAspect="1"/>
          </p:cNvGraphicFramePr>
          <p:nvPr userDrawn="1">
            <p:custDataLst>
              <p:tags r:id="rId1"/>
            </p:custDataLst>
            <p:extLst>
              <p:ext uri="{D42A27DB-BD31-4B8C-83A1-F6EECF244321}">
                <p14:modId xmlns:p14="http://schemas.microsoft.com/office/powerpoint/2010/main" val="2259890011"/>
              </p:ext>
            </p:extLst>
          </p:nvPr>
        </p:nvGraphicFramePr>
        <p:xfrm>
          <a:off x="1591" y="1593"/>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542E04BC-326E-4017-BC52-7662D6172B56}"/>
                          </a:ext>
                        </a:extLst>
                      </p:cNvPr>
                      <p:cNvPicPr/>
                      <p:nvPr/>
                    </p:nvPicPr>
                    <p:blipFill>
                      <a:blip r:embed="rId4"/>
                      <a:stretch>
                        <a:fillRect/>
                      </a:stretch>
                    </p:blipFill>
                    <p:spPr>
                      <a:xfrm>
                        <a:off x="1591" y="1593"/>
                        <a:ext cx="1587" cy="1587"/>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60DE9D47-7414-482D-A997-BB33AB457331}"/>
              </a:ext>
            </a:extLst>
          </p:cNvPr>
          <p:cNvSpPr>
            <a:spLocks noGrp="1"/>
          </p:cNvSpPr>
          <p:nvPr>
            <p:ph type="ctrTitle" hasCustomPrompt="1"/>
          </p:nvPr>
        </p:nvSpPr>
        <p:spPr>
          <a:xfrm>
            <a:off x="548644" y="3017526"/>
            <a:ext cx="6034190" cy="492443"/>
          </a:xfrm>
        </p:spPr>
        <p:txBody>
          <a:bodyPr vert="horz" wrap="square" anchor="b">
            <a:spAutoFit/>
          </a:bodyPr>
          <a:lstStyle>
            <a:lvl1pPr algn="l">
              <a:defRPr sz="3200">
                <a:solidFill>
                  <a:schemeClr val="tx2"/>
                </a:solidFill>
                <a:latin typeface="+mj-lt"/>
                <a:ea typeface="+mj-ea"/>
                <a:cs typeface="+mj-cs"/>
                <a:sym typeface="+mj-lt"/>
              </a:defRPr>
            </a:lvl1pPr>
          </a:lstStyle>
          <a:p>
            <a:r>
              <a:rPr lang="en-US" dirty="0"/>
              <a:t>Assignment line here</a:t>
            </a:r>
          </a:p>
        </p:txBody>
      </p:sp>
      <p:sp>
        <p:nvSpPr>
          <p:cNvPr id="4" name="TextBox 8">
            <a:extLst>
              <a:ext uri="{FF2B5EF4-FFF2-40B4-BE49-F238E27FC236}">
                <a16:creationId xmlns:a16="http://schemas.microsoft.com/office/drawing/2014/main" id="{381E8F19-49DE-85D5-B90E-4E8A07F3A466}"/>
              </a:ext>
            </a:extLst>
          </p:cNvPr>
          <p:cNvSpPr txBox="1"/>
          <p:nvPr userDrawn="1"/>
        </p:nvSpPr>
        <p:spPr>
          <a:xfrm>
            <a:off x="548643" y="507676"/>
            <a:ext cx="1336904" cy="123111"/>
          </a:xfrm>
          <a:prstGeom prst="rect">
            <a:avLst/>
          </a:prstGeom>
          <a:noFill/>
        </p:spPr>
        <p:txBody>
          <a:bodyPr wrap="square" lIns="0" tIns="0" rIns="0" bIns="0" rtlCol="0">
            <a:spAutoFit/>
          </a:bodyPr>
          <a:lstStyle/>
          <a:p>
            <a:pPr marL="0" marR="0" lvl="0" indent="0" algn="l" defTabSz="63305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2"/>
                </a:solidFill>
                <a:effectLst/>
                <a:uLnTx/>
                <a:uFillTx/>
                <a:latin typeface="+mj-lt"/>
                <a:ea typeface="+mn-ea"/>
                <a:cs typeface="+mn-cs"/>
                <a:sym typeface="+mn-lt"/>
              </a:rPr>
              <a:t>Strictly confidential</a:t>
            </a:r>
          </a:p>
        </p:txBody>
      </p:sp>
      <p:pic>
        <p:nvPicPr>
          <p:cNvPr id="3" name="Picture 2">
            <a:extLst>
              <a:ext uri="{FF2B5EF4-FFF2-40B4-BE49-F238E27FC236}">
                <a16:creationId xmlns:a16="http://schemas.microsoft.com/office/drawing/2014/main" id="{8F13FF11-181C-07C0-0196-7B2166B50B8E}"/>
              </a:ext>
            </a:extLst>
          </p:cNvPr>
          <p:cNvPicPr>
            <a:picLocks noChangeAspect="1"/>
          </p:cNvPicPr>
          <p:nvPr userDrawn="1"/>
        </p:nvPicPr>
        <p:blipFill>
          <a:blip r:embed="rId5"/>
          <a:stretch>
            <a:fillRect/>
          </a:stretch>
        </p:blipFill>
        <p:spPr>
          <a:xfrm>
            <a:off x="548644" y="5341347"/>
            <a:ext cx="1541105" cy="265136"/>
          </a:xfrm>
          <a:prstGeom prst="rect">
            <a:avLst/>
          </a:prstGeom>
        </p:spPr>
      </p:pic>
      <p:pic>
        <p:nvPicPr>
          <p:cNvPr id="7" name="Picture 6">
            <a:extLst>
              <a:ext uri="{FF2B5EF4-FFF2-40B4-BE49-F238E27FC236}">
                <a16:creationId xmlns:a16="http://schemas.microsoft.com/office/drawing/2014/main" id="{430F9CF1-514A-4563-361E-A55D4BD21201}"/>
              </a:ext>
            </a:extLst>
          </p:cNvPr>
          <p:cNvPicPr>
            <a:picLocks noChangeAspect="1"/>
          </p:cNvPicPr>
          <p:nvPr userDrawn="1"/>
        </p:nvPicPr>
        <p:blipFill>
          <a:blip r:embed="rId6"/>
          <a:stretch>
            <a:fillRect/>
          </a:stretch>
        </p:blipFill>
        <p:spPr>
          <a:xfrm>
            <a:off x="3049806" y="0"/>
            <a:ext cx="6094194" cy="6858000"/>
          </a:xfrm>
          <a:prstGeom prst="rect">
            <a:avLst/>
          </a:prstGeom>
        </p:spPr>
      </p:pic>
      <p:sp>
        <p:nvSpPr>
          <p:cNvPr id="5" name="Text Placeholder 3">
            <a:extLst>
              <a:ext uri="{FF2B5EF4-FFF2-40B4-BE49-F238E27FC236}">
                <a16:creationId xmlns:a16="http://schemas.microsoft.com/office/drawing/2014/main" id="{5F2B5642-EFB8-C077-1B66-4D05312084C7}"/>
              </a:ext>
            </a:extLst>
          </p:cNvPr>
          <p:cNvSpPr>
            <a:spLocks noGrp="1"/>
          </p:cNvSpPr>
          <p:nvPr>
            <p:ph type="body" sz="quarter" idx="10" hasCustomPrompt="1"/>
          </p:nvPr>
        </p:nvSpPr>
        <p:spPr>
          <a:xfrm>
            <a:off x="548644" y="3601409"/>
            <a:ext cx="6034190" cy="215444"/>
          </a:xfrm>
        </p:spPr>
        <p:txBody>
          <a:bodyPr>
            <a:spAutoFit/>
          </a:bodyPr>
          <a:lstStyle>
            <a:lvl1pPr>
              <a:defRPr/>
            </a:lvl1pPr>
          </a:lstStyle>
          <a:p>
            <a:pPr lvl="0"/>
            <a:r>
              <a:rPr lang="en-US" dirty="0"/>
              <a:t>Date </a:t>
            </a:r>
          </a:p>
        </p:txBody>
      </p:sp>
    </p:spTree>
    <p:extLst>
      <p:ext uri="{BB962C8B-B14F-4D97-AF65-F5344CB8AC3E}">
        <p14:creationId xmlns:p14="http://schemas.microsoft.com/office/powerpoint/2010/main" val="253149609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Symbol">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C6FA356B-82AB-C757-BAB9-8ADBB7936ECD}"/>
              </a:ext>
            </a:extLst>
          </p:cNvPr>
          <p:cNvPicPr>
            <a:picLocks noChangeAspect="1"/>
          </p:cNvPicPr>
          <p:nvPr userDrawn="1"/>
        </p:nvPicPr>
        <p:blipFill>
          <a:blip r:embed="rId3"/>
          <a:stretch>
            <a:fillRect/>
          </a:stretch>
        </p:blipFill>
        <p:spPr>
          <a:xfrm>
            <a:off x="5029201" y="0"/>
            <a:ext cx="4457700" cy="6858000"/>
          </a:xfrm>
          <a:prstGeom prst="rect">
            <a:avLst/>
          </a:prstGeom>
        </p:spPr>
      </p:pic>
      <p:graphicFrame>
        <p:nvGraphicFramePr>
          <p:cNvPr id="8" name="Objekt 7" hidden="1">
            <a:extLst>
              <a:ext uri="{FF2B5EF4-FFF2-40B4-BE49-F238E27FC236}">
                <a16:creationId xmlns:a16="http://schemas.microsoft.com/office/drawing/2014/main" id="{542E04BC-326E-4017-BC52-7662D6172B56}"/>
              </a:ext>
            </a:extLst>
          </p:cNvPr>
          <p:cNvGraphicFramePr>
            <a:graphicFrameLocks noChangeAspect="1"/>
          </p:cNvGraphicFramePr>
          <p:nvPr userDrawn="1">
            <p:custDataLst>
              <p:tags r:id="rId1"/>
            </p:custDataLst>
            <p:extLst>
              <p:ext uri="{D42A27DB-BD31-4B8C-83A1-F6EECF244321}">
                <p14:modId xmlns:p14="http://schemas.microsoft.com/office/powerpoint/2010/main" val="2259890011"/>
              </p:ext>
            </p:extLst>
          </p:nvPr>
        </p:nvGraphicFramePr>
        <p:xfrm>
          <a:off x="1591" y="1593"/>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542E04BC-326E-4017-BC52-7662D6172B56}"/>
                          </a:ext>
                        </a:extLst>
                      </p:cNvPr>
                      <p:cNvPicPr/>
                      <p:nvPr/>
                    </p:nvPicPr>
                    <p:blipFill>
                      <a:blip r:embed="rId5"/>
                      <a:stretch>
                        <a:fillRect/>
                      </a:stretch>
                    </p:blipFill>
                    <p:spPr>
                      <a:xfrm>
                        <a:off x="1591" y="1593"/>
                        <a:ext cx="1587" cy="1587"/>
                      </a:xfrm>
                      <a:prstGeom prst="rect">
                        <a:avLst/>
                      </a:prstGeom>
                    </p:spPr>
                  </p:pic>
                </p:oleObj>
              </mc:Fallback>
            </mc:AlternateContent>
          </a:graphicData>
        </a:graphic>
      </p:graphicFrame>
      <p:sp>
        <p:nvSpPr>
          <p:cNvPr id="3" name="TextBox 8">
            <a:extLst>
              <a:ext uri="{FF2B5EF4-FFF2-40B4-BE49-F238E27FC236}">
                <a16:creationId xmlns:a16="http://schemas.microsoft.com/office/drawing/2014/main" id="{18679B5E-64FA-03CD-ED1B-8A5B6FF7B527}"/>
              </a:ext>
            </a:extLst>
          </p:cNvPr>
          <p:cNvSpPr txBox="1"/>
          <p:nvPr userDrawn="1"/>
        </p:nvSpPr>
        <p:spPr>
          <a:xfrm>
            <a:off x="548643" y="507676"/>
            <a:ext cx="1336904" cy="123111"/>
          </a:xfrm>
          <a:prstGeom prst="rect">
            <a:avLst/>
          </a:prstGeom>
          <a:noFill/>
        </p:spPr>
        <p:txBody>
          <a:bodyPr wrap="square" lIns="0" tIns="0" rIns="0" bIns="0" rtlCol="0">
            <a:spAutoFit/>
          </a:bodyPr>
          <a:lstStyle/>
          <a:p>
            <a:pPr marL="0" marR="0" lvl="0" indent="0" algn="l" defTabSz="63305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mj-lt"/>
                <a:ea typeface="+mn-ea"/>
                <a:cs typeface="+mn-cs"/>
                <a:sym typeface="+mn-lt"/>
              </a:rPr>
              <a:t>Strictly confidential</a:t>
            </a:r>
          </a:p>
        </p:txBody>
      </p:sp>
      <p:sp>
        <p:nvSpPr>
          <p:cNvPr id="6" name="Titel 1">
            <a:extLst>
              <a:ext uri="{FF2B5EF4-FFF2-40B4-BE49-F238E27FC236}">
                <a16:creationId xmlns:a16="http://schemas.microsoft.com/office/drawing/2014/main" id="{2F3A610F-0ECA-DB66-FA1C-5A6D1614CA74}"/>
              </a:ext>
            </a:extLst>
          </p:cNvPr>
          <p:cNvSpPr>
            <a:spLocks noGrp="1"/>
          </p:cNvSpPr>
          <p:nvPr>
            <p:ph type="ctrTitle" hasCustomPrompt="1"/>
          </p:nvPr>
        </p:nvSpPr>
        <p:spPr>
          <a:xfrm>
            <a:off x="548644" y="3017527"/>
            <a:ext cx="5224972" cy="492443"/>
          </a:xfrm>
        </p:spPr>
        <p:txBody>
          <a:bodyPr vert="horz" wrap="square" anchor="b">
            <a:spAutoFit/>
          </a:bodyPr>
          <a:lstStyle>
            <a:lvl1pPr algn="l">
              <a:defRPr sz="3200">
                <a:solidFill>
                  <a:schemeClr val="tx2"/>
                </a:solidFill>
                <a:latin typeface="+mj-lt"/>
                <a:ea typeface="+mj-ea"/>
                <a:cs typeface="+mj-cs"/>
                <a:sym typeface="+mj-lt"/>
              </a:defRPr>
            </a:lvl1pPr>
          </a:lstStyle>
          <a:p>
            <a:r>
              <a:rPr lang="en-US" dirty="0"/>
              <a:t>Assignment line here</a:t>
            </a:r>
          </a:p>
        </p:txBody>
      </p:sp>
      <p:pic>
        <p:nvPicPr>
          <p:cNvPr id="2" name="Picture 1">
            <a:extLst>
              <a:ext uri="{FF2B5EF4-FFF2-40B4-BE49-F238E27FC236}">
                <a16:creationId xmlns:a16="http://schemas.microsoft.com/office/drawing/2014/main" id="{5A7854EB-9BD1-1DA3-5CBC-67A73256B238}"/>
              </a:ext>
            </a:extLst>
          </p:cNvPr>
          <p:cNvPicPr>
            <a:picLocks noChangeAspect="1"/>
          </p:cNvPicPr>
          <p:nvPr userDrawn="1"/>
        </p:nvPicPr>
        <p:blipFill>
          <a:blip r:embed="rId6"/>
          <a:stretch>
            <a:fillRect/>
          </a:stretch>
        </p:blipFill>
        <p:spPr>
          <a:xfrm>
            <a:off x="548644" y="5341347"/>
            <a:ext cx="1541105" cy="265136"/>
          </a:xfrm>
          <a:prstGeom prst="rect">
            <a:avLst/>
          </a:prstGeom>
        </p:spPr>
      </p:pic>
      <p:sp>
        <p:nvSpPr>
          <p:cNvPr id="4" name="Text Placeholder 3">
            <a:extLst>
              <a:ext uri="{FF2B5EF4-FFF2-40B4-BE49-F238E27FC236}">
                <a16:creationId xmlns:a16="http://schemas.microsoft.com/office/drawing/2014/main" id="{15E47142-3C05-C7DA-966F-9DA880BAA175}"/>
              </a:ext>
            </a:extLst>
          </p:cNvPr>
          <p:cNvSpPr>
            <a:spLocks noGrp="1"/>
          </p:cNvSpPr>
          <p:nvPr>
            <p:ph type="body" sz="quarter" idx="10" hasCustomPrompt="1"/>
          </p:nvPr>
        </p:nvSpPr>
        <p:spPr>
          <a:xfrm>
            <a:off x="548644" y="3601409"/>
            <a:ext cx="5224972" cy="215444"/>
          </a:xfrm>
        </p:spPr>
        <p:txBody>
          <a:bodyPr>
            <a:spAutoFit/>
          </a:bodyPr>
          <a:lstStyle>
            <a:lvl1pPr>
              <a:defRPr/>
            </a:lvl1pPr>
          </a:lstStyle>
          <a:p>
            <a:pPr lvl="0"/>
            <a:r>
              <a:rPr lang="en-US" dirty="0"/>
              <a:t>Date </a:t>
            </a:r>
          </a:p>
        </p:txBody>
      </p:sp>
    </p:spTree>
    <p:extLst>
      <p:ext uri="{BB962C8B-B14F-4D97-AF65-F5344CB8AC3E}">
        <p14:creationId xmlns:p14="http://schemas.microsoft.com/office/powerpoint/2010/main" val="16884710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Image Container">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542E04BC-326E-4017-BC52-7662D6172B56}"/>
              </a:ext>
            </a:extLst>
          </p:cNvPr>
          <p:cNvGraphicFramePr>
            <a:graphicFrameLocks noChangeAspect="1"/>
          </p:cNvGraphicFramePr>
          <p:nvPr userDrawn="1">
            <p:custDataLst>
              <p:tags r:id="rId1"/>
            </p:custDataLst>
            <p:extLst>
              <p:ext uri="{D42A27DB-BD31-4B8C-83A1-F6EECF244321}">
                <p14:modId xmlns:p14="http://schemas.microsoft.com/office/powerpoint/2010/main" val="2259890011"/>
              </p:ext>
            </p:extLst>
          </p:nvPr>
        </p:nvGraphicFramePr>
        <p:xfrm>
          <a:off x="1591" y="1593"/>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542E04BC-326E-4017-BC52-7662D6172B56}"/>
                          </a:ext>
                        </a:extLst>
                      </p:cNvPr>
                      <p:cNvPicPr/>
                      <p:nvPr/>
                    </p:nvPicPr>
                    <p:blipFill>
                      <a:blip r:embed="rId4"/>
                      <a:stretch>
                        <a:fillRect/>
                      </a:stretch>
                    </p:blipFill>
                    <p:spPr>
                      <a:xfrm>
                        <a:off x="1591" y="1593"/>
                        <a:ext cx="1587" cy="1587"/>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60DE9D47-7414-482D-A997-BB33AB457331}"/>
              </a:ext>
            </a:extLst>
          </p:cNvPr>
          <p:cNvSpPr>
            <a:spLocks noGrp="1"/>
          </p:cNvSpPr>
          <p:nvPr>
            <p:ph type="ctrTitle" hasCustomPrompt="1"/>
          </p:nvPr>
        </p:nvSpPr>
        <p:spPr>
          <a:xfrm>
            <a:off x="548645" y="3017526"/>
            <a:ext cx="4611789" cy="492443"/>
          </a:xfrm>
        </p:spPr>
        <p:txBody>
          <a:bodyPr vert="horz" wrap="square" anchor="b">
            <a:spAutoFit/>
          </a:bodyPr>
          <a:lstStyle>
            <a:lvl1pPr algn="l">
              <a:defRPr sz="3200">
                <a:solidFill>
                  <a:schemeClr val="tx2"/>
                </a:solidFill>
                <a:latin typeface="+mj-lt"/>
                <a:ea typeface="+mj-ea"/>
                <a:cs typeface="+mj-cs"/>
                <a:sym typeface="+mj-lt"/>
              </a:defRPr>
            </a:lvl1pPr>
          </a:lstStyle>
          <a:p>
            <a:r>
              <a:rPr lang="en-US" dirty="0"/>
              <a:t>Assignment line here</a:t>
            </a:r>
          </a:p>
        </p:txBody>
      </p:sp>
      <p:sp>
        <p:nvSpPr>
          <p:cNvPr id="3" name="TextBox 8">
            <a:extLst>
              <a:ext uri="{FF2B5EF4-FFF2-40B4-BE49-F238E27FC236}">
                <a16:creationId xmlns:a16="http://schemas.microsoft.com/office/drawing/2014/main" id="{636A9E87-D49A-DA53-9874-7E62E2A86DEE}"/>
              </a:ext>
            </a:extLst>
          </p:cNvPr>
          <p:cNvSpPr txBox="1"/>
          <p:nvPr userDrawn="1"/>
        </p:nvSpPr>
        <p:spPr>
          <a:xfrm>
            <a:off x="548643" y="507676"/>
            <a:ext cx="1336904" cy="123111"/>
          </a:xfrm>
          <a:prstGeom prst="rect">
            <a:avLst/>
          </a:prstGeom>
          <a:noFill/>
        </p:spPr>
        <p:txBody>
          <a:bodyPr wrap="square" lIns="0" tIns="0" rIns="0" bIns="0" rtlCol="0">
            <a:spAutoFit/>
          </a:bodyPr>
          <a:lstStyle/>
          <a:p>
            <a:pPr marL="0" marR="0" lvl="0" indent="0" algn="l" defTabSz="633058"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chemeClr val="tx2"/>
                </a:solidFill>
                <a:effectLst/>
                <a:uLnTx/>
                <a:uFillTx/>
                <a:latin typeface="+mj-lt"/>
                <a:ea typeface="+mn-ea"/>
                <a:cs typeface="+mn-cs"/>
                <a:sym typeface="+mn-lt"/>
              </a:rPr>
              <a:t>Strictly confidential</a:t>
            </a:r>
          </a:p>
        </p:txBody>
      </p:sp>
      <p:sp>
        <p:nvSpPr>
          <p:cNvPr id="6" name="Picture Placeholder 12">
            <a:extLst>
              <a:ext uri="{FF2B5EF4-FFF2-40B4-BE49-F238E27FC236}">
                <a16:creationId xmlns:a16="http://schemas.microsoft.com/office/drawing/2014/main" id="{455F9FDE-6739-B86F-86AD-944444204F80}"/>
              </a:ext>
            </a:extLst>
          </p:cNvPr>
          <p:cNvSpPr>
            <a:spLocks noGrp="1"/>
          </p:cNvSpPr>
          <p:nvPr>
            <p:ph type="pic" sz="quarter" idx="13"/>
          </p:nvPr>
        </p:nvSpPr>
        <p:spPr>
          <a:xfrm>
            <a:off x="5372100" y="0"/>
            <a:ext cx="3771900" cy="6858000"/>
          </a:xfrm>
          <a:custGeom>
            <a:avLst/>
            <a:gdLst>
              <a:gd name="connsiteX0" fmla="*/ 1610055 w 5029200"/>
              <a:gd name="connsiteY0" fmla="*/ 0 h 6858000"/>
              <a:gd name="connsiteX1" fmla="*/ 5029200 w 5029200"/>
              <a:gd name="connsiteY1" fmla="*/ 0 h 6858000"/>
              <a:gd name="connsiteX2" fmla="*/ 5029200 w 5029200"/>
              <a:gd name="connsiteY2" fmla="*/ 6858000 h 6858000"/>
              <a:gd name="connsiteX3" fmla="*/ 1990077 w 5029200"/>
              <a:gd name="connsiteY3" fmla="*/ 6858000 h 6858000"/>
              <a:gd name="connsiteX4" fmla="*/ 0 w 5029200"/>
              <a:gd name="connsiteY4" fmla="*/ 3296876 h 6858000"/>
              <a:gd name="connsiteX5" fmla="*/ 1610055 w 50292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29200" h="6858000">
                <a:moveTo>
                  <a:pt x="1610055" y="0"/>
                </a:moveTo>
                <a:lnTo>
                  <a:pt x="5029200" y="0"/>
                </a:lnTo>
                <a:lnTo>
                  <a:pt x="5029200" y="6858000"/>
                </a:lnTo>
                <a:lnTo>
                  <a:pt x="1990077" y="6858000"/>
                </a:lnTo>
                <a:cubicBezTo>
                  <a:pt x="795985" y="6122118"/>
                  <a:pt x="0" y="4802454"/>
                  <a:pt x="0" y="3296876"/>
                </a:cubicBezTo>
                <a:cubicBezTo>
                  <a:pt x="0" y="1957349"/>
                  <a:pt x="630091" y="764985"/>
                  <a:pt x="1610055" y="0"/>
                </a:cubicBezTo>
                <a:close/>
              </a:path>
            </a:pathLst>
          </a:custGeom>
          <a:pattFill prst="ltDnDiag">
            <a:fgClr>
              <a:schemeClr val="bg1">
                <a:lumMod val="85000"/>
              </a:schemeClr>
            </a:fgClr>
            <a:bgClr>
              <a:schemeClr val="bg1"/>
            </a:bgClr>
          </a:pattFill>
        </p:spPr>
        <p:txBody>
          <a:bodyPr wrap="square" anchor="ctr">
            <a:noAutofit/>
          </a:bodyPr>
          <a:lstStyle>
            <a:lvl1pPr algn="ctr">
              <a:defRPr/>
            </a:lvl1pPr>
          </a:lstStyle>
          <a:p>
            <a:r>
              <a:rPr lang="en-US"/>
              <a:t>Click icon to add picture</a:t>
            </a:r>
          </a:p>
        </p:txBody>
      </p:sp>
      <p:pic>
        <p:nvPicPr>
          <p:cNvPr id="4" name="Picture 3">
            <a:extLst>
              <a:ext uri="{FF2B5EF4-FFF2-40B4-BE49-F238E27FC236}">
                <a16:creationId xmlns:a16="http://schemas.microsoft.com/office/drawing/2014/main" id="{6BA045E5-0930-E8BF-6357-2BB989FD56AB}"/>
              </a:ext>
            </a:extLst>
          </p:cNvPr>
          <p:cNvPicPr>
            <a:picLocks noChangeAspect="1"/>
          </p:cNvPicPr>
          <p:nvPr userDrawn="1"/>
        </p:nvPicPr>
        <p:blipFill>
          <a:blip r:embed="rId5"/>
          <a:stretch>
            <a:fillRect/>
          </a:stretch>
        </p:blipFill>
        <p:spPr>
          <a:xfrm>
            <a:off x="548644" y="5341347"/>
            <a:ext cx="1541105" cy="265136"/>
          </a:xfrm>
          <a:prstGeom prst="rect">
            <a:avLst/>
          </a:prstGeom>
        </p:spPr>
      </p:pic>
      <p:sp>
        <p:nvSpPr>
          <p:cNvPr id="5" name="Text Placeholder 3">
            <a:extLst>
              <a:ext uri="{FF2B5EF4-FFF2-40B4-BE49-F238E27FC236}">
                <a16:creationId xmlns:a16="http://schemas.microsoft.com/office/drawing/2014/main" id="{DB2DEABA-8221-7427-24A2-9310DB6E6D33}"/>
              </a:ext>
            </a:extLst>
          </p:cNvPr>
          <p:cNvSpPr>
            <a:spLocks noGrp="1"/>
          </p:cNvSpPr>
          <p:nvPr>
            <p:ph type="body" sz="quarter" idx="10" hasCustomPrompt="1"/>
          </p:nvPr>
        </p:nvSpPr>
        <p:spPr>
          <a:xfrm>
            <a:off x="548645" y="3601409"/>
            <a:ext cx="4611789" cy="215444"/>
          </a:xfrm>
        </p:spPr>
        <p:txBody>
          <a:bodyPr>
            <a:spAutoFit/>
          </a:bodyPr>
          <a:lstStyle>
            <a:lvl1pPr>
              <a:defRPr/>
            </a:lvl1pPr>
          </a:lstStyle>
          <a:p>
            <a:pPr lvl="0"/>
            <a:r>
              <a:rPr lang="en-US" dirty="0"/>
              <a:t>Date </a:t>
            </a:r>
          </a:p>
        </p:txBody>
      </p:sp>
    </p:spTree>
    <p:extLst>
      <p:ext uri="{BB962C8B-B14F-4D97-AF65-F5344CB8AC3E}">
        <p14:creationId xmlns:p14="http://schemas.microsoft.com/office/powerpoint/2010/main" val="37730066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ew_profile x 2 ">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a:stretch>
            <a:fillRect/>
          </a:stretch>
        </p:blipFill>
        <p:spPr>
          <a:xfrm>
            <a:off x="433" y="1"/>
            <a:ext cx="9144793" cy="1121761"/>
          </a:xfrm>
          <a:prstGeom prst="rect">
            <a:avLst/>
          </a:prstGeom>
          <a:noFill/>
        </p:spPr>
      </p:pic>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userDrawn="1">
            <p:custDataLst>
              <p:tags r:id="rId1"/>
            </p:custData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5"/>
                      <a:stretch>
                        <a:fillRect/>
                      </a:stretch>
                    </p:blipFill>
                    <p:spPr>
                      <a:xfrm>
                        <a:off x="1590" y="1592"/>
                        <a:ext cx="1587" cy="1587"/>
                      </a:xfrm>
                      <a:prstGeom prst="rect">
                        <a:avLst/>
                      </a:prstGeom>
                    </p:spPr>
                  </p:pic>
                </p:oleObj>
              </mc:Fallback>
            </mc:AlternateContent>
          </a:graphicData>
        </a:graphic>
      </p:graphicFrame>
      <p:sp>
        <p:nvSpPr>
          <p:cNvPr id="2" name="Title 1"/>
          <p:cNvSpPr>
            <a:spLocks noGrp="1"/>
          </p:cNvSpPr>
          <p:nvPr>
            <p:ph type="title" hasCustomPrompt="1"/>
          </p:nvPr>
        </p:nvSpPr>
        <p:spPr>
          <a:xfrm>
            <a:off x="548643" y="451873"/>
            <a:ext cx="3942092" cy="410519"/>
          </a:xfrm>
        </p:spPr>
        <p:txBody>
          <a:bodyPr/>
          <a:lstStyle>
            <a:lvl1pPr>
              <a:defRPr>
                <a:solidFill>
                  <a:schemeClr val="bg1"/>
                </a:solidFill>
                <a:latin typeface="+mj-lt"/>
                <a:ea typeface="+mj-ea"/>
                <a:cs typeface="+mj-cs"/>
                <a:sym typeface="+mj-lt"/>
              </a:defRPr>
            </a:lvl1pPr>
          </a:lstStyle>
          <a:p>
            <a:r>
              <a:rPr lang="en-US" dirty="0"/>
              <a:t>Candidate name</a:t>
            </a:r>
          </a:p>
        </p:txBody>
      </p:sp>
      <p:sp>
        <p:nvSpPr>
          <p:cNvPr id="3" name="TextBox 4"/>
          <p:cNvSpPr txBox="1"/>
          <p:nvPr/>
        </p:nvSpPr>
        <p:spPr>
          <a:xfrm>
            <a:off x="8432053" y="6346004"/>
            <a:ext cx="293276" cy="348044"/>
          </a:xfrm>
          <a:prstGeom prst="rect">
            <a:avLst/>
          </a:prstGeom>
          <a:noFill/>
        </p:spPr>
        <p:txBody>
          <a:bodyPr wrap="square" rtlCol="0">
            <a:spAutoFit/>
          </a:bodyPr>
          <a:lstStyle/>
          <a:p>
            <a:pPr algn="r" defTabSz="422041" fontAlgn="auto">
              <a:spcBef>
                <a:spcPts val="0"/>
              </a:spcBef>
              <a:spcAft>
                <a:spcPts val="0"/>
              </a:spcAft>
            </a:pPr>
            <a:fld id="{5B46F2D9-2BF1-534D-A675-70D07155E114}" type="slidenum">
              <a:rPr lang="en-US" sz="831" smtClean="0">
                <a:solidFill>
                  <a:prstClr val="black"/>
                </a:solidFill>
                <a:latin typeface="Coranto 2" panose="02000503070000020003" pitchFamily="50" charset="0"/>
              </a:rPr>
              <a:pPr algn="r" defTabSz="422041" fontAlgn="auto">
                <a:spcBef>
                  <a:spcPts val="0"/>
                </a:spcBef>
                <a:spcAft>
                  <a:spcPts val="0"/>
                </a:spcAft>
              </a:pPr>
              <a:t>‹#›</a:t>
            </a:fld>
            <a:endParaRPr lang="en-US" sz="831" dirty="0">
              <a:solidFill>
                <a:prstClr val="black"/>
              </a:solidFill>
              <a:latin typeface="Coranto 2" panose="02000503070000020003" pitchFamily="50" charset="0"/>
            </a:endParaRPr>
          </a:p>
        </p:txBody>
      </p:sp>
      <p:sp>
        <p:nvSpPr>
          <p:cNvPr id="6" name="Content Placeholder 2"/>
          <p:cNvSpPr>
            <a:spLocks noGrp="1"/>
          </p:cNvSpPr>
          <p:nvPr>
            <p:ph idx="1" hasCustomPrompt="1"/>
          </p:nvPr>
        </p:nvSpPr>
        <p:spPr>
          <a:xfrm>
            <a:off x="548643" y="1466458"/>
            <a:ext cx="3942092" cy="4754880"/>
          </a:xfrm>
          <a:noFill/>
          <a:ln>
            <a:noFill/>
          </a:ln>
        </p:spPr>
        <p:txBody>
          <a:bodyPr lIns="0" tIns="0" rIns="0" bIns="0" numCol="1" spcCol="539496">
            <a:noAutofit/>
          </a:bodyPr>
          <a:lstStyle>
            <a:lvl1pPr marL="1269055" indent="-1269055">
              <a:lnSpc>
                <a:spcPct val="100000"/>
              </a:lnSpc>
              <a:spcBef>
                <a:spcPts val="0"/>
              </a:spcBef>
              <a:tabLst/>
              <a:defRPr sz="831" b="0" baseline="0">
                <a:solidFill>
                  <a:schemeClr val="tx1"/>
                </a:solidFill>
                <a:latin typeface="+mn-lt"/>
                <a:cs typeface="Georgia"/>
              </a:defRPr>
            </a:lvl1pPr>
            <a:lvl2pPr marL="1269055" indent="-1269055">
              <a:lnSpc>
                <a:spcPct val="100000"/>
              </a:lnSpc>
              <a:spcBef>
                <a:spcPts val="0"/>
              </a:spcBef>
              <a:buNone/>
              <a:tabLst/>
              <a:defRPr sz="831" b="0">
                <a:solidFill>
                  <a:schemeClr val="tx1">
                    <a:lumMod val="65000"/>
                    <a:lumOff val="35000"/>
                  </a:schemeClr>
                </a:solidFill>
                <a:latin typeface="+mn-lt"/>
              </a:defRPr>
            </a:lvl2pPr>
            <a:lvl3pPr>
              <a:lnSpc>
                <a:spcPct val="120000"/>
              </a:lnSpc>
              <a:spcBef>
                <a:spcPts val="0"/>
              </a:spcBef>
              <a:defRPr sz="923">
                <a:latin typeface="+mn-lt"/>
              </a:defRPr>
            </a:lvl3pPr>
            <a:lvl4pPr>
              <a:lnSpc>
                <a:spcPct val="120000"/>
              </a:lnSpc>
              <a:spcBef>
                <a:spcPts val="0"/>
              </a:spcBef>
              <a:defRPr sz="923">
                <a:latin typeface="+mn-lt"/>
              </a:defRPr>
            </a:lvl4pPr>
            <a:lvl5pPr>
              <a:lnSpc>
                <a:spcPct val="120000"/>
              </a:lnSpc>
              <a:spcBef>
                <a:spcPts val="0"/>
              </a:spcBef>
              <a:defRPr sz="923">
                <a:latin typeface="+mn-lt"/>
              </a:defRPr>
            </a:lvl5pPr>
          </a:lstStyle>
          <a:p>
            <a:pPr marL="0" indent="0">
              <a:tabLst>
                <a:tab pos="3223465" algn="l"/>
              </a:tabLst>
              <a:defRPr/>
            </a:pPr>
            <a:r>
              <a:rPr lang="de-AT" dirty="0">
                <a:latin typeface="Coranto 2" panose="02000503070000020003" pitchFamily="50" charset="0"/>
              </a:rPr>
              <a:t>Profile</a:t>
            </a:r>
          </a:p>
        </p:txBody>
      </p:sp>
      <p:sp>
        <p:nvSpPr>
          <p:cNvPr id="9" name="Content Placeholder 2"/>
          <p:cNvSpPr>
            <a:spLocks noGrp="1"/>
          </p:cNvSpPr>
          <p:nvPr>
            <p:ph idx="12" hasCustomPrompt="1"/>
          </p:nvPr>
        </p:nvSpPr>
        <p:spPr>
          <a:xfrm>
            <a:off x="4684628" y="1466458"/>
            <a:ext cx="3942092" cy="4754880"/>
          </a:xfrm>
          <a:noFill/>
          <a:ln>
            <a:noFill/>
          </a:ln>
        </p:spPr>
        <p:txBody>
          <a:bodyPr lIns="0" tIns="0" rIns="0" bIns="0" numCol="1" spcCol="539496">
            <a:noAutofit/>
          </a:bodyPr>
          <a:lstStyle>
            <a:lvl1pPr marL="1269055" indent="-1269055">
              <a:lnSpc>
                <a:spcPct val="100000"/>
              </a:lnSpc>
              <a:spcBef>
                <a:spcPts val="0"/>
              </a:spcBef>
              <a:tabLst/>
              <a:defRPr sz="831" b="0" baseline="0">
                <a:solidFill>
                  <a:schemeClr val="tx1"/>
                </a:solidFill>
                <a:latin typeface="+mn-lt"/>
                <a:cs typeface="Georgia"/>
              </a:defRPr>
            </a:lvl1pPr>
            <a:lvl2pPr marL="1269055" indent="-1269055">
              <a:lnSpc>
                <a:spcPct val="100000"/>
              </a:lnSpc>
              <a:spcBef>
                <a:spcPts val="0"/>
              </a:spcBef>
              <a:buNone/>
              <a:tabLst/>
              <a:defRPr sz="831" b="0">
                <a:solidFill>
                  <a:schemeClr val="tx1">
                    <a:lumMod val="65000"/>
                    <a:lumOff val="35000"/>
                  </a:schemeClr>
                </a:solidFill>
                <a:latin typeface="+mn-lt"/>
              </a:defRPr>
            </a:lvl2pPr>
            <a:lvl3pPr>
              <a:lnSpc>
                <a:spcPct val="120000"/>
              </a:lnSpc>
              <a:spcBef>
                <a:spcPts val="0"/>
              </a:spcBef>
              <a:defRPr sz="923">
                <a:latin typeface="+mn-lt"/>
              </a:defRPr>
            </a:lvl3pPr>
            <a:lvl4pPr>
              <a:lnSpc>
                <a:spcPct val="120000"/>
              </a:lnSpc>
              <a:spcBef>
                <a:spcPts val="0"/>
              </a:spcBef>
              <a:defRPr sz="923">
                <a:latin typeface="+mn-lt"/>
              </a:defRPr>
            </a:lvl4pPr>
            <a:lvl5pPr>
              <a:lnSpc>
                <a:spcPct val="120000"/>
              </a:lnSpc>
              <a:spcBef>
                <a:spcPts val="0"/>
              </a:spcBef>
              <a:defRPr sz="923">
                <a:latin typeface="+mn-lt"/>
              </a:defRPr>
            </a:lvl5pPr>
          </a:lstStyle>
          <a:p>
            <a:pPr marL="0" indent="0">
              <a:tabLst>
                <a:tab pos="3223465" algn="l"/>
              </a:tabLst>
              <a:defRPr/>
            </a:pPr>
            <a:r>
              <a:rPr lang="de-AT" dirty="0">
                <a:latin typeface="Coranto 2" panose="02000503070000020003" pitchFamily="50" charset="0"/>
              </a:rPr>
              <a:t>Profile</a:t>
            </a:r>
          </a:p>
        </p:txBody>
      </p:sp>
      <p:sp>
        <p:nvSpPr>
          <p:cNvPr id="15" name="Text Placeholder 14"/>
          <p:cNvSpPr>
            <a:spLocks noGrp="1"/>
          </p:cNvSpPr>
          <p:nvPr>
            <p:ph type="body" sz="quarter" idx="13" hasCustomPrompt="1"/>
          </p:nvPr>
        </p:nvSpPr>
        <p:spPr>
          <a:xfrm>
            <a:off x="4684628" y="451873"/>
            <a:ext cx="3942092" cy="410519"/>
          </a:xfrm>
        </p:spPr>
        <p:txBody>
          <a:bodyPr/>
          <a:lstStyle>
            <a:lvl1pPr>
              <a:defRPr sz="2215">
                <a:solidFill>
                  <a:schemeClr val="bg1"/>
                </a:solidFill>
              </a:defRPr>
            </a:lvl1pPr>
          </a:lstStyle>
          <a:p>
            <a:pPr lvl="0"/>
            <a:r>
              <a:rPr lang="en-US" dirty="0"/>
              <a:t>Candidate name</a:t>
            </a:r>
          </a:p>
        </p:txBody>
      </p:sp>
      <p:sp>
        <p:nvSpPr>
          <p:cNvPr id="19" name="Picture Placeholder 18"/>
          <p:cNvSpPr>
            <a:spLocks noGrp="1"/>
          </p:cNvSpPr>
          <p:nvPr>
            <p:ph type="pic" sz="quarter" idx="14"/>
          </p:nvPr>
        </p:nvSpPr>
        <p:spPr>
          <a:xfrm>
            <a:off x="3419014" y="386459"/>
            <a:ext cx="884357" cy="959461"/>
          </a:xfrm>
          <a:ln w="28575">
            <a:solidFill>
              <a:schemeClr val="bg1"/>
            </a:solidFill>
          </a:ln>
        </p:spPr>
        <p:txBody>
          <a:bodyPr vert="horz" lIns="0" tIns="0" rIns="0" bIns="0" rtlCol="0">
            <a:noAutofit/>
          </a:bodyPr>
          <a:lstStyle>
            <a:lvl1pPr>
              <a:defRPr lang="en-US" sz="1385">
                <a:solidFill>
                  <a:schemeClr val="bg1"/>
                </a:solidFill>
              </a:defRPr>
            </a:lvl1pPr>
          </a:lstStyle>
          <a:p>
            <a:pPr lvl="0"/>
            <a:endParaRPr lang="en-US"/>
          </a:p>
        </p:txBody>
      </p:sp>
      <p:sp>
        <p:nvSpPr>
          <p:cNvPr id="20" name="Picture Placeholder 18"/>
          <p:cNvSpPr>
            <a:spLocks noGrp="1"/>
          </p:cNvSpPr>
          <p:nvPr>
            <p:ph type="pic" sz="quarter" idx="15"/>
          </p:nvPr>
        </p:nvSpPr>
        <p:spPr>
          <a:xfrm>
            <a:off x="7507278" y="386459"/>
            <a:ext cx="884357" cy="959461"/>
          </a:xfrm>
          <a:ln w="28575">
            <a:solidFill>
              <a:schemeClr val="bg1"/>
            </a:solidFill>
          </a:ln>
        </p:spPr>
        <p:txBody>
          <a:bodyPr vert="horz" lIns="0" tIns="0" rIns="0" bIns="0" rtlCol="0">
            <a:noAutofit/>
          </a:bodyPr>
          <a:lstStyle>
            <a:lvl1pPr>
              <a:defRPr lang="en-US" sz="1385">
                <a:solidFill>
                  <a:schemeClr val="bg1"/>
                </a:solidFill>
              </a:defRPr>
            </a:lvl1pPr>
          </a:lstStyle>
          <a:p>
            <a:pPr lvl="0"/>
            <a:endParaRPr lang="en-US"/>
          </a:p>
        </p:txBody>
      </p:sp>
    </p:spTree>
    <p:extLst>
      <p:ext uri="{BB962C8B-B14F-4D97-AF65-F5344CB8AC3E}">
        <p14:creationId xmlns:p14="http://schemas.microsoft.com/office/powerpoint/2010/main" val="39368211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andidate Profiles Standard x1">
    <p:spTree>
      <p:nvGrpSpPr>
        <p:cNvPr id="1" name=""/>
        <p:cNvGrpSpPr/>
        <p:nvPr/>
      </p:nvGrpSpPr>
      <p:grpSpPr>
        <a:xfrm>
          <a:off x="0" y="0"/>
          <a:ext cx="0" cy="0"/>
          <a:chOff x="0" y="0"/>
          <a:chExt cx="0" cy="0"/>
        </a:xfrm>
      </p:grpSpPr>
      <p:sp>
        <p:nvSpPr>
          <p:cNvPr id="4" name="Foliennummernplatzhalter 5">
            <a:extLst>
              <a:ext uri="{FF2B5EF4-FFF2-40B4-BE49-F238E27FC236}">
                <a16:creationId xmlns:a16="http://schemas.microsoft.com/office/drawing/2014/main" id="{E6E098DC-7DB9-439A-BA8C-B9D4DFD485FB}"/>
              </a:ext>
            </a:extLst>
          </p:cNvPr>
          <p:cNvSpPr>
            <a:spLocks noGrp="1"/>
          </p:cNvSpPr>
          <p:nvPr>
            <p:ph type="sldNum" sz="quarter" idx="11"/>
          </p:nvPr>
        </p:nvSpPr>
        <p:spPr>
          <a:xfrm>
            <a:off x="8379663" y="6522718"/>
            <a:ext cx="238847" cy="153888"/>
          </a:xfrm>
        </p:spPr>
        <p:txBody>
          <a:bodyPr/>
          <a:lstStyle>
            <a:lvl1pPr>
              <a:defRPr>
                <a:latin typeface="+mn-lt"/>
                <a:ea typeface="+mn-ea"/>
                <a:cs typeface="+mn-cs"/>
                <a:sym typeface="+mn-lt"/>
              </a:defRPr>
            </a:lvl1pPr>
          </a:lstStyle>
          <a:p>
            <a:fld id="{3E44B31D-349A-4FE6-9084-AC4DE21D68C6}" type="slidenum">
              <a:rPr lang="en-US" smtClean="0"/>
              <a:pPr/>
              <a:t>‹#›</a:t>
            </a:fld>
            <a:endParaRPr lang="en-US" dirty="0"/>
          </a:p>
        </p:txBody>
      </p:sp>
      <p:sp>
        <p:nvSpPr>
          <p:cNvPr id="8" name="Content Placeholder 2">
            <a:extLst>
              <a:ext uri="{FF2B5EF4-FFF2-40B4-BE49-F238E27FC236}">
                <a16:creationId xmlns:a16="http://schemas.microsoft.com/office/drawing/2014/main" id="{FB57356A-937E-D948-8524-48B36751B6F3}"/>
              </a:ext>
            </a:extLst>
          </p:cNvPr>
          <p:cNvSpPr>
            <a:spLocks noGrp="1"/>
          </p:cNvSpPr>
          <p:nvPr>
            <p:ph idx="1" hasCustomPrompt="1"/>
          </p:nvPr>
        </p:nvSpPr>
        <p:spPr>
          <a:xfrm>
            <a:off x="551443" y="1146189"/>
            <a:ext cx="8067068" cy="5054586"/>
          </a:xfrm>
          <a:noFill/>
          <a:ln>
            <a:noFill/>
          </a:ln>
        </p:spPr>
        <p:txBody>
          <a:bodyPr lIns="91440" tIns="45720" rIns="91440" bIns="45720">
            <a:noAutofit/>
          </a:bodyPr>
          <a:lstStyle>
            <a:lvl1pPr marL="1374775" indent="-1374775">
              <a:lnSpc>
                <a:spcPct val="100000"/>
              </a:lnSpc>
              <a:spcBef>
                <a:spcPts val="0"/>
              </a:spcBef>
              <a:tabLst/>
              <a:defRPr sz="900" b="0">
                <a:solidFill>
                  <a:srgbClr val="595959"/>
                </a:solidFill>
                <a:latin typeface="+mn-lt"/>
                <a:cs typeface="Georgia"/>
              </a:defRPr>
            </a:lvl1pPr>
            <a:lvl2pPr marL="1374775" indent="-1374775">
              <a:lnSpc>
                <a:spcPct val="100000"/>
              </a:lnSpc>
              <a:spcBef>
                <a:spcPts val="0"/>
              </a:spcBef>
              <a:buNone/>
              <a:tabLst/>
              <a:defRPr sz="900" b="0">
                <a:solidFill>
                  <a:srgbClr val="595959"/>
                </a:solidFill>
                <a:latin typeface="+mn-lt"/>
              </a:defRPr>
            </a:lvl2pPr>
            <a:lvl3pPr>
              <a:lnSpc>
                <a:spcPct val="120000"/>
              </a:lnSpc>
              <a:spcBef>
                <a:spcPts val="0"/>
              </a:spcBef>
              <a:defRPr sz="1000">
                <a:latin typeface="+mn-lt"/>
              </a:defRPr>
            </a:lvl3pPr>
            <a:lvl4pPr>
              <a:lnSpc>
                <a:spcPct val="120000"/>
              </a:lnSpc>
              <a:spcBef>
                <a:spcPts val="0"/>
              </a:spcBef>
              <a:defRPr sz="1000">
                <a:latin typeface="+mn-lt"/>
              </a:defRPr>
            </a:lvl4pPr>
            <a:lvl5pPr>
              <a:lnSpc>
                <a:spcPct val="120000"/>
              </a:lnSpc>
              <a:spcBef>
                <a:spcPts val="0"/>
              </a:spcBef>
              <a:defRPr sz="1000">
                <a:latin typeface="+mn-lt"/>
              </a:defRPr>
            </a:lvl5pPr>
          </a:lstStyle>
          <a:p>
            <a:pPr lvl="0"/>
            <a:r>
              <a:rPr lang="en-US" dirty="0"/>
              <a:t>Click to add text</a:t>
            </a:r>
          </a:p>
          <a:p>
            <a:pPr lvl="1"/>
            <a:r>
              <a:rPr lang="en-US" dirty="0"/>
              <a:t>Second level</a:t>
            </a:r>
          </a:p>
        </p:txBody>
      </p:sp>
      <p:cxnSp>
        <p:nvCxnSpPr>
          <p:cNvPr id="9" name="Straight Connector 8">
            <a:extLst>
              <a:ext uri="{FF2B5EF4-FFF2-40B4-BE49-F238E27FC236}">
                <a16:creationId xmlns:a16="http://schemas.microsoft.com/office/drawing/2014/main" id="{F6DA2FD4-C0C3-A641-8A76-7BBB9F419D00}"/>
              </a:ext>
            </a:extLst>
          </p:cNvPr>
          <p:cNvCxnSpPr>
            <a:cxnSpLocks/>
          </p:cNvCxnSpPr>
          <p:nvPr userDrawn="1"/>
        </p:nvCxnSpPr>
        <p:spPr>
          <a:xfrm>
            <a:off x="4584977" y="1088613"/>
            <a:ext cx="0" cy="5112281"/>
          </a:xfrm>
          <a:prstGeom prst="line">
            <a:avLst/>
          </a:prstGeom>
          <a:ln w="12700" cmpd="sng">
            <a:solidFill>
              <a:srgbClr val="595959"/>
            </a:solidFill>
          </a:ln>
          <a:effectLst/>
        </p:spPr>
        <p:style>
          <a:lnRef idx="2">
            <a:schemeClr val="accent1"/>
          </a:lnRef>
          <a:fillRef idx="0">
            <a:schemeClr val="accent1"/>
          </a:fillRef>
          <a:effectRef idx="1">
            <a:schemeClr val="accent1"/>
          </a:effectRef>
          <a:fontRef idx="minor">
            <a:schemeClr val="tx1"/>
          </a:fontRef>
        </p:style>
      </p:cxnSp>
      <p:sp>
        <p:nvSpPr>
          <p:cNvPr id="11" name="Titel 2">
            <a:extLst>
              <a:ext uri="{FF2B5EF4-FFF2-40B4-BE49-F238E27FC236}">
                <a16:creationId xmlns:a16="http://schemas.microsoft.com/office/drawing/2014/main" id="{909889FC-66DE-6546-8589-148012884859}"/>
              </a:ext>
            </a:extLst>
          </p:cNvPr>
          <p:cNvSpPr>
            <a:spLocks noGrp="1"/>
          </p:cNvSpPr>
          <p:nvPr>
            <p:ph type="title" hasCustomPrompt="1"/>
          </p:nvPr>
        </p:nvSpPr>
        <p:spPr>
          <a:xfrm>
            <a:off x="551445" y="451872"/>
            <a:ext cx="3942352" cy="410519"/>
          </a:xfrm>
        </p:spPr>
        <p:txBody>
          <a:bodyPr/>
          <a:lstStyle>
            <a:lvl1pPr>
              <a:defRPr>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20457136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_2">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542E04BC-326E-4017-BC52-7662D6172B56}"/>
              </a:ext>
            </a:extLst>
          </p:cNvPr>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542E04BC-326E-4017-BC52-7662D6172B56}"/>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920E2D52-152A-413A-B4DB-68DEFDFB73A8}"/>
              </a:ext>
            </a:extLst>
          </p:cNvPr>
          <p:cNvSpPr/>
          <p:nvPr userDrawn="1">
            <p:custDataLst>
              <p:tags r:id="rId2"/>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de-DE" sz="3200" b="0" i="0" baseline="0" dirty="0">
              <a:latin typeface="Coranto 2" panose="02000503070000020003" pitchFamily="50" charset="0"/>
              <a:ea typeface="+mj-ea"/>
              <a:cs typeface="+mj-cs"/>
              <a:sym typeface="Coranto 2" panose="02000503070000020003" pitchFamily="50" charset="0"/>
            </a:endParaRPr>
          </a:p>
        </p:txBody>
      </p:sp>
      <p:pic>
        <p:nvPicPr>
          <p:cNvPr id="5" name="Grafik 4">
            <a:extLst>
              <a:ext uri="{FF2B5EF4-FFF2-40B4-BE49-F238E27FC236}">
                <a16:creationId xmlns:a16="http://schemas.microsoft.com/office/drawing/2014/main" id="{B477FF00-DF21-48BB-AF9B-A5C5C9390D09}"/>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2" name="Titel 1">
            <a:extLst>
              <a:ext uri="{FF2B5EF4-FFF2-40B4-BE49-F238E27FC236}">
                <a16:creationId xmlns:a16="http://schemas.microsoft.com/office/drawing/2014/main" id="{60DE9D47-7414-482D-A997-BB33AB457331}"/>
              </a:ext>
            </a:extLst>
          </p:cNvPr>
          <p:cNvSpPr>
            <a:spLocks noGrp="1"/>
          </p:cNvSpPr>
          <p:nvPr>
            <p:ph type="ctrTitle" hasCustomPrompt="1"/>
          </p:nvPr>
        </p:nvSpPr>
        <p:spPr>
          <a:xfrm>
            <a:off x="544313" y="3017521"/>
            <a:ext cx="7227941" cy="492443"/>
          </a:xfrm>
        </p:spPr>
        <p:txBody>
          <a:bodyPr wrap="square" anchor="b">
            <a:spAutoFit/>
          </a:bodyPr>
          <a:lstStyle>
            <a:lvl1pPr algn="l">
              <a:defRPr sz="3200">
                <a:solidFill>
                  <a:schemeClr val="tx2"/>
                </a:solidFill>
                <a:latin typeface="+mj-lt"/>
                <a:ea typeface="+mj-ea"/>
                <a:cs typeface="+mj-cs"/>
                <a:sym typeface="+mj-lt"/>
              </a:defRPr>
            </a:lvl1pPr>
          </a:lstStyle>
          <a:p>
            <a:r>
              <a:rPr lang="de-DE" dirty="0"/>
              <a:t>Click </a:t>
            </a:r>
            <a:r>
              <a:rPr lang="de-DE" dirty="0" err="1"/>
              <a:t>to</a:t>
            </a:r>
            <a:r>
              <a:rPr lang="de-DE" dirty="0"/>
              <a:t> </a:t>
            </a:r>
            <a:r>
              <a:rPr lang="de-DE" dirty="0" err="1"/>
              <a:t>add</a:t>
            </a:r>
            <a:r>
              <a:rPr lang="de-DE" dirty="0"/>
              <a:t> title</a:t>
            </a:r>
            <a:endParaRPr lang="en-US" dirty="0"/>
          </a:p>
        </p:txBody>
      </p:sp>
      <p:sp>
        <p:nvSpPr>
          <p:cNvPr id="3" name="Untertitel 2">
            <a:extLst>
              <a:ext uri="{FF2B5EF4-FFF2-40B4-BE49-F238E27FC236}">
                <a16:creationId xmlns:a16="http://schemas.microsoft.com/office/drawing/2014/main" id="{99A6E358-0F94-4FAD-9915-323C5CD7E329}"/>
              </a:ext>
            </a:extLst>
          </p:cNvPr>
          <p:cNvSpPr>
            <a:spLocks noGrp="1"/>
          </p:cNvSpPr>
          <p:nvPr>
            <p:ph type="subTitle" idx="1" hasCustomPrompt="1"/>
          </p:nvPr>
        </p:nvSpPr>
        <p:spPr>
          <a:xfrm>
            <a:off x="544313" y="3602038"/>
            <a:ext cx="7227941" cy="276999"/>
          </a:xfrm>
        </p:spPr>
        <p:txBody>
          <a:bodyPr wrap="square">
            <a:spAutoFit/>
          </a:bodyPr>
          <a:lstStyle>
            <a:lvl1pPr marL="0" indent="0" algn="l">
              <a:buNone/>
              <a:defRPr sz="1800">
                <a:solidFill>
                  <a:schemeClr val="tx2"/>
                </a:solidFill>
                <a:latin typeface="+mn-lt"/>
                <a:ea typeface="+mn-ea"/>
                <a:cs typeface="+mn-cs"/>
                <a:sym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Click </a:t>
            </a:r>
            <a:r>
              <a:rPr lang="de-DE" dirty="0" err="1"/>
              <a:t>to</a:t>
            </a:r>
            <a:r>
              <a:rPr lang="de-DE" dirty="0"/>
              <a:t> </a:t>
            </a:r>
            <a:r>
              <a:rPr lang="de-DE" dirty="0" err="1"/>
              <a:t>add</a:t>
            </a:r>
            <a:r>
              <a:rPr lang="de-DE" dirty="0"/>
              <a:t> </a:t>
            </a:r>
            <a:r>
              <a:rPr lang="de-DE" dirty="0" err="1"/>
              <a:t>subtitle</a:t>
            </a:r>
            <a:endParaRPr lang="en-US" dirty="0"/>
          </a:p>
        </p:txBody>
      </p:sp>
      <p:sp>
        <p:nvSpPr>
          <p:cNvPr id="11" name="TextBox 8">
            <a:extLst>
              <a:ext uri="{FF2B5EF4-FFF2-40B4-BE49-F238E27FC236}">
                <a16:creationId xmlns:a16="http://schemas.microsoft.com/office/drawing/2014/main" id="{6EA5E0E4-E50F-44C7-BD8E-99BF242B15D5}"/>
              </a:ext>
            </a:extLst>
          </p:cNvPr>
          <p:cNvSpPr txBox="1"/>
          <p:nvPr userDrawn="1"/>
        </p:nvSpPr>
        <p:spPr>
          <a:xfrm>
            <a:off x="544313" y="507674"/>
            <a:ext cx="1717624"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chemeClr val="tx1">
                    <a:lumMod val="65000"/>
                    <a:lumOff val="35000"/>
                  </a:schemeClr>
                </a:solidFill>
                <a:effectLst/>
                <a:uLnTx/>
                <a:uFillTx/>
                <a:latin typeface="+mn-lt"/>
                <a:ea typeface="+mn-ea"/>
                <a:cs typeface="+mn-cs"/>
                <a:sym typeface="+mn-lt"/>
              </a:rPr>
              <a:t>Strictly confidential</a:t>
            </a:r>
          </a:p>
        </p:txBody>
      </p:sp>
      <p:pic>
        <p:nvPicPr>
          <p:cNvPr id="18" name="Grafik 17">
            <a:extLst>
              <a:ext uri="{FF2B5EF4-FFF2-40B4-BE49-F238E27FC236}">
                <a16:creationId xmlns:a16="http://schemas.microsoft.com/office/drawing/2014/main" id="{10A857E4-3840-4600-B719-335425F3167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542544" y="5439904"/>
            <a:ext cx="3182400" cy="550191"/>
          </a:xfrm>
          <a:prstGeom prst="rect">
            <a:avLst/>
          </a:prstGeom>
        </p:spPr>
      </p:pic>
    </p:spTree>
    <p:extLst>
      <p:ext uri="{BB962C8B-B14F-4D97-AF65-F5344CB8AC3E}">
        <p14:creationId xmlns:p14="http://schemas.microsoft.com/office/powerpoint/2010/main" val="465097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Divider_3">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542E04BC-326E-4017-BC52-7662D6172B56}"/>
              </a:ext>
            </a:extLst>
          </p:cNvPr>
          <p:cNvGraphicFramePr>
            <a:graphicFrameLocks noChangeAspect="1"/>
          </p:cNvGraphicFramePr>
          <p:nvPr userDrawn="1">
            <p:custDataLst>
              <p:tags r:id="rId1"/>
            </p:custDataLst>
            <p:extLst>
              <p:ext uri="{D42A27DB-BD31-4B8C-83A1-F6EECF244321}">
                <p14:modId xmlns:p14="http://schemas.microsoft.com/office/powerpoint/2010/main" val="2259890011"/>
              </p:ext>
            </p:extLst>
          </p:nvPr>
        </p:nvGraphicFramePr>
        <p:xfrm>
          <a:off x="1591" y="1593"/>
          <a:ext cx="1587" cy="1587"/>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542E04BC-326E-4017-BC52-7662D6172B56}"/>
                          </a:ext>
                        </a:extLst>
                      </p:cNvPr>
                      <p:cNvPicPr/>
                      <p:nvPr/>
                    </p:nvPicPr>
                    <p:blipFill>
                      <a:blip r:embed="rId4"/>
                      <a:stretch>
                        <a:fillRect/>
                      </a:stretch>
                    </p:blipFill>
                    <p:spPr>
                      <a:xfrm>
                        <a:off x="1591" y="1593"/>
                        <a:ext cx="1587" cy="1587"/>
                      </a:xfrm>
                      <a:prstGeom prst="rect">
                        <a:avLst/>
                      </a:prstGeom>
                    </p:spPr>
                  </p:pic>
                </p:oleObj>
              </mc:Fallback>
            </mc:AlternateContent>
          </a:graphicData>
        </a:graphic>
      </p:graphicFrame>
      <p:sp>
        <p:nvSpPr>
          <p:cNvPr id="2" name="Content Placeholder 10">
            <a:extLst>
              <a:ext uri="{FF2B5EF4-FFF2-40B4-BE49-F238E27FC236}">
                <a16:creationId xmlns:a16="http://schemas.microsoft.com/office/drawing/2014/main" id="{956C1CE1-CC72-D0E5-6BAA-7D1B8A74F2D3}"/>
              </a:ext>
            </a:extLst>
          </p:cNvPr>
          <p:cNvSpPr>
            <a:spLocks noGrp="1"/>
          </p:cNvSpPr>
          <p:nvPr>
            <p:ph sz="quarter" idx="10" hasCustomPrompt="1"/>
          </p:nvPr>
        </p:nvSpPr>
        <p:spPr>
          <a:xfrm>
            <a:off x="546100" y="3034180"/>
            <a:ext cx="6052402" cy="215444"/>
          </a:xfrm>
        </p:spPr>
        <p:txBody>
          <a:bodyPr>
            <a:spAutoFit/>
          </a:bodyPr>
          <a:lstStyle>
            <a:lvl1pPr>
              <a:defRPr sz="1400" b="0">
                <a:solidFill>
                  <a:schemeClr val="tx2"/>
                </a:solidFill>
                <a:latin typeface="+mj-lt"/>
                <a:ea typeface="+mn-ea"/>
                <a:cs typeface="+mn-cs"/>
                <a:sym typeface="+mn-lt"/>
              </a:defRPr>
            </a:lvl1pPr>
          </a:lstStyle>
          <a:p>
            <a:pPr lvl="0"/>
            <a:r>
              <a:rPr lang="en-US" dirty="0"/>
              <a:t>Section</a:t>
            </a:r>
          </a:p>
        </p:txBody>
      </p:sp>
      <p:sp>
        <p:nvSpPr>
          <p:cNvPr id="3" name="Titel 1">
            <a:extLst>
              <a:ext uri="{FF2B5EF4-FFF2-40B4-BE49-F238E27FC236}">
                <a16:creationId xmlns:a16="http://schemas.microsoft.com/office/drawing/2014/main" id="{F6710308-302C-F2D0-A206-5690D23485CA}"/>
              </a:ext>
            </a:extLst>
          </p:cNvPr>
          <p:cNvSpPr>
            <a:spLocks noGrp="1"/>
          </p:cNvSpPr>
          <p:nvPr>
            <p:ph type="ctrTitle" hasCustomPrompt="1"/>
          </p:nvPr>
        </p:nvSpPr>
        <p:spPr>
          <a:xfrm>
            <a:off x="546100" y="3310801"/>
            <a:ext cx="6052402" cy="1132599"/>
          </a:xfrm>
        </p:spPr>
        <p:txBody>
          <a:bodyPr vert="horz" wrap="square" anchor="t">
            <a:noAutofit/>
          </a:bodyPr>
          <a:lstStyle>
            <a:lvl1pPr algn="l">
              <a:defRPr sz="3600">
                <a:solidFill>
                  <a:schemeClr val="tx2"/>
                </a:solidFill>
                <a:latin typeface="+mj-lt"/>
                <a:ea typeface="+mj-ea"/>
                <a:cs typeface="+mj-cs"/>
                <a:sym typeface="+mj-lt"/>
              </a:defRPr>
            </a:lvl1pPr>
          </a:lstStyle>
          <a:p>
            <a:r>
              <a:rPr lang="en-US"/>
              <a:t>Section Title</a:t>
            </a:r>
          </a:p>
        </p:txBody>
      </p:sp>
      <p:sp>
        <p:nvSpPr>
          <p:cNvPr id="5" name="Slide Number Placeholder 2">
            <a:extLst>
              <a:ext uri="{FF2B5EF4-FFF2-40B4-BE49-F238E27FC236}">
                <a16:creationId xmlns:a16="http://schemas.microsoft.com/office/drawing/2014/main" id="{3364AD3C-8B83-ADED-1603-123458B97332}"/>
              </a:ext>
            </a:extLst>
          </p:cNvPr>
          <p:cNvSpPr>
            <a:spLocks noGrp="1"/>
          </p:cNvSpPr>
          <p:nvPr>
            <p:ph type="sldNum" sz="quarter" idx="11"/>
          </p:nvPr>
        </p:nvSpPr>
        <p:spPr>
          <a:xfrm>
            <a:off x="8480654" y="6535520"/>
            <a:ext cx="137858" cy="142027"/>
          </a:xfrm>
        </p:spPr>
        <p:txBody>
          <a:bodyPr/>
          <a:lstStyle>
            <a:lvl1pPr>
              <a:defRPr>
                <a:latin typeface="+mj-lt"/>
              </a:defRPr>
            </a:lvl1pPr>
          </a:lstStyle>
          <a:p>
            <a:fld id="{3E44B31D-349A-4FE6-9084-AC4DE21D68C6}" type="slidenum">
              <a:rPr lang="en-US" smtClean="0"/>
              <a:pPr/>
              <a:t>‹#›</a:t>
            </a:fld>
            <a:endParaRPr lang="en-US"/>
          </a:p>
        </p:txBody>
      </p:sp>
      <p:pic>
        <p:nvPicPr>
          <p:cNvPr id="6" name="Picture 5">
            <a:extLst>
              <a:ext uri="{FF2B5EF4-FFF2-40B4-BE49-F238E27FC236}">
                <a16:creationId xmlns:a16="http://schemas.microsoft.com/office/drawing/2014/main" id="{F398977F-E8B2-783B-703B-84E2A99338E2}"/>
              </a:ext>
            </a:extLst>
          </p:cNvPr>
          <p:cNvPicPr>
            <a:picLocks noChangeAspect="1"/>
          </p:cNvPicPr>
          <p:nvPr userDrawn="1"/>
        </p:nvPicPr>
        <p:blipFill>
          <a:blip r:embed="rId5"/>
          <a:stretch>
            <a:fillRect/>
          </a:stretch>
        </p:blipFill>
        <p:spPr>
          <a:xfrm>
            <a:off x="4804934" y="0"/>
            <a:ext cx="4339066" cy="6858000"/>
          </a:xfrm>
          <a:prstGeom prst="rect">
            <a:avLst/>
          </a:prstGeom>
        </p:spPr>
      </p:pic>
    </p:spTree>
    <p:extLst>
      <p:ext uri="{BB962C8B-B14F-4D97-AF65-F5344CB8AC3E}">
        <p14:creationId xmlns:p14="http://schemas.microsoft.com/office/powerpoint/2010/main" val="403712428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_4">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E23C524-1518-997B-E6DA-FDF2782D51B3}"/>
              </a:ext>
            </a:extLst>
          </p:cNvPr>
          <p:cNvPicPr>
            <a:picLocks noChangeAspect="1"/>
          </p:cNvPicPr>
          <p:nvPr userDrawn="1"/>
        </p:nvPicPr>
        <p:blipFill>
          <a:blip r:embed="rId3"/>
          <a:stretch>
            <a:fillRect/>
          </a:stretch>
        </p:blipFill>
        <p:spPr>
          <a:xfrm>
            <a:off x="3049806" y="0"/>
            <a:ext cx="6094194" cy="6858000"/>
          </a:xfrm>
          <a:prstGeom prst="rect">
            <a:avLst/>
          </a:prstGeom>
        </p:spPr>
      </p:pic>
      <p:graphicFrame>
        <p:nvGraphicFramePr>
          <p:cNvPr id="8" name="Objekt 7" hidden="1">
            <a:extLst>
              <a:ext uri="{FF2B5EF4-FFF2-40B4-BE49-F238E27FC236}">
                <a16:creationId xmlns:a16="http://schemas.microsoft.com/office/drawing/2014/main" id="{542E04BC-326E-4017-BC52-7662D6172B56}"/>
              </a:ext>
            </a:extLst>
          </p:cNvPr>
          <p:cNvGraphicFramePr>
            <a:graphicFrameLocks noChangeAspect="1"/>
          </p:cNvGraphicFramePr>
          <p:nvPr userDrawn="1">
            <p:custDataLst>
              <p:tags r:id="rId1"/>
            </p:custDataLst>
            <p:extLst>
              <p:ext uri="{D42A27DB-BD31-4B8C-83A1-F6EECF244321}">
                <p14:modId xmlns:p14="http://schemas.microsoft.com/office/powerpoint/2010/main" val="2259890011"/>
              </p:ext>
            </p:extLst>
          </p:nvPr>
        </p:nvGraphicFramePr>
        <p:xfrm>
          <a:off x="1591" y="1593"/>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8" name="Objekt 7" hidden="1">
                        <a:extLst>
                          <a:ext uri="{FF2B5EF4-FFF2-40B4-BE49-F238E27FC236}">
                            <a16:creationId xmlns:a16="http://schemas.microsoft.com/office/drawing/2014/main" id="{542E04BC-326E-4017-BC52-7662D6172B56}"/>
                          </a:ext>
                        </a:extLst>
                      </p:cNvPr>
                      <p:cNvPicPr/>
                      <p:nvPr/>
                    </p:nvPicPr>
                    <p:blipFill>
                      <a:blip r:embed="rId5"/>
                      <a:stretch>
                        <a:fillRect/>
                      </a:stretch>
                    </p:blipFill>
                    <p:spPr>
                      <a:xfrm>
                        <a:off x="1591" y="1593"/>
                        <a:ext cx="1587" cy="1587"/>
                      </a:xfrm>
                      <a:prstGeom prst="rect">
                        <a:avLst/>
                      </a:prstGeom>
                    </p:spPr>
                  </p:pic>
                </p:oleObj>
              </mc:Fallback>
            </mc:AlternateContent>
          </a:graphicData>
        </a:graphic>
      </p:graphicFrame>
      <p:sp>
        <p:nvSpPr>
          <p:cNvPr id="3" name="Content Placeholder 10">
            <a:extLst>
              <a:ext uri="{FF2B5EF4-FFF2-40B4-BE49-F238E27FC236}">
                <a16:creationId xmlns:a16="http://schemas.microsoft.com/office/drawing/2014/main" id="{EE987B88-25F3-8995-3155-100C537DC4A9}"/>
              </a:ext>
            </a:extLst>
          </p:cNvPr>
          <p:cNvSpPr>
            <a:spLocks noGrp="1"/>
          </p:cNvSpPr>
          <p:nvPr>
            <p:ph sz="quarter" idx="10" hasCustomPrompt="1"/>
          </p:nvPr>
        </p:nvSpPr>
        <p:spPr>
          <a:xfrm>
            <a:off x="546100" y="3034180"/>
            <a:ext cx="6052402" cy="215444"/>
          </a:xfrm>
        </p:spPr>
        <p:txBody>
          <a:bodyPr>
            <a:spAutoFit/>
          </a:bodyPr>
          <a:lstStyle>
            <a:lvl1pPr>
              <a:defRPr sz="1400" b="0">
                <a:solidFill>
                  <a:schemeClr val="tx2"/>
                </a:solidFill>
                <a:latin typeface="+mj-lt"/>
                <a:ea typeface="+mn-ea"/>
                <a:cs typeface="+mn-cs"/>
                <a:sym typeface="+mn-lt"/>
              </a:defRPr>
            </a:lvl1pPr>
          </a:lstStyle>
          <a:p>
            <a:pPr lvl="0"/>
            <a:r>
              <a:rPr lang="en-US"/>
              <a:t>Section</a:t>
            </a:r>
          </a:p>
        </p:txBody>
      </p:sp>
      <p:sp>
        <p:nvSpPr>
          <p:cNvPr id="4" name="Titel 1">
            <a:extLst>
              <a:ext uri="{FF2B5EF4-FFF2-40B4-BE49-F238E27FC236}">
                <a16:creationId xmlns:a16="http://schemas.microsoft.com/office/drawing/2014/main" id="{44923582-1930-FF76-B7F2-9B487A544E07}"/>
              </a:ext>
            </a:extLst>
          </p:cNvPr>
          <p:cNvSpPr>
            <a:spLocks noGrp="1"/>
          </p:cNvSpPr>
          <p:nvPr>
            <p:ph type="ctrTitle" hasCustomPrompt="1"/>
          </p:nvPr>
        </p:nvSpPr>
        <p:spPr>
          <a:xfrm>
            <a:off x="546100" y="3310801"/>
            <a:ext cx="6052402" cy="1132599"/>
          </a:xfrm>
        </p:spPr>
        <p:txBody>
          <a:bodyPr vert="horz" wrap="square" anchor="t">
            <a:noAutofit/>
          </a:bodyPr>
          <a:lstStyle>
            <a:lvl1pPr algn="l">
              <a:defRPr sz="3600">
                <a:solidFill>
                  <a:schemeClr val="tx2"/>
                </a:solidFill>
                <a:latin typeface="+mj-lt"/>
                <a:ea typeface="+mj-ea"/>
                <a:cs typeface="+mj-cs"/>
                <a:sym typeface="+mj-lt"/>
              </a:defRPr>
            </a:lvl1pPr>
          </a:lstStyle>
          <a:p>
            <a:r>
              <a:rPr lang="en-US"/>
              <a:t>Section Title</a:t>
            </a:r>
          </a:p>
        </p:txBody>
      </p:sp>
      <p:sp>
        <p:nvSpPr>
          <p:cNvPr id="2" name="Slide Number Placeholder 2">
            <a:extLst>
              <a:ext uri="{FF2B5EF4-FFF2-40B4-BE49-F238E27FC236}">
                <a16:creationId xmlns:a16="http://schemas.microsoft.com/office/drawing/2014/main" id="{54AFD4DA-3722-B19B-071E-508C1A6D73CA}"/>
              </a:ext>
            </a:extLst>
          </p:cNvPr>
          <p:cNvSpPr>
            <a:spLocks noGrp="1"/>
          </p:cNvSpPr>
          <p:nvPr>
            <p:ph type="sldNum" sz="quarter" idx="11"/>
          </p:nvPr>
        </p:nvSpPr>
        <p:spPr>
          <a:xfrm>
            <a:off x="8480654" y="6535520"/>
            <a:ext cx="137858" cy="142027"/>
          </a:xfrm>
        </p:spPr>
        <p:txBody>
          <a:bodyPr/>
          <a:lstStyle>
            <a:lvl1pPr>
              <a:defRPr>
                <a:latin typeface="+mj-lt"/>
              </a:defRPr>
            </a:lvl1pPr>
          </a:lstStyle>
          <a:p>
            <a:fld id="{3E44B31D-349A-4FE6-9084-AC4DE21D68C6}" type="slidenum">
              <a:rPr lang="en-US" smtClean="0"/>
              <a:pPr/>
              <a:t>‹#›</a:t>
            </a:fld>
            <a:endParaRPr lang="en-US"/>
          </a:p>
        </p:txBody>
      </p:sp>
    </p:spTree>
    <p:extLst>
      <p:ext uri="{BB962C8B-B14F-4D97-AF65-F5344CB8AC3E}">
        <p14:creationId xmlns:p14="http://schemas.microsoft.com/office/powerpoint/2010/main" val="28313275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Image Contain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83F418F-0989-4543-AF6E-26664FA6384A}"/>
              </a:ext>
            </a:extLst>
          </p:cNvPr>
          <p:cNvSpPr>
            <a:spLocks noGrp="1"/>
          </p:cNvSpPr>
          <p:nvPr>
            <p:ph type="sldNum" sz="quarter" idx="10"/>
          </p:nvPr>
        </p:nvSpPr>
        <p:spPr>
          <a:xfrm>
            <a:off x="4434140" y="6535478"/>
            <a:ext cx="137858" cy="142027"/>
          </a:xfrm>
        </p:spPr>
        <p:txBody>
          <a:bodyPr/>
          <a:lstStyle>
            <a:lvl1pPr>
              <a:defRPr>
                <a:latin typeface="+mj-lt"/>
              </a:defRPr>
            </a:lvl1pPr>
          </a:lstStyle>
          <a:p>
            <a:fld id="{3E44B31D-349A-4FE6-9084-AC4DE21D68C6}" type="slidenum">
              <a:rPr lang="en-US" smtClean="0"/>
              <a:pPr/>
              <a:t>‹#›</a:t>
            </a:fld>
            <a:endParaRPr lang="en-US"/>
          </a:p>
        </p:txBody>
      </p:sp>
      <p:sp>
        <p:nvSpPr>
          <p:cNvPr id="8" name="Text Placeholder 8">
            <a:extLst>
              <a:ext uri="{FF2B5EF4-FFF2-40B4-BE49-F238E27FC236}">
                <a16:creationId xmlns:a16="http://schemas.microsoft.com/office/drawing/2014/main" id="{9D3E7E36-E326-4B1A-9C16-B45B88AF1BDC}"/>
              </a:ext>
            </a:extLst>
          </p:cNvPr>
          <p:cNvSpPr>
            <a:spLocks noGrp="1"/>
          </p:cNvSpPr>
          <p:nvPr>
            <p:ph type="body" sz="quarter" idx="12"/>
          </p:nvPr>
        </p:nvSpPr>
        <p:spPr>
          <a:xfrm>
            <a:off x="548644" y="166035"/>
            <a:ext cx="4539823" cy="153888"/>
          </a:xfrm>
        </p:spPr>
        <p:txBody>
          <a:bodyPr wrap="square">
            <a:spAutoFit/>
          </a:bodyPr>
          <a:lstStyle>
            <a:lvl1pPr>
              <a:defRPr sz="1000">
                <a:solidFill>
                  <a:schemeClr val="tx1">
                    <a:lumMod val="65000"/>
                    <a:lumOff val="35000"/>
                  </a:schemeClr>
                </a:solidFill>
              </a:defRPr>
            </a:lvl1pPr>
            <a:lvl2pPr>
              <a:defRPr sz="831"/>
            </a:lvl2pPr>
            <a:lvl3pPr>
              <a:defRPr sz="831"/>
            </a:lvl3pPr>
            <a:lvl4pPr>
              <a:defRPr sz="831"/>
            </a:lvl4pPr>
            <a:lvl5pPr>
              <a:defRPr sz="831"/>
            </a:lvl5pPr>
          </a:lstStyle>
          <a:p>
            <a:pPr lvl="0"/>
            <a:r>
              <a:rPr lang="en-US"/>
              <a:t>Click to edit Master text styles</a:t>
            </a:r>
          </a:p>
        </p:txBody>
      </p:sp>
      <p:sp>
        <p:nvSpPr>
          <p:cNvPr id="7" name="Text Placeholder 11">
            <a:extLst>
              <a:ext uri="{FF2B5EF4-FFF2-40B4-BE49-F238E27FC236}">
                <a16:creationId xmlns:a16="http://schemas.microsoft.com/office/drawing/2014/main" id="{1AF3846D-D8BF-49DE-A5B5-5BC30860328E}"/>
              </a:ext>
            </a:extLst>
          </p:cNvPr>
          <p:cNvSpPr>
            <a:spLocks noGrp="1"/>
          </p:cNvSpPr>
          <p:nvPr>
            <p:ph type="body" sz="quarter" idx="16" hasCustomPrompt="1"/>
          </p:nvPr>
        </p:nvSpPr>
        <p:spPr>
          <a:xfrm>
            <a:off x="548644" y="451874"/>
            <a:ext cx="4539823" cy="276999"/>
          </a:xfrm>
        </p:spPr>
        <p:txBody>
          <a:bodyPr wrap="square">
            <a:spAutoFit/>
          </a:bodyPr>
          <a:lstStyle>
            <a:lvl1pPr>
              <a:spcBef>
                <a:spcPts val="0"/>
              </a:spcBef>
              <a:defRPr sz="1800" b="1"/>
            </a:lvl1pPr>
            <a:lvl2pPr>
              <a:defRPr sz="1108"/>
            </a:lvl2pPr>
            <a:lvl3pPr>
              <a:defRPr sz="1108"/>
            </a:lvl3pPr>
            <a:lvl4pPr>
              <a:defRPr sz="1108"/>
            </a:lvl4pPr>
            <a:lvl5pPr>
              <a:defRPr sz="1108"/>
            </a:lvl5pPr>
          </a:lstStyle>
          <a:p>
            <a:pPr lvl="0"/>
            <a:r>
              <a:rPr lang="en-US" dirty="0"/>
              <a:t>Click to add title</a:t>
            </a:r>
          </a:p>
        </p:txBody>
      </p:sp>
      <p:sp>
        <p:nvSpPr>
          <p:cNvPr id="2" name="Picture Placeholder 12">
            <a:extLst>
              <a:ext uri="{FF2B5EF4-FFF2-40B4-BE49-F238E27FC236}">
                <a16:creationId xmlns:a16="http://schemas.microsoft.com/office/drawing/2014/main" id="{34007422-8061-F0B3-2278-3A9FB1768EC3}"/>
              </a:ext>
            </a:extLst>
          </p:cNvPr>
          <p:cNvSpPr>
            <a:spLocks noGrp="1"/>
          </p:cNvSpPr>
          <p:nvPr>
            <p:ph type="pic" sz="quarter" idx="13"/>
          </p:nvPr>
        </p:nvSpPr>
        <p:spPr>
          <a:xfrm>
            <a:off x="5372100" y="0"/>
            <a:ext cx="3771900" cy="6858000"/>
          </a:xfrm>
          <a:custGeom>
            <a:avLst/>
            <a:gdLst>
              <a:gd name="connsiteX0" fmla="*/ 1610055 w 5029200"/>
              <a:gd name="connsiteY0" fmla="*/ 0 h 6858000"/>
              <a:gd name="connsiteX1" fmla="*/ 5029200 w 5029200"/>
              <a:gd name="connsiteY1" fmla="*/ 0 h 6858000"/>
              <a:gd name="connsiteX2" fmla="*/ 5029200 w 5029200"/>
              <a:gd name="connsiteY2" fmla="*/ 6858000 h 6858000"/>
              <a:gd name="connsiteX3" fmla="*/ 1990077 w 5029200"/>
              <a:gd name="connsiteY3" fmla="*/ 6858000 h 6858000"/>
              <a:gd name="connsiteX4" fmla="*/ 0 w 5029200"/>
              <a:gd name="connsiteY4" fmla="*/ 3296876 h 6858000"/>
              <a:gd name="connsiteX5" fmla="*/ 1610055 w 50292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29200" h="6858000">
                <a:moveTo>
                  <a:pt x="1610055" y="0"/>
                </a:moveTo>
                <a:lnTo>
                  <a:pt x="5029200" y="0"/>
                </a:lnTo>
                <a:lnTo>
                  <a:pt x="5029200" y="6858000"/>
                </a:lnTo>
                <a:lnTo>
                  <a:pt x="1990077" y="6858000"/>
                </a:lnTo>
                <a:cubicBezTo>
                  <a:pt x="795985" y="6122118"/>
                  <a:pt x="0" y="4802454"/>
                  <a:pt x="0" y="3296876"/>
                </a:cubicBezTo>
                <a:cubicBezTo>
                  <a:pt x="0" y="1957349"/>
                  <a:pt x="630091" y="764985"/>
                  <a:pt x="1610055" y="0"/>
                </a:cubicBezTo>
                <a:close/>
              </a:path>
            </a:pathLst>
          </a:custGeom>
          <a:pattFill prst="ltDnDiag">
            <a:fgClr>
              <a:schemeClr val="bg1">
                <a:lumMod val="85000"/>
              </a:schemeClr>
            </a:fgClr>
            <a:bgClr>
              <a:schemeClr val="bg1"/>
            </a:bgClr>
          </a:pattFill>
        </p:spPr>
        <p:txBody>
          <a:bodyPr wrap="square"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5652278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 EZ Slide Image Contain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88DD164-B1A2-BBB7-F120-96B0F78D794F}"/>
              </a:ext>
            </a:extLst>
          </p:cNvPr>
          <p:cNvPicPr>
            <a:picLocks noChangeAspect="1"/>
          </p:cNvPicPr>
          <p:nvPr userDrawn="1"/>
        </p:nvPicPr>
        <p:blipFill>
          <a:blip r:embed="rId2"/>
          <a:stretch>
            <a:fillRect/>
          </a:stretch>
        </p:blipFill>
        <p:spPr>
          <a:xfrm>
            <a:off x="4309573" y="1"/>
            <a:ext cx="3255546" cy="6860627"/>
          </a:xfrm>
          <a:prstGeom prst="rect">
            <a:avLst/>
          </a:prstGeom>
        </p:spPr>
      </p:pic>
      <p:sp>
        <p:nvSpPr>
          <p:cNvPr id="3" name="Slide Number Placeholder 2">
            <a:extLst>
              <a:ext uri="{FF2B5EF4-FFF2-40B4-BE49-F238E27FC236}">
                <a16:creationId xmlns:a16="http://schemas.microsoft.com/office/drawing/2014/main" id="{D83F418F-0989-4543-AF6E-26664FA6384A}"/>
              </a:ext>
            </a:extLst>
          </p:cNvPr>
          <p:cNvSpPr>
            <a:spLocks noGrp="1"/>
          </p:cNvSpPr>
          <p:nvPr>
            <p:ph type="sldNum" sz="quarter" idx="10"/>
          </p:nvPr>
        </p:nvSpPr>
        <p:spPr>
          <a:xfrm>
            <a:off x="3876361" y="6535478"/>
            <a:ext cx="137858" cy="142027"/>
          </a:xfrm>
        </p:spPr>
        <p:txBody>
          <a:bodyPr/>
          <a:lstStyle>
            <a:lvl1pPr>
              <a:defRPr>
                <a:latin typeface="+mj-lt"/>
              </a:defRPr>
            </a:lvl1pPr>
          </a:lstStyle>
          <a:p>
            <a:fld id="{3E44B31D-349A-4FE6-9084-AC4DE21D68C6}" type="slidenum">
              <a:rPr lang="en-US" smtClean="0"/>
              <a:pPr/>
              <a:t>‹#›</a:t>
            </a:fld>
            <a:endParaRPr lang="en-US"/>
          </a:p>
        </p:txBody>
      </p:sp>
      <p:sp>
        <p:nvSpPr>
          <p:cNvPr id="8" name="Text Placeholder 8">
            <a:extLst>
              <a:ext uri="{FF2B5EF4-FFF2-40B4-BE49-F238E27FC236}">
                <a16:creationId xmlns:a16="http://schemas.microsoft.com/office/drawing/2014/main" id="{9D3E7E36-E326-4B1A-9C16-B45B88AF1BDC}"/>
              </a:ext>
            </a:extLst>
          </p:cNvPr>
          <p:cNvSpPr>
            <a:spLocks noGrp="1"/>
          </p:cNvSpPr>
          <p:nvPr>
            <p:ph type="body" sz="quarter" idx="12"/>
          </p:nvPr>
        </p:nvSpPr>
        <p:spPr>
          <a:xfrm>
            <a:off x="548642" y="166035"/>
            <a:ext cx="4023357" cy="153888"/>
          </a:xfrm>
        </p:spPr>
        <p:txBody>
          <a:bodyPr wrap="square">
            <a:spAutoFit/>
          </a:bodyPr>
          <a:lstStyle>
            <a:lvl1pPr>
              <a:defRPr sz="1000">
                <a:solidFill>
                  <a:schemeClr val="tx1">
                    <a:lumMod val="65000"/>
                    <a:lumOff val="35000"/>
                  </a:schemeClr>
                </a:solidFill>
              </a:defRPr>
            </a:lvl1pPr>
            <a:lvl2pPr>
              <a:defRPr sz="831"/>
            </a:lvl2pPr>
            <a:lvl3pPr>
              <a:defRPr sz="831"/>
            </a:lvl3pPr>
            <a:lvl4pPr>
              <a:defRPr sz="831"/>
            </a:lvl4pPr>
            <a:lvl5pPr>
              <a:defRPr sz="831"/>
            </a:lvl5pPr>
          </a:lstStyle>
          <a:p>
            <a:pPr lvl="0"/>
            <a:r>
              <a:rPr lang="en-US"/>
              <a:t>Click to edit Master text styles</a:t>
            </a:r>
          </a:p>
        </p:txBody>
      </p:sp>
      <p:sp>
        <p:nvSpPr>
          <p:cNvPr id="7" name="Text Placeholder 11">
            <a:extLst>
              <a:ext uri="{FF2B5EF4-FFF2-40B4-BE49-F238E27FC236}">
                <a16:creationId xmlns:a16="http://schemas.microsoft.com/office/drawing/2014/main" id="{1AF3846D-D8BF-49DE-A5B5-5BC30860328E}"/>
              </a:ext>
            </a:extLst>
          </p:cNvPr>
          <p:cNvSpPr>
            <a:spLocks noGrp="1"/>
          </p:cNvSpPr>
          <p:nvPr>
            <p:ph type="body" sz="quarter" idx="16" hasCustomPrompt="1"/>
          </p:nvPr>
        </p:nvSpPr>
        <p:spPr>
          <a:xfrm>
            <a:off x="548642" y="451874"/>
            <a:ext cx="4023357" cy="276999"/>
          </a:xfrm>
        </p:spPr>
        <p:txBody>
          <a:bodyPr wrap="square">
            <a:spAutoFit/>
          </a:bodyPr>
          <a:lstStyle>
            <a:lvl1pPr>
              <a:spcBef>
                <a:spcPts val="0"/>
              </a:spcBef>
              <a:defRPr sz="1800" b="1"/>
            </a:lvl1pPr>
            <a:lvl2pPr>
              <a:defRPr sz="1108"/>
            </a:lvl2pPr>
            <a:lvl3pPr>
              <a:defRPr sz="1108"/>
            </a:lvl3pPr>
            <a:lvl4pPr>
              <a:defRPr sz="1108"/>
            </a:lvl4pPr>
            <a:lvl5pPr>
              <a:defRPr sz="1108"/>
            </a:lvl5pPr>
          </a:lstStyle>
          <a:p>
            <a:pPr lvl="0"/>
            <a:r>
              <a:rPr lang="en-US" dirty="0"/>
              <a:t>Click to add title</a:t>
            </a:r>
          </a:p>
        </p:txBody>
      </p:sp>
      <p:sp>
        <p:nvSpPr>
          <p:cNvPr id="13" name="Picture Placeholder 12">
            <a:extLst>
              <a:ext uri="{FF2B5EF4-FFF2-40B4-BE49-F238E27FC236}">
                <a16:creationId xmlns:a16="http://schemas.microsoft.com/office/drawing/2014/main" id="{B82DCA41-E0D8-0465-FBF0-239B97ADF450}"/>
              </a:ext>
            </a:extLst>
          </p:cNvPr>
          <p:cNvSpPr>
            <a:spLocks noGrp="1"/>
          </p:cNvSpPr>
          <p:nvPr>
            <p:ph type="pic" sz="quarter" idx="13"/>
          </p:nvPr>
        </p:nvSpPr>
        <p:spPr>
          <a:xfrm>
            <a:off x="5372100" y="0"/>
            <a:ext cx="3771900" cy="6858000"/>
          </a:xfrm>
          <a:custGeom>
            <a:avLst/>
            <a:gdLst>
              <a:gd name="connsiteX0" fmla="*/ 1610055 w 5029200"/>
              <a:gd name="connsiteY0" fmla="*/ 0 h 6858000"/>
              <a:gd name="connsiteX1" fmla="*/ 5029200 w 5029200"/>
              <a:gd name="connsiteY1" fmla="*/ 0 h 6858000"/>
              <a:gd name="connsiteX2" fmla="*/ 5029200 w 5029200"/>
              <a:gd name="connsiteY2" fmla="*/ 6858000 h 6858000"/>
              <a:gd name="connsiteX3" fmla="*/ 1990077 w 5029200"/>
              <a:gd name="connsiteY3" fmla="*/ 6858000 h 6858000"/>
              <a:gd name="connsiteX4" fmla="*/ 0 w 5029200"/>
              <a:gd name="connsiteY4" fmla="*/ 3296876 h 6858000"/>
              <a:gd name="connsiteX5" fmla="*/ 1610055 w 50292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29200" h="6858000">
                <a:moveTo>
                  <a:pt x="1610055" y="0"/>
                </a:moveTo>
                <a:lnTo>
                  <a:pt x="5029200" y="0"/>
                </a:lnTo>
                <a:lnTo>
                  <a:pt x="5029200" y="6858000"/>
                </a:lnTo>
                <a:lnTo>
                  <a:pt x="1990077" y="6858000"/>
                </a:lnTo>
                <a:cubicBezTo>
                  <a:pt x="795985" y="6122118"/>
                  <a:pt x="0" y="4802454"/>
                  <a:pt x="0" y="3296876"/>
                </a:cubicBezTo>
                <a:cubicBezTo>
                  <a:pt x="0" y="1957349"/>
                  <a:pt x="630091" y="764985"/>
                  <a:pt x="1610055" y="0"/>
                </a:cubicBezTo>
                <a:close/>
              </a:path>
            </a:pathLst>
          </a:custGeom>
          <a:pattFill prst="ltDnDiag">
            <a:fgClr>
              <a:schemeClr val="bg1">
                <a:lumMod val="85000"/>
              </a:schemeClr>
            </a:fgClr>
            <a:bgClr>
              <a:schemeClr val="bg1"/>
            </a:bgClr>
          </a:pattFill>
        </p:spPr>
        <p:txBody>
          <a:bodyPr wrap="square" anchor="ctr">
            <a:noAutofit/>
          </a:bodyPr>
          <a:lstStyle>
            <a:lvl1pPr algn="ctr">
              <a:defRPr/>
            </a:lvl1pPr>
          </a:lstStyle>
          <a:p>
            <a:r>
              <a:rPr lang="en-US"/>
              <a:t>Click icon to add picture</a:t>
            </a:r>
          </a:p>
        </p:txBody>
      </p:sp>
    </p:spTree>
    <p:extLst>
      <p:ext uri="{BB962C8B-B14F-4D97-AF65-F5344CB8AC3E}">
        <p14:creationId xmlns:p14="http://schemas.microsoft.com/office/powerpoint/2010/main" val="18356606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ew_content and 2 photo righ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83F418F-0989-4543-AF6E-26664FA6384A}"/>
              </a:ext>
            </a:extLst>
          </p:cNvPr>
          <p:cNvSpPr>
            <a:spLocks noGrp="1"/>
          </p:cNvSpPr>
          <p:nvPr>
            <p:ph type="sldNum" sz="quarter" idx="10"/>
          </p:nvPr>
        </p:nvSpPr>
        <p:spPr>
          <a:xfrm>
            <a:off x="6134781" y="6528649"/>
            <a:ext cx="137858" cy="142027"/>
          </a:xfrm>
        </p:spPr>
        <p:txBody>
          <a:bodyPr/>
          <a:lstStyle>
            <a:lvl1pPr>
              <a:defRPr>
                <a:latin typeface="+mj-lt"/>
              </a:defRPr>
            </a:lvl1pPr>
          </a:lstStyle>
          <a:p>
            <a:fld id="{3E44B31D-349A-4FE6-9084-AC4DE21D68C6}" type="slidenum">
              <a:rPr lang="en-US" smtClean="0"/>
              <a:pPr/>
              <a:t>‹#›</a:t>
            </a:fld>
            <a:endParaRPr lang="en-US"/>
          </a:p>
        </p:txBody>
      </p:sp>
      <p:sp>
        <p:nvSpPr>
          <p:cNvPr id="5" name="Picture Placeholder 4">
            <a:extLst>
              <a:ext uri="{FF2B5EF4-FFF2-40B4-BE49-F238E27FC236}">
                <a16:creationId xmlns:a16="http://schemas.microsoft.com/office/drawing/2014/main" id="{D36773AE-0AE0-47BF-8314-F8E7B09C32CD}"/>
              </a:ext>
            </a:extLst>
          </p:cNvPr>
          <p:cNvSpPr>
            <a:spLocks noGrp="1"/>
          </p:cNvSpPr>
          <p:nvPr>
            <p:ph type="pic" sz="quarter" idx="15"/>
          </p:nvPr>
        </p:nvSpPr>
        <p:spPr>
          <a:xfrm>
            <a:off x="6494769" y="3429000"/>
            <a:ext cx="2649232" cy="3428988"/>
          </a:xfrm>
          <a:pattFill prst="ltUpDiag">
            <a:fgClr>
              <a:schemeClr val="bg2">
                <a:lumMod val="75000"/>
              </a:schemeClr>
            </a:fgClr>
            <a:bgClr>
              <a:schemeClr val="bg1"/>
            </a:bgClr>
          </a:pattFill>
          <a:ln>
            <a:noFill/>
          </a:ln>
        </p:spPr>
        <p:txBody>
          <a:bodyPr vert="horz" lIns="0" tIns="0" rIns="0" bIns="0" rtlCol="0">
            <a:noAutofit/>
          </a:bodyPr>
          <a:lstStyle>
            <a:lvl1pPr>
              <a:defRPr lang="en-US" sz="1363">
                <a:solidFill>
                  <a:schemeClr val="tx1"/>
                </a:solidFill>
              </a:defRPr>
            </a:lvl1pPr>
          </a:lstStyle>
          <a:p>
            <a:pPr lvl="0"/>
            <a:r>
              <a:rPr lang="en-US"/>
              <a:t>Click icon to add picture</a:t>
            </a:r>
          </a:p>
        </p:txBody>
      </p:sp>
      <p:sp>
        <p:nvSpPr>
          <p:cNvPr id="6" name="Picture Placeholder 4">
            <a:extLst>
              <a:ext uri="{FF2B5EF4-FFF2-40B4-BE49-F238E27FC236}">
                <a16:creationId xmlns:a16="http://schemas.microsoft.com/office/drawing/2014/main" id="{EC04136E-40D0-4964-A0D7-962B25F467A5}"/>
              </a:ext>
            </a:extLst>
          </p:cNvPr>
          <p:cNvSpPr>
            <a:spLocks noGrp="1"/>
          </p:cNvSpPr>
          <p:nvPr>
            <p:ph type="pic" sz="quarter" idx="14"/>
          </p:nvPr>
        </p:nvSpPr>
        <p:spPr>
          <a:xfrm>
            <a:off x="6494769" y="12"/>
            <a:ext cx="2649232" cy="3428988"/>
          </a:xfrm>
          <a:pattFill prst="ltUpDiag">
            <a:fgClr>
              <a:schemeClr val="bg2">
                <a:lumMod val="75000"/>
              </a:schemeClr>
            </a:fgClr>
            <a:bgClr>
              <a:schemeClr val="bg1"/>
            </a:bgClr>
          </a:pattFill>
          <a:ln>
            <a:noFill/>
          </a:ln>
        </p:spPr>
        <p:txBody>
          <a:bodyPr vert="horz" lIns="0" tIns="0" rIns="0" bIns="0" rtlCol="0">
            <a:noAutofit/>
          </a:bodyPr>
          <a:lstStyle>
            <a:lvl1pPr>
              <a:defRPr lang="en-US" sz="1363">
                <a:solidFill>
                  <a:schemeClr val="tx1"/>
                </a:solidFill>
              </a:defRPr>
            </a:lvl1pPr>
          </a:lstStyle>
          <a:p>
            <a:pPr lvl="0"/>
            <a:r>
              <a:rPr lang="en-US"/>
              <a:t>Click icon to add picture</a:t>
            </a:r>
          </a:p>
        </p:txBody>
      </p:sp>
      <p:sp>
        <p:nvSpPr>
          <p:cNvPr id="7" name="Text Placeholder 11">
            <a:extLst>
              <a:ext uri="{FF2B5EF4-FFF2-40B4-BE49-F238E27FC236}">
                <a16:creationId xmlns:a16="http://schemas.microsoft.com/office/drawing/2014/main" id="{801E61EC-9436-41D0-8C6B-CDA36A4FCD1D}"/>
              </a:ext>
            </a:extLst>
          </p:cNvPr>
          <p:cNvSpPr>
            <a:spLocks noGrp="1"/>
          </p:cNvSpPr>
          <p:nvPr>
            <p:ph type="body" sz="quarter" idx="13" hasCustomPrompt="1"/>
          </p:nvPr>
        </p:nvSpPr>
        <p:spPr>
          <a:xfrm>
            <a:off x="556577" y="502803"/>
            <a:ext cx="5716062" cy="276999"/>
          </a:xfrm>
        </p:spPr>
        <p:txBody>
          <a:bodyPr wrap="square">
            <a:spAutoFit/>
          </a:bodyPr>
          <a:lstStyle>
            <a:lvl1pPr>
              <a:defRPr sz="1800"/>
            </a:lvl1pPr>
          </a:lstStyle>
          <a:p>
            <a:pPr lvl="0"/>
            <a:r>
              <a:rPr lang="en-US"/>
              <a:t>Click to add title</a:t>
            </a:r>
          </a:p>
        </p:txBody>
      </p:sp>
      <p:sp>
        <p:nvSpPr>
          <p:cNvPr id="8" name="Text Placeholder 8">
            <a:extLst>
              <a:ext uri="{FF2B5EF4-FFF2-40B4-BE49-F238E27FC236}">
                <a16:creationId xmlns:a16="http://schemas.microsoft.com/office/drawing/2014/main" id="{9D3E7E36-E326-4B1A-9C16-B45B88AF1BDC}"/>
              </a:ext>
            </a:extLst>
          </p:cNvPr>
          <p:cNvSpPr>
            <a:spLocks noGrp="1"/>
          </p:cNvSpPr>
          <p:nvPr>
            <p:ph type="body" sz="quarter" idx="12"/>
          </p:nvPr>
        </p:nvSpPr>
        <p:spPr>
          <a:xfrm>
            <a:off x="556577" y="166034"/>
            <a:ext cx="5716062" cy="153888"/>
          </a:xfrm>
        </p:spPr>
        <p:txBody>
          <a:bodyPr wrap="square">
            <a:spAutoFit/>
          </a:bodyPr>
          <a:lstStyle>
            <a:lvl1pPr>
              <a:defRPr sz="1000">
                <a:solidFill>
                  <a:schemeClr val="tx1">
                    <a:lumMod val="65000"/>
                    <a:lumOff val="35000"/>
                  </a:schemeClr>
                </a:solidFill>
              </a:defRPr>
            </a:lvl1pPr>
            <a:lvl2pPr>
              <a:defRPr sz="1108"/>
            </a:lvl2pPr>
            <a:lvl3pPr>
              <a:defRPr sz="1108"/>
            </a:lvl3pPr>
            <a:lvl4pPr>
              <a:defRPr sz="1108"/>
            </a:lvl4pPr>
            <a:lvl5pPr>
              <a:defRPr sz="1108"/>
            </a:lvl5pPr>
          </a:lstStyle>
          <a:p>
            <a:pPr lvl="0"/>
            <a:r>
              <a:rPr lang="en-US"/>
              <a:t>Click to edit Master text styles</a:t>
            </a:r>
          </a:p>
        </p:txBody>
      </p:sp>
      <p:sp>
        <p:nvSpPr>
          <p:cNvPr id="9" name="Text Placeholder 11">
            <a:extLst>
              <a:ext uri="{FF2B5EF4-FFF2-40B4-BE49-F238E27FC236}">
                <a16:creationId xmlns:a16="http://schemas.microsoft.com/office/drawing/2014/main" id="{7B336543-4F21-4AB6-B158-E7A571569DC6}"/>
              </a:ext>
            </a:extLst>
          </p:cNvPr>
          <p:cNvSpPr>
            <a:spLocks noGrp="1"/>
          </p:cNvSpPr>
          <p:nvPr>
            <p:ph type="body" sz="quarter" idx="16"/>
          </p:nvPr>
        </p:nvSpPr>
        <p:spPr>
          <a:xfrm>
            <a:off x="556577" y="1147350"/>
            <a:ext cx="5716062" cy="5040696"/>
          </a:xfrm>
        </p:spPr>
        <p:txBody>
          <a:bodyPr/>
          <a:lstStyle>
            <a:lvl1pPr>
              <a:defRPr sz="1400"/>
            </a:lvl1pPr>
            <a:lvl2pPr>
              <a:defRPr sz="1400">
                <a:latin typeface="Messina Sans" panose="00000500000000000000" pitchFamily="50" charset="0"/>
              </a:defRPr>
            </a:lvl2pPr>
            <a:lvl3pPr>
              <a:defRPr sz="1400">
                <a:latin typeface="Messina Sans" panose="00000500000000000000" pitchFamily="50" charset="0"/>
              </a:defRPr>
            </a:lvl3pPr>
            <a:lvl4pPr>
              <a:defRPr sz="1400">
                <a:latin typeface="Messina Sans" panose="00000500000000000000" pitchFamily="50" charset="0"/>
              </a:defRPr>
            </a:lvl4pPr>
            <a:lvl5pPr>
              <a:defRPr sz="1400">
                <a:latin typeface="Messina Sans" panose="00000500000000000000"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9103257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w_content and 2 photo lef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E6322E-7EDA-4F0E-8B1E-8230DC186750}"/>
              </a:ext>
            </a:extLst>
          </p:cNvPr>
          <p:cNvSpPr>
            <a:spLocks noGrp="1"/>
          </p:cNvSpPr>
          <p:nvPr>
            <p:ph type="sldNum" sz="quarter" idx="10"/>
          </p:nvPr>
        </p:nvSpPr>
        <p:spPr>
          <a:xfrm>
            <a:off x="8480654" y="6537989"/>
            <a:ext cx="137858" cy="142027"/>
          </a:xfrm>
        </p:spPr>
        <p:txBody>
          <a:bodyPr/>
          <a:lstStyle>
            <a:lvl1pPr>
              <a:defRPr>
                <a:latin typeface="+mj-lt"/>
              </a:defRPr>
            </a:lvl1pPr>
          </a:lstStyle>
          <a:p>
            <a:fld id="{3E44B31D-349A-4FE6-9084-AC4DE21D68C6}" type="slidenum">
              <a:rPr lang="en-US" smtClean="0"/>
              <a:pPr/>
              <a:t>‹#›</a:t>
            </a:fld>
            <a:endParaRPr lang="en-US"/>
          </a:p>
        </p:txBody>
      </p:sp>
      <p:sp>
        <p:nvSpPr>
          <p:cNvPr id="5" name="Picture Placeholder 4">
            <a:extLst>
              <a:ext uri="{FF2B5EF4-FFF2-40B4-BE49-F238E27FC236}">
                <a16:creationId xmlns:a16="http://schemas.microsoft.com/office/drawing/2014/main" id="{468375F0-DCF0-40E7-A343-7494A4A45FF9}"/>
              </a:ext>
            </a:extLst>
          </p:cNvPr>
          <p:cNvSpPr>
            <a:spLocks noGrp="1"/>
          </p:cNvSpPr>
          <p:nvPr>
            <p:ph type="pic" sz="quarter" idx="15"/>
          </p:nvPr>
        </p:nvSpPr>
        <p:spPr>
          <a:xfrm>
            <a:off x="0" y="3429000"/>
            <a:ext cx="2649232" cy="3428988"/>
          </a:xfrm>
          <a:pattFill prst="ltUpDiag">
            <a:fgClr>
              <a:schemeClr val="bg2">
                <a:lumMod val="75000"/>
              </a:schemeClr>
            </a:fgClr>
            <a:bgClr>
              <a:schemeClr val="bg1"/>
            </a:bgClr>
          </a:pattFill>
          <a:ln>
            <a:noFill/>
          </a:ln>
        </p:spPr>
        <p:txBody>
          <a:bodyPr vert="horz" lIns="0" tIns="0" rIns="0" bIns="0" rtlCol="0">
            <a:noAutofit/>
          </a:bodyPr>
          <a:lstStyle>
            <a:lvl1pPr>
              <a:defRPr lang="en-US" sz="1363">
                <a:solidFill>
                  <a:schemeClr val="tx1"/>
                </a:solidFill>
              </a:defRPr>
            </a:lvl1pPr>
          </a:lstStyle>
          <a:p>
            <a:pPr lvl="0"/>
            <a:r>
              <a:rPr lang="en-US"/>
              <a:t>Click icon to add picture</a:t>
            </a:r>
          </a:p>
        </p:txBody>
      </p:sp>
      <p:sp>
        <p:nvSpPr>
          <p:cNvPr id="6" name="Picture Placeholder 4">
            <a:extLst>
              <a:ext uri="{FF2B5EF4-FFF2-40B4-BE49-F238E27FC236}">
                <a16:creationId xmlns:a16="http://schemas.microsoft.com/office/drawing/2014/main" id="{A67C51C8-50F4-43B3-B442-6EB94547963C}"/>
              </a:ext>
            </a:extLst>
          </p:cNvPr>
          <p:cNvSpPr>
            <a:spLocks noGrp="1"/>
          </p:cNvSpPr>
          <p:nvPr>
            <p:ph type="pic" sz="quarter" idx="14"/>
          </p:nvPr>
        </p:nvSpPr>
        <p:spPr>
          <a:xfrm>
            <a:off x="0" y="12"/>
            <a:ext cx="2649232" cy="3428988"/>
          </a:xfrm>
          <a:pattFill prst="ltUpDiag">
            <a:fgClr>
              <a:schemeClr val="bg2">
                <a:lumMod val="75000"/>
              </a:schemeClr>
            </a:fgClr>
            <a:bgClr>
              <a:schemeClr val="bg1"/>
            </a:bgClr>
          </a:pattFill>
          <a:ln>
            <a:noFill/>
          </a:ln>
        </p:spPr>
        <p:txBody>
          <a:bodyPr vert="horz" lIns="0" tIns="0" rIns="0" bIns="0" rtlCol="0">
            <a:noAutofit/>
          </a:bodyPr>
          <a:lstStyle>
            <a:lvl1pPr>
              <a:defRPr lang="en-US" sz="1363">
                <a:solidFill>
                  <a:schemeClr val="tx1"/>
                </a:solidFill>
              </a:defRPr>
            </a:lvl1pPr>
          </a:lstStyle>
          <a:p>
            <a:pPr lvl="0"/>
            <a:r>
              <a:rPr lang="en-US"/>
              <a:t>Click icon to add picture</a:t>
            </a:r>
          </a:p>
        </p:txBody>
      </p:sp>
      <p:sp>
        <p:nvSpPr>
          <p:cNvPr id="7" name="Text Placeholder 11">
            <a:extLst>
              <a:ext uri="{FF2B5EF4-FFF2-40B4-BE49-F238E27FC236}">
                <a16:creationId xmlns:a16="http://schemas.microsoft.com/office/drawing/2014/main" id="{2235AEEF-FAF0-46D1-A0BE-9DA645817A69}"/>
              </a:ext>
            </a:extLst>
          </p:cNvPr>
          <p:cNvSpPr>
            <a:spLocks noGrp="1"/>
          </p:cNvSpPr>
          <p:nvPr>
            <p:ph type="body" sz="quarter" idx="13" hasCustomPrompt="1"/>
          </p:nvPr>
        </p:nvSpPr>
        <p:spPr>
          <a:xfrm>
            <a:off x="2902450" y="502803"/>
            <a:ext cx="5716062" cy="276999"/>
          </a:xfrm>
        </p:spPr>
        <p:txBody>
          <a:bodyPr>
            <a:spAutoFit/>
          </a:bodyPr>
          <a:lstStyle>
            <a:lvl1pPr>
              <a:defRPr sz="1800"/>
            </a:lvl1pPr>
          </a:lstStyle>
          <a:p>
            <a:pPr lvl="0"/>
            <a:r>
              <a:rPr lang="en-US"/>
              <a:t>Click to add title</a:t>
            </a:r>
          </a:p>
        </p:txBody>
      </p:sp>
      <p:sp>
        <p:nvSpPr>
          <p:cNvPr id="8" name="Text Placeholder 8">
            <a:extLst>
              <a:ext uri="{FF2B5EF4-FFF2-40B4-BE49-F238E27FC236}">
                <a16:creationId xmlns:a16="http://schemas.microsoft.com/office/drawing/2014/main" id="{EC8D6814-D5CC-41BA-9648-033D891F42EF}"/>
              </a:ext>
            </a:extLst>
          </p:cNvPr>
          <p:cNvSpPr>
            <a:spLocks noGrp="1"/>
          </p:cNvSpPr>
          <p:nvPr>
            <p:ph type="body" sz="quarter" idx="12"/>
          </p:nvPr>
        </p:nvSpPr>
        <p:spPr>
          <a:xfrm>
            <a:off x="2902449" y="166034"/>
            <a:ext cx="5716062" cy="153888"/>
          </a:xfrm>
        </p:spPr>
        <p:txBody>
          <a:bodyPr vert="horz" wrap="square" lIns="0" tIns="0" rIns="0" bIns="0" rtlCol="0">
            <a:spAutoFit/>
          </a:bodyPr>
          <a:lstStyle>
            <a:lvl1pPr>
              <a:defRPr lang="en-US" sz="1000" dirty="0">
                <a:solidFill>
                  <a:schemeClr val="tx1">
                    <a:lumMod val="65000"/>
                    <a:lumOff val="35000"/>
                  </a:schemeClr>
                </a:solidFill>
              </a:defRPr>
            </a:lvl1pPr>
          </a:lstStyle>
          <a:p>
            <a:pPr lvl="0"/>
            <a:r>
              <a:rPr lang="en-US"/>
              <a:t>Click to edit Master text styles</a:t>
            </a:r>
          </a:p>
        </p:txBody>
      </p:sp>
      <p:sp>
        <p:nvSpPr>
          <p:cNvPr id="9" name="Text Placeholder 9">
            <a:extLst>
              <a:ext uri="{FF2B5EF4-FFF2-40B4-BE49-F238E27FC236}">
                <a16:creationId xmlns:a16="http://schemas.microsoft.com/office/drawing/2014/main" id="{891F79F8-C46B-46FD-9D12-332351735FD1}"/>
              </a:ext>
            </a:extLst>
          </p:cNvPr>
          <p:cNvSpPr txBox="1">
            <a:spLocks/>
          </p:cNvSpPr>
          <p:nvPr userDrawn="1"/>
        </p:nvSpPr>
        <p:spPr>
          <a:xfrm>
            <a:off x="3776969" y="6532060"/>
            <a:ext cx="376706" cy="142027"/>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923" b="0">
                <a:solidFill>
                  <a:schemeClr val="tx1">
                    <a:lumMod val="65000"/>
                    <a:lumOff val="35000"/>
                  </a:schemeClr>
                </a:solidFill>
                <a:latin typeface="+mj-lt"/>
                <a:ea typeface="+mn-ea"/>
                <a:cs typeface="+mn-cs"/>
                <a:sym typeface="+mn-lt"/>
              </a:rPr>
              <a:t>© 2023</a:t>
            </a:r>
            <a:endParaRPr lang="en-US" sz="923" b="0">
              <a:solidFill>
                <a:schemeClr val="tx1">
                  <a:lumMod val="65000"/>
                  <a:lumOff val="35000"/>
                </a:schemeClr>
              </a:solidFill>
              <a:latin typeface="+mj-lt"/>
              <a:ea typeface="+mn-ea"/>
              <a:cs typeface="+mn-cs"/>
              <a:sym typeface="+mn-lt"/>
            </a:endParaRPr>
          </a:p>
        </p:txBody>
      </p:sp>
      <p:pic>
        <p:nvPicPr>
          <p:cNvPr id="10" name="Picture 9">
            <a:extLst>
              <a:ext uri="{FF2B5EF4-FFF2-40B4-BE49-F238E27FC236}">
                <a16:creationId xmlns:a16="http://schemas.microsoft.com/office/drawing/2014/main" id="{486488CA-2C96-4CA8-AFF4-CF39C018022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902450" y="6533794"/>
            <a:ext cx="803137" cy="150421"/>
          </a:xfrm>
          <a:prstGeom prst="rect">
            <a:avLst/>
          </a:prstGeom>
        </p:spPr>
      </p:pic>
      <p:sp>
        <p:nvSpPr>
          <p:cNvPr id="11" name="Text Placeholder 11">
            <a:extLst>
              <a:ext uri="{FF2B5EF4-FFF2-40B4-BE49-F238E27FC236}">
                <a16:creationId xmlns:a16="http://schemas.microsoft.com/office/drawing/2014/main" id="{54AFA8AB-6029-4458-9CEB-4A5ECB238B22}"/>
              </a:ext>
            </a:extLst>
          </p:cNvPr>
          <p:cNvSpPr>
            <a:spLocks noGrp="1"/>
          </p:cNvSpPr>
          <p:nvPr>
            <p:ph type="body" sz="quarter" idx="16"/>
          </p:nvPr>
        </p:nvSpPr>
        <p:spPr>
          <a:xfrm>
            <a:off x="2902450" y="1147350"/>
            <a:ext cx="5716062" cy="5040696"/>
          </a:xfrm>
        </p:spPr>
        <p:txBody>
          <a:bodyPr/>
          <a:lstStyle>
            <a:lvl1pPr>
              <a:defRPr sz="1400"/>
            </a:lvl1pPr>
            <a:lvl2pPr>
              <a:defRPr sz="1400">
                <a:latin typeface="Messina Sans" panose="00000500000000000000" pitchFamily="50" charset="0"/>
              </a:defRPr>
            </a:lvl2pPr>
            <a:lvl3pPr>
              <a:defRPr sz="1400">
                <a:latin typeface="Messina Sans" panose="00000500000000000000" pitchFamily="50" charset="0"/>
              </a:defRPr>
            </a:lvl3pPr>
            <a:lvl4pPr>
              <a:defRPr sz="1400">
                <a:latin typeface="Messina Sans" panose="00000500000000000000" pitchFamily="50" charset="0"/>
              </a:defRPr>
            </a:lvl4pPr>
            <a:lvl5pPr>
              <a:defRPr sz="1400">
                <a:latin typeface="Messina Sans" panose="00000500000000000000"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28085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ew_content and photo right ">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9CDA44B2-2AFF-47EB-8BCC-CB7F827A1B73}"/>
              </a:ext>
            </a:extLst>
          </p:cNvPr>
          <p:cNvSpPr>
            <a:spLocks noGrp="1"/>
          </p:cNvSpPr>
          <p:nvPr>
            <p:ph type="pic" sz="quarter" idx="14"/>
          </p:nvPr>
        </p:nvSpPr>
        <p:spPr>
          <a:xfrm>
            <a:off x="5709338" y="12"/>
            <a:ext cx="3434662" cy="6858000"/>
          </a:xfrm>
          <a:pattFill prst="ltUpDiag">
            <a:fgClr>
              <a:schemeClr val="bg2">
                <a:lumMod val="75000"/>
              </a:schemeClr>
            </a:fgClr>
            <a:bgClr>
              <a:schemeClr val="bg1"/>
            </a:bgClr>
          </a:pattFill>
          <a:ln>
            <a:noFill/>
          </a:ln>
        </p:spPr>
        <p:txBody>
          <a:bodyPr vert="horz" lIns="0" tIns="0" rIns="0" bIns="0" rtlCol="0">
            <a:noAutofit/>
          </a:bodyPr>
          <a:lstStyle>
            <a:lvl1pPr>
              <a:defRPr lang="en-US" sz="1363">
                <a:solidFill>
                  <a:schemeClr val="tx1"/>
                </a:solidFill>
              </a:defRPr>
            </a:lvl1pPr>
          </a:lstStyle>
          <a:p>
            <a:pPr lvl="0"/>
            <a:r>
              <a:rPr lang="en-US"/>
              <a:t>Click icon to add picture</a:t>
            </a:r>
          </a:p>
        </p:txBody>
      </p:sp>
      <p:sp>
        <p:nvSpPr>
          <p:cNvPr id="4" name="Slide Number Placeholder 3">
            <a:extLst>
              <a:ext uri="{FF2B5EF4-FFF2-40B4-BE49-F238E27FC236}">
                <a16:creationId xmlns:a16="http://schemas.microsoft.com/office/drawing/2014/main" id="{3EC22818-F52E-4731-850D-AFB580E7CB84}"/>
              </a:ext>
            </a:extLst>
          </p:cNvPr>
          <p:cNvSpPr>
            <a:spLocks noGrp="1"/>
          </p:cNvSpPr>
          <p:nvPr>
            <p:ph type="sldNum" sz="quarter" idx="11"/>
          </p:nvPr>
        </p:nvSpPr>
        <p:spPr>
          <a:xfrm>
            <a:off x="5269411" y="6528649"/>
            <a:ext cx="137858" cy="142027"/>
          </a:xfrm>
        </p:spPr>
        <p:txBody>
          <a:bodyPr/>
          <a:lstStyle>
            <a:lvl1pPr>
              <a:defRPr>
                <a:latin typeface="+mj-lt"/>
              </a:defRPr>
            </a:lvl1pPr>
          </a:lstStyle>
          <a:p>
            <a:fld id="{3E44B31D-349A-4FE6-9084-AC4DE21D68C6}" type="slidenum">
              <a:rPr lang="en-US" smtClean="0"/>
              <a:pPr/>
              <a:t>‹#›</a:t>
            </a:fld>
            <a:endParaRPr lang="en-US"/>
          </a:p>
        </p:txBody>
      </p:sp>
      <p:sp>
        <p:nvSpPr>
          <p:cNvPr id="6" name="Text Placeholder 8">
            <a:extLst>
              <a:ext uri="{FF2B5EF4-FFF2-40B4-BE49-F238E27FC236}">
                <a16:creationId xmlns:a16="http://schemas.microsoft.com/office/drawing/2014/main" id="{55FF850F-5B54-4140-9BC8-1411BE8C248E}"/>
              </a:ext>
            </a:extLst>
          </p:cNvPr>
          <p:cNvSpPr>
            <a:spLocks noGrp="1"/>
          </p:cNvSpPr>
          <p:nvPr>
            <p:ph type="body" sz="quarter" idx="12"/>
          </p:nvPr>
        </p:nvSpPr>
        <p:spPr>
          <a:xfrm>
            <a:off x="556578" y="166034"/>
            <a:ext cx="4850692" cy="153888"/>
          </a:xfrm>
        </p:spPr>
        <p:txBody>
          <a:bodyPr/>
          <a:lstStyle>
            <a:lvl1pPr>
              <a:defRPr sz="1000">
                <a:solidFill>
                  <a:schemeClr val="tx1">
                    <a:lumMod val="65000"/>
                    <a:lumOff val="35000"/>
                  </a:schemeClr>
                </a:solidFill>
              </a:defRPr>
            </a:lvl1pPr>
            <a:lvl2pPr>
              <a:defRPr sz="1108"/>
            </a:lvl2pPr>
            <a:lvl3pPr>
              <a:defRPr sz="1108"/>
            </a:lvl3pPr>
            <a:lvl4pPr>
              <a:defRPr sz="1108"/>
            </a:lvl4pPr>
            <a:lvl5pPr>
              <a:defRPr sz="1108"/>
            </a:lvl5pPr>
          </a:lstStyle>
          <a:p>
            <a:pPr lvl="0"/>
            <a:r>
              <a:rPr lang="en-US"/>
              <a:t>Click to edit Master text styles</a:t>
            </a:r>
          </a:p>
        </p:txBody>
      </p:sp>
      <p:sp>
        <p:nvSpPr>
          <p:cNvPr id="8" name="Text Placeholder 11">
            <a:extLst>
              <a:ext uri="{FF2B5EF4-FFF2-40B4-BE49-F238E27FC236}">
                <a16:creationId xmlns:a16="http://schemas.microsoft.com/office/drawing/2014/main" id="{008DC558-39DC-4E00-8CD6-2A9798513501}"/>
              </a:ext>
            </a:extLst>
          </p:cNvPr>
          <p:cNvSpPr>
            <a:spLocks noGrp="1"/>
          </p:cNvSpPr>
          <p:nvPr>
            <p:ph type="body" sz="quarter" idx="13" hasCustomPrompt="1"/>
          </p:nvPr>
        </p:nvSpPr>
        <p:spPr>
          <a:xfrm>
            <a:off x="556578" y="502803"/>
            <a:ext cx="4850692" cy="276999"/>
          </a:xfrm>
        </p:spPr>
        <p:txBody>
          <a:bodyPr wrap="square">
            <a:spAutoFit/>
          </a:bodyPr>
          <a:lstStyle>
            <a:lvl1pPr>
              <a:defRPr sz="1800"/>
            </a:lvl1pPr>
          </a:lstStyle>
          <a:p>
            <a:pPr lvl="0"/>
            <a:r>
              <a:rPr lang="en-US"/>
              <a:t>Click to add title</a:t>
            </a:r>
          </a:p>
        </p:txBody>
      </p:sp>
      <p:sp>
        <p:nvSpPr>
          <p:cNvPr id="9" name="Text Placeholder 11">
            <a:extLst>
              <a:ext uri="{FF2B5EF4-FFF2-40B4-BE49-F238E27FC236}">
                <a16:creationId xmlns:a16="http://schemas.microsoft.com/office/drawing/2014/main" id="{F12A49DE-0FF1-4123-AC00-DCFB397B1B5A}"/>
              </a:ext>
            </a:extLst>
          </p:cNvPr>
          <p:cNvSpPr>
            <a:spLocks noGrp="1"/>
          </p:cNvSpPr>
          <p:nvPr>
            <p:ph type="body" sz="quarter" idx="15"/>
          </p:nvPr>
        </p:nvSpPr>
        <p:spPr>
          <a:xfrm>
            <a:off x="556577" y="1147350"/>
            <a:ext cx="4850692" cy="5040696"/>
          </a:xfrm>
        </p:spPr>
        <p:txBody>
          <a:bodyPr/>
          <a:lstStyle>
            <a:lvl1pPr>
              <a:defRPr sz="1400"/>
            </a:lvl1pPr>
            <a:lvl2pPr>
              <a:defRPr sz="1400">
                <a:latin typeface="Messina Sans" panose="00000500000000000000" pitchFamily="50" charset="0"/>
              </a:defRPr>
            </a:lvl2pPr>
            <a:lvl3pPr>
              <a:defRPr sz="1400">
                <a:latin typeface="Messina Sans" panose="00000500000000000000" pitchFamily="50" charset="0"/>
              </a:defRPr>
            </a:lvl3pPr>
            <a:lvl4pPr>
              <a:defRPr sz="1400">
                <a:latin typeface="Messina Sans" panose="00000500000000000000" pitchFamily="50" charset="0"/>
              </a:defRPr>
            </a:lvl4pPr>
            <a:lvl5pPr>
              <a:defRPr sz="1400">
                <a:latin typeface="Messina Sans" panose="00000500000000000000"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92311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28"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heme" Target="../theme/theme2.xml"/><Relationship Id="rId1" Type="http://schemas.openxmlformats.org/officeDocument/2006/relationships/slideLayout" Target="../slideLayouts/slideLayout23.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12.bin"/></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oleObject" Target="../embeddings/oleObject14.bin"/><Relationship Id="rId5" Type="http://schemas.openxmlformats.org/officeDocument/2006/relationships/tags" Target="../tags/tag17.xml"/><Relationship Id="rId4" Type="http://schemas.openxmlformats.org/officeDocument/2006/relationships/tags" Target="../tags/tag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FEC70B8-5E09-459C-B048-E1D73BD49194}"/>
              </a:ext>
            </a:extLst>
          </p:cNvPr>
          <p:cNvGraphicFramePr>
            <a:graphicFrameLocks noChangeAspect="1"/>
          </p:cNvGraphicFramePr>
          <p:nvPr>
            <p:custDataLst>
              <p:tags r:id="rId24"/>
            </p:custDataLst>
            <p:extLst>
              <p:ext uri="{D42A27DB-BD31-4B8C-83A1-F6EECF244321}">
                <p14:modId xmlns:p14="http://schemas.microsoft.com/office/powerpoint/2010/main" val="1748774040"/>
              </p:ext>
            </p:ext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name="think-cell Folie" r:id="rId26" imgW="351" imgH="351" progId="TCLayout.ActiveDocument.1">
                  <p:embed/>
                </p:oleObj>
              </mc:Choice>
              <mc:Fallback>
                <p:oleObj name="think-cell Folie" r:id="rId26" imgW="351" imgH="351" progId="TCLayout.ActiveDocument.1">
                  <p:embed/>
                  <p:pic>
                    <p:nvPicPr>
                      <p:cNvPr id="5" name="Objekt 4" hidden="1">
                        <a:extLst>
                          <a:ext uri="{FF2B5EF4-FFF2-40B4-BE49-F238E27FC236}">
                            <a16:creationId xmlns:a16="http://schemas.microsoft.com/office/drawing/2014/main" id="{CFEC70B8-5E09-459C-B048-E1D73BD49194}"/>
                          </a:ext>
                        </a:extLst>
                      </p:cNvPr>
                      <p:cNvPicPr/>
                      <p:nvPr/>
                    </p:nvPicPr>
                    <p:blipFill>
                      <a:blip r:embed="rId27"/>
                      <a:stretch>
                        <a:fillRect/>
                      </a:stretch>
                    </p:blipFill>
                    <p:spPr>
                      <a:xfrm>
                        <a:off x="1590" y="1592"/>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548642" y="502802"/>
            <a:ext cx="8069869" cy="276999"/>
          </a:xfrm>
          <a:prstGeom prst="rect">
            <a:avLst/>
          </a:prstGeom>
        </p:spPr>
        <p:txBody>
          <a:bodyPr vert="horz" lIns="0" tIns="0" rIns="0" bIns="0" rtlCol="0" anchor="t"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548643" y="1147350"/>
            <a:ext cx="8069869" cy="504069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9">
            <a:extLst>
              <a:ext uri="{FF2B5EF4-FFF2-40B4-BE49-F238E27FC236}">
                <a16:creationId xmlns:a16="http://schemas.microsoft.com/office/drawing/2014/main" id="{349D0E4C-F358-43C8-9BDB-D24D2FC536A4}"/>
              </a:ext>
            </a:extLst>
          </p:cNvPr>
          <p:cNvSpPr txBox="1">
            <a:spLocks/>
          </p:cNvSpPr>
          <p:nvPr/>
        </p:nvSpPr>
        <p:spPr>
          <a:xfrm>
            <a:off x="1423163" y="6532060"/>
            <a:ext cx="410369" cy="153888"/>
          </a:xfrm>
          <a:prstGeom prst="rect">
            <a:avLst/>
          </a:prstGeom>
        </p:spPr>
        <p:txBody>
          <a:bodyPr vert="horz" wrap="none" lIns="0" tIns="0" rIns="0" bIns="0" rtlCol="0">
            <a:spAutoFit/>
          </a:bodyPr>
          <a:lstStyle>
            <a:defPPr>
              <a:defRPr lang="en-US"/>
            </a:defPPr>
            <a:lvl1pPr lvl="0" indent="0">
              <a:lnSpc>
                <a:spcPct val="100000"/>
              </a:lnSpc>
              <a:spcBef>
                <a:spcPts val="0"/>
              </a:spcBef>
              <a:buFontTx/>
              <a:buNone/>
              <a:defRPr sz="1000" b="0">
                <a:solidFill>
                  <a:schemeClr val="tx1">
                    <a:lumMod val="65000"/>
                    <a:lumOff val="35000"/>
                  </a:schemeClr>
                </a:solidFill>
                <a:latin typeface="+mj-lt"/>
              </a:defRPr>
            </a:lvl1pPr>
            <a:lvl2pPr marL="0" indent="0">
              <a:lnSpc>
                <a:spcPct val="100000"/>
              </a:lnSpc>
              <a:spcBef>
                <a:spcPts val="432"/>
              </a:spcBef>
              <a:buClrTx/>
              <a:buFont typeface="Arial"/>
              <a:buNone/>
              <a:defRPr sz="1600" b="0"/>
            </a:lvl2pPr>
            <a:lvl3pPr marL="171450" indent="-171450">
              <a:lnSpc>
                <a:spcPct val="100000"/>
              </a:lnSpc>
              <a:spcBef>
                <a:spcPts val="432"/>
              </a:spcBef>
              <a:buClrTx/>
              <a:buFont typeface="Arial" pitchFamily="34" charset="0"/>
              <a:buChar char="•"/>
              <a:defRPr sz="1600" b="0"/>
            </a:lvl3pPr>
            <a:lvl4pPr marL="344488" indent="-173038">
              <a:lnSpc>
                <a:spcPct val="100000"/>
              </a:lnSpc>
              <a:spcBef>
                <a:spcPts val="432"/>
              </a:spcBef>
              <a:buClrTx/>
              <a:buFont typeface="Coranto 2"/>
              <a:buChar char="-"/>
              <a:defRPr sz="1600" b="0"/>
            </a:lvl4pPr>
            <a:lvl5pPr marL="515938" indent="-171450">
              <a:lnSpc>
                <a:spcPct val="100000"/>
              </a:lnSpc>
              <a:spcBef>
                <a:spcPts val="432"/>
              </a:spcBef>
              <a:buClrTx/>
              <a:buFont typeface="Coranto 2"/>
              <a:buChar char="-"/>
              <a:defRPr sz="1400" b="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lvl="0"/>
            <a:r>
              <a:rPr lang="de-DE" dirty="0">
                <a:sym typeface="+mn-lt"/>
              </a:rPr>
              <a:t>© 2023</a:t>
            </a:r>
            <a:endParaRPr lang="en-US" dirty="0">
              <a:sym typeface="+mn-lt"/>
            </a:endParaRPr>
          </a:p>
        </p:txBody>
      </p:sp>
      <p:sp>
        <p:nvSpPr>
          <p:cNvPr id="9" name="Foliennummernplatzhalter 8">
            <a:extLst>
              <a:ext uri="{FF2B5EF4-FFF2-40B4-BE49-F238E27FC236}">
                <a16:creationId xmlns:a16="http://schemas.microsoft.com/office/drawing/2014/main" id="{B27A8AC8-7184-4405-AC5F-AE744315A4EC}"/>
              </a:ext>
            </a:extLst>
          </p:cNvPr>
          <p:cNvSpPr>
            <a:spLocks noGrp="1"/>
          </p:cNvSpPr>
          <p:nvPr>
            <p:ph type="sldNum" sz="quarter" idx="4"/>
          </p:nvPr>
        </p:nvSpPr>
        <p:spPr>
          <a:xfrm>
            <a:off x="8379664" y="6532060"/>
            <a:ext cx="238848" cy="153888"/>
          </a:xfrm>
          <a:prstGeom prst="rect">
            <a:avLst/>
          </a:prstGeom>
        </p:spPr>
        <p:txBody>
          <a:bodyPr vert="horz" wrap="none" lIns="0" tIns="0" rIns="0" bIns="0" rtlCol="0">
            <a:spAutoFit/>
          </a:bodyPr>
          <a:lstStyle>
            <a:lvl1pPr algn="r">
              <a:defRPr lang="de-DE" sz="1000" b="0" smtClean="0">
                <a:solidFill>
                  <a:schemeClr val="tx1">
                    <a:lumMod val="65000"/>
                    <a:lumOff val="35000"/>
                  </a:schemeClr>
                </a:solidFill>
                <a:latin typeface="+mj-lt"/>
              </a:defRPr>
            </a:lvl1pPr>
          </a:lstStyle>
          <a:p>
            <a:fld id="{3E44B31D-349A-4FE6-9084-AC4DE21D68C6}" type="slidenum">
              <a:rPr lang="de-DE" smtClean="0"/>
              <a:pPr/>
              <a:t>‹#›</a:t>
            </a:fld>
            <a:endParaRPr lang="de-DE" dirty="0"/>
          </a:p>
        </p:txBody>
      </p:sp>
      <p:pic>
        <p:nvPicPr>
          <p:cNvPr id="10" name="Picture 9">
            <a:extLst>
              <a:ext uri="{FF2B5EF4-FFF2-40B4-BE49-F238E27FC236}">
                <a16:creationId xmlns:a16="http://schemas.microsoft.com/office/drawing/2014/main" id="{8261514E-85F8-4FFD-866C-1085BC7747A0}"/>
              </a:ext>
            </a:extLst>
          </p:cNvPr>
          <p:cNvPicPr>
            <a:picLocks noChangeAspect="1"/>
          </p:cNvPicPr>
          <p:nvPr/>
        </p:nvPicPr>
        <p:blipFill>
          <a:blip r:embed="rId28" cstate="screen">
            <a:extLst>
              <a:ext uri="{28A0092B-C50C-407E-A947-70E740481C1C}">
                <a14:useLocalDpi xmlns:a14="http://schemas.microsoft.com/office/drawing/2010/main"/>
              </a:ext>
            </a:extLst>
          </a:blip>
          <a:stretch>
            <a:fillRect/>
          </a:stretch>
        </p:blipFill>
        <p:spPr>
          <a:xfrm>
            <a:off x="548643" y="6533794"/>
            <a:ext cx="803137" cy="150421"/>
          </a:xfrm>
          <a:prstGeom prst="rect">
            <a:avLst/>
          </a:prstGeom>
        </p:spPr>
      </p:pic>
      <p:sp>
        <p:nvSpPr>
          <p:cNvPr id="16" name="Rechteck 5" hidden="1">
            <a:extLst>
              <a:ext uri="{FF2B5EF4-FFF2-40B4-BE49-F238E27FC236}">
                <a16:creationId xmlns:a16="http://schemas.microsoft.com/office/drawing/2014/main" id="{42212274-954B-4DFE-AC81-7AE22F32355F}"/>
              </a:ext>
            </a:extLst>
          </p:cNvPr>
          <p:cNvSpPr/>
          <p:nvPr userDrawn="1">
            <p:custDataLst>
              <p:tags r:id="rId25"/>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a:latin typeface="Coranto 2" panose="02000503070000020003" pitchFamily="50" charset="0"/>
              <a:ea typeface="+mj-ea"/>
              <a:cs typeface="+mj-cs"/>
              <a:sym typeface="Coranto 2" panose="02000503070000020003" pitchFamily="50" charset="0"/>
            </a:endParaRPr>
          </a:p>
        </p:txBody>
      </p:sp>
    </p:spTree>
    <p:extLst>
      <p:ext uri="{BB962C8B-B14F-4D97-AF65-F5344CB8AC3E}">
        <p14:creationId xmlns:p14="http://schemas.microsoft.com/office/powerpoint/2010/main" val="3906009252"/>
      </p:ext>
    </p:extLst>
  </p:cSld>
  <p:clrMap bg1="lt1" tx1="dk1" bg2="lt2" tx2="dk2" accent1="accent1" accent2="accent2" accent3="accent3" accent4="accent4" accent5="accent5" accent6="accent6" hlink="hlink" folHlink="folHlink"/>
  <p:sldLayoutIdLst>
    <p:sldLayoutId id="2147483884" r:id="rId1"/>
    <p:sldLayoutId id="2147483897" r:id="rId2"/>
    <p:sldLayoutId id="2147483852" r:id="rId3"/>
    <p:sldLayoutId id="2147483870" r:id="rId4"/>
    <p:sldLayoutId id="2147483855" r:id="rId5"/>
    <p:sldLayoutId id="2147483856" r:id="rId6"/>
    <p:sldLayoutId id="2147483887" r:id="rId7"/>
    <p:sldLayoutId id="2147483888" r:id="rId8"/>
    <p:sldLayoutId id="2147483891" r:id="rId9"/>
    <p:sldLayoutId id="2147483892" r:id="rId10"/>
    <p:sldLayoutId id="2147483896" r:id="rId11"/>
    <p:sldLayoutId id="2147483830" r:id="rId12"/>
    <p:sldLayoutId id="2147483895" r:id="rId13"/>
    <p:sldLayoutId id="2147483878" r:id="rId14"/>
    <p:sldLayoutId id="2147483882" r:id="rId15"/>
    <p:sldLayoutId id="2147483883" r:id="rId16"/>
    <p:sldLayoutId id="2147483886" r:id="rId17"/>
    <p:sldLayoutId id="2147483845" r:id="rId18"/>
    <p:sldLayoutId id="2147483846" r:id="rId19"/>
    <p:sldLayoutId id="2147483847" r:id="rId20"/>
    <p:sldLayoutId id="2147483849" r:id="rId21"/>
    <p:sldLayoutId id="2147483850" r:id="rId22"/>
  </p:sldLayoutIdLst>
  <p:hf hdr="0" ftr="0" dt="0"/>
  <p:txStyles>
    <p:titleStyle>
      <a:lvl1pPr algn="l" defTabSz="422039" rtl="0" eaLnBrk="1" latinLnBrk="0" hangingPunct="1">
        <a:spcBef>
          <a:spcPct val="0"/>
        </a:spcBef>
        <a:buNone/>
        <a:defRPr sz="1800" b="0" kern="1200">
          <a:solidFill>
            <a:schemeClr val="tx2"/>
          </a:solidFill>
          <a:latin typeface="+mj-lt"/>
          <a:ea typeface="+mj-ea"/>
          <a:cs typeface="+mj-cs"/>
          <a:sym typeface="+mj-lt"/>
        </a:defRPr>
      </a:lvl1pPr>
    </p:titleStyle>
    <p:bodyStyle>
      <a:lvl1pPr marL="0" indent="0" algn="l" defTabSz="422039" rtl="0" eaLnBrk="1" latinLnBrk="0" hangingPunct="1">
        <a:lnSpc>
          <a:spcPct val="100000"/>
        </a:lnSpc>
        <a:spcBef>
          <a:spcPts val="399"/>
        </a:spcBef>
        <a:buFontTx/>
        <a:buNone/>
        <a:defRPr sz="1400" b="0" kern="1200">
          <a:solidFill>
            <a:schemeClr val="tx2"/>
          </a:solidFill>
          <a:latin typeface="+mj-lt"/>
          <a:ea typeface="+mn-ea"/>
          <a:cs typeface="+mn-cs"/>
          <a:sym typeface="+mn-lt"/>
        </a:defRPr>
      </a:lvl1pPr>
      <a:lvl2pPr marL="0" indent="0" algn="l" defTabSz="422039" rtl="0" eaLnBrk="1" latinLnBrk="0" hangingPunct="1">
        <a:lnSpc>
          <a:spcPct val="100000"/>
        </a:lnSpc>
        <a:spcBef>
          <a:spcPts val="399"/>
        </a:spcBef>
        <a:buClrTx/>
        <a:buFont typeface="Arial"/>
        <a:buNone/>
        <a:defRPr sz="1400" b="0" kern="1200">
          <a:solidFill>
            <a:schemeClr val="tx1">
              <a:lumMod val="65000"/>
              <a:lumOff val="35000"/>
            </a:schemeClr>
          </a:solidFill>
          <a:latin typeface="Messina Sans" panose="00000500000000000000" pitchFamily="50" charset="0"/>
          <a:ea typeface="+mn-ea"/>
          <a:cs typeface="+mn-cs"/>
          <a:sym typeface="+mn-lt"/>
        </a:defRPr>
      </a:lvl2pPr>
      <a:lvl3pPr marL="153988" indent="-153988" algn="l" defTabSz="422039" rtl="0" eaLnBrk="1" latinLnBrk="0" hangingPunct="1">
        <a:lnSpc>
          <a:spcPct val="100000"/>
        </a:lnSpc>
        <a:spcBef>
          <a:spcPts val="399"/>
        </a:spcBef>
        <a:buClrTx/>
        <a:buFont typeface="Arial" pitchFamily="34" charset="0"/>
        <a:buChar char="•"/>
        <a:defRPr sz="1400" b="0" kern="1200">
          <a:solidFill>
            <a:schemeClr val="tx1">
              <a:lumMod val="65000"/>
              <a:lumOff val="35000"/>
            </a:schemeClr>
          </a:solidFill>
          <a:latin typeface="Messina Sans" panose="00000500000000000000" pitchFamily="50" charset="0"/>
          <a:ea typeface="+mn-ea"/>
          <a:cs typeface="+mn-cs"/>
          <a:sym typeface="+mn-lt"/>
        </a:defRPr>
      </a:lvl3pPr>
      <a:lvl4pPr marL="360363" indent="-185738" algn="l" defTabSz="422039" rtl="0" eaLnBrk="1" latinLnBrk="0" hangingPunct="1">
        <a:lnSpc>
          <a:spcPct val="100000"/>
        </a:lnSpc>
        <a:spcBef>
          <a:spcPts val="399"/>
        </a:spcBef>
        <a:buClrTx/>
        <a:buFont typeface="Coranto 2"/>
        <a:buChar char="-"/>
        <a:defRPr sz="1400" b="0" kern="1200">
          <a:solidFill>
            <a:schemeClr val="tx1">
              <a:lumMod val="65000"/>
              <a:lumOff val="35000"/>
            </a:schemeClr>
          </a:solidFill>
          <a:latin typeface="Messina Sans" panose="00000500000000000000" pitchFamily="50" charset="0"/>
          <a:ea typeface="+mn-ea"/>
          <a:cs typeface="+mn-cs"/>
          <a:sym typeface="+mn-lt"/>
        </a:defRPr>
      </a:lvl4pPr>
      <a:lvl5pPr marL="534988" indent="-174625" algn="l" defTabSz="422039" rtl="0" eaLnBrk="1" latinLnBrk="0" hangingPunct="1">
        <a:lnSpc>
          <a:spcPct val="100000"/>
        </a:lnSpc>
        <a:spcBef>
          <a:spcPts val="399"/>
        </a:spcBef>
        <a:buClrTx/>
        <a:buFont typeface="Coranto 2"/>
        <a:buChar char="-"/>
        <a:defRPr sz="1400" b="0" kern="1200">
          <a:solidFill>
            <a:schemeClr val="tx1">
              <a:lumMod val="65000"/>
              <a:lumOff val="35000"/>
            </a:schemeClr>
          </a:solidFill>
          <a:latin typeface="Messina Sans" panose="00000500000000000000" pitchFamily="50" charset="0"/>
          <a:ea typeface="+mn-ea"/>
          <a:cs typeface="+mn-cs"/>
          <a:sym typeface="+mn-lt"/>
        </a:defRPr>
      </a:lvl5pPr>
      <a:lvl6pPr marL="2321213" indent="-211019" algn="l" defTabSz="422039" rtl="0" eaLnBrk="1" latinLnBrk="0" hangingPunct="1">
        <a:spcBef>
          <a:spcPct val="20000"/>
        </a:spcBef>
        <a:buFont typeface="Arial"/>
        <a:buChar char="•"/>
        <a:defRPr sz="1846" kern="1200">
          <a:solidFill>
            <a:schemeClr val="tx1"/>
          </a:solidFill>
          <a:latin typeface="+mn-lt"/>
          <a:ea typeface="+mn-ea"/>
          <a:cs typeface="+mn-cs"/>
        </a:defRPr>
      </a:lvl6pPr>
      <a:lvl7pPr marL="2743253" indent="-211019" algn="l" defTabSz="422039" rtl="0" eaLnBrk="1" latinLnBrk="0" hangingPunct="1">
        <a:spcBef>
          <a:spcPct val="20000"/>
        </a:spcBef>
        <a:buFont typeface="Arial"/>
        <a:buChar char="•"/>
        <a:defRPr sz="1846" kern="1200">
          <a:solidFill>
            <a:schemeClr val="tx1"/>
          </a:solidFill>
          <a:latin typeface="+mn-lt"/>
          <a:ea typeface="+mn-ea"/>
          <a:cs typeface="+mn-cs"/>
        </a:defRPr>
      </a:lvl7pPr>
      <a:lvl8pPr marL="3165291" indent="-211019" algn="l" defTabSz="422039" rtl="0" eaLnBrk="1" latinLnBrk="0" hangingPunct="1">
        <a:spcBef>
          <a:spcPct val="20000"/>
        </a:spcBef>
        <a:buFont typeface="Arial"/>
        <a:buChar char="•"/>
        <a:defRPr sz="1846" kern="1200">
          <a:solidFill>
            <a:schemeClr val="tx1"/>
          </a:solidFill>
          <a:latin typeface="+mn-lt"/>
          <a:ea typeface="+mn-ea"/>
          <a:cs typeface="+mn-cs"/>
        </a:defRPr>
      </a:lvl8pPr>
      <a:lvl9pPr marL="3587330" indent="-211019" algn="l" defTabSz="422039" rtl="0" eaLnBrk="1" latinLnBrk="0" hangingPunct="1">
        <a:spcBef>
          <a:spcPct val="20000"/>
        </a:spcBef>
        <a:buFont typeface="Arial"/>
        <a:buChar char="•"/>
        <a:defRPr sz="1846" kern="1200">
          <a:solidFill>
            <a:schemeClr val="tx1"/>
          </a:solidFill>
          <a:latin typeface="+mn-lt"/>
          <a:ea typeface="+mn-ea"/>
          <a:cs typeface="+mn-cs"/>
        </a:defRPr>
      </a:lvl9pPr>
    </p:bodyStyle>
    <p:otherStyle>
      <a:defPPr>
        <a:defRPr lang="en-US"/>
      </a:defPPr>
      <a:lvl1pPr marL="0" algn="l" defTabSz="422039" rtl="0" eaLnBrk="1" latinLnBrk="0" hangingPunct="1">
        <a:defRPr sz="1662" kern="1200">
          <a:solidFill>
            <a:schemeClr val="tx1"/>
          </a:solidFill>
          <a:latin typeface="+mn-lt"/>
          <a:ea typeface="+mn-ea"/>
          <a:cs typeface="+mn-cs"/>
        </a:defRPr>
      </a:lvl1pPr>
      <a:lvl2pPr marL="422039" algn="l" defTabSz="422039" rtl="0" eaLnBrk="1" latinLnBrk="0" hangingPunct="1">
        <a:defRPr sz="1662" kern="1200">
          <a:solidFill>
            <a:schemeClr val="tx1"/>
          </a:solidFill>
          <a:latin typeface="+mn-lt"/>
          <a:ea typeface="+mn-ea"/>
          <a:cs typeface="+mn-cs"/>
        </a:defRPr>
      </a:lvl2pPr>
      <a:lvl3pPr marL="844078" algn="l" defTabSz="422039" rtl="0" eaLnBrk="1" latinLnBrk="0" hangingPunct="1">
        <a:defRPr sz="1662" kern="1200">
          <a:solidFill>
            <a:schemeClr val="tx1"/>
          </a:solidFill>
          <a:latin typeface="+mn-lt"/>
          <a:ea typeface="+mn-ea"/>
          <a:cs typeface="+mn-cs"/>
        </a:defRPr>
      </a:lvl3pPr>
      <a:lvl4pPr marL="1266117" algn="l" defTabSz="422039" rtl="0" eaLnBrk="1" latinLnBrk="0" hangingPunct="1">
        <a:defRPr sz="1662" kern="1200">
          <a:solidFill>
            <a:schemeClr val="tx1"/>
          </a:solidFill>
          <a:latin typeface="+mn-lt"/>
          <a:ea typeface="+mn-ea"/>
          <a:cs typeface="+mn-cs"/>
        </a:defRPr>
      </a:lvl4pPr>
      <a:lvl5pPr marL="1688155" algn="l" defTabSz="422039" rtl="0" eaLnBrk="1" latinLnBrk="0" hangingPunct="1">
        <a:defRPr sz="1662" kern="1200">
          <a:solidFill>
            <a:schemeClr val="tx1"/>
          </a:solidFill>
          <a:latin typeface="+mn-lt"/>
          <a:ea typeface="+mn-ea"/>
          <a:cs typeface="+mn-cs"/>
        </a:defRPr>
      </a:lvl5pPr>
      <a:lvl6pPr marL="2110195" algn="l" defTabSz="422039" rtl="0" eaLnBrk="1" latinLnBrk="0" hangingPunct="1">
        <a:defRPr sz="1662" kern="1200">
          <a:solidFill>
            <a:schemeClr val="tx1"/>
          </a:solidFill>
          <a:latin typeface="+mn-lt"/>
          <a:ea typeface="+mn-ea"/>
          <a:cs typeface="+mn-cs"/>
        </a:defRPr>
      </a:lvl6pPr>
      <a:lvl7pPr marL="2532234" algn="l" defTabSz="422039" rtl="0" eaLnBrk="1" latinLnBrk="0" hangingPunct="1">
        <a:defRPr sz="1662" kern="1200">
          <a:solidFill>
            <a:schemeClr val="tx1"/>
          </a:solidFill>
          <a:latin typeface="+mn-lt"/>
          <a:ea typeface="+mn-ea"/>
          <a:cs typeface="+mn-cs"/>
        </a:defRPr>
      </a:lvl7pPr>
      <a:lvl8pPr marL="2954272" algn="l" defTabSz="422039" rtl="0" eaLnBrk="1" latinLnBrk="0" hangingPunct="1">
        <a:defRPr sz="1662" kern="1200">
          <a:solidFill>
            <a:schemeClr val="tx1"/>
          </a:solidFill>
          <a:latin typeface="+mn-lt"/>
          <a:ea typeface="+mn-ea"/>
          <a:cs typeface="+mn-cs"/>
        </a:defRPr>
      </a:lvl8pPr>
      <a:lvl9pPr marL="3376311" algn="l" defTabSz="422039" rtl="0" eaLnBrk="1" latinLnBrk="0" hangingPunct="1">
        <a:defRPr sz="166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FEC70B8-5E09-459C-B048-E1D73BD49194}"/>
              </a:ext>
            </a:extLst>
          </p:cNvPr>
          <p:cNvGraphicFramePr>
            <a:graphicFrameLocks noChangeAspect="1"/>
          </p:cNvGraphicFramePr>
          <p:nvPr userDrawn="1">
            <p:custDataLst>
              <p:tags r:id="rId3"/>
            </p:custDataLst>
          </p:nvPr>
        </p:nvGraphicFramePr>
        <p:xfrm>
          <a:off x="1590" y="1592"/>
          <a:ext cx="1587" cy="1587"/>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5" name="Objekt 4" hidden="1">
                        <a:extLst>
                          <a:ext uri="{FF2B5EF4-FFF2-40B4-BE49-F238E27FC236}">
                            <a16:creationId xmlns:a16="http://schemas.microsoft.com/office/drawing/2014/main" id="{CFEC70B8-5E09-459C-B048-E1D73BD49194}"/>
                          </a:ext>
                        </a:extLst>
                      </p:cNvPr>
                      <p:cNvPicPr/>
                      <p:nvPr/>
                    </p:nvPicPr>
                    <p:blipFill>
                      <a:blip r:embed="rId5"/>
                      <a:stretch>
                        <a:fillRect/>
                      </a:stretch>
                    </p:blipFill>
                    <p:spPr>
                      <a:xfrm>
                        <a:off x="1590" y="1592"/>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548643" y="451873"/>
            <a:ext cx="8069869" cy="410519"/>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548643" y="1147350"/>
            <a:ext cx="8069869" cy="5040696"/>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9">
            <a:extLst>
              <a:ext uri="{FF2B5EF4-FFF2-40B4-BE49-F238E27FC236}">
                <a16:creationId xmlns:a16="http://schemas.microsoft.com/office/drawing/2014/main" id="{349D0E4C-F358-43C8-9BDB-D24D2FC536A4}"/>
              </a:ext>
            </a:extLst>
          </p:cNvPr>
          <p:cNvSpPr txBox="1">
            <a:spLocks/>
          </p:cNvSpPr>
          <p:nvPr userDrawn="1"/>
        </p:nvSpPr>
        <p:spPr>
          <a:xfrm>
            <a:off x="1669971" y="6336173"/>
            <a:ext cx="762378" cy="234360"/>
          </a:xfrm>
          <a:prstGeom prst="rect">
            <a:avLst/>
          </a:prstGeom>
        </p:spPr>
        <p:txBody>
          <a:bodyPr wrap="square" l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923" b="0" dirty="0">
                <a:solidFill>
                  <a:schemeClr val="tx1">
                    <a:lumMod val="65000"/>
                    <a:lumOff val="35000"/>
                  </a:schemeClr>
                </a:solidFill>
                <a:latin typeface="+mn-lt"/>
                <a:ea typeface="+mn-ea"/>
                <a:cs typeface="+mn-cs"/>
                <a:sym typeface="+mn-lt"/>
              </a:rPr>
              <a:t> © 2023</a:t>
            </a:r>
            <a:endParaRPr lang="en-US" sz="923" b="0" dirty="0">
              <a:solidFill>
                <a:schemeClr val="tx1">
                  <a:lumMod val="65000"/>
                  <a:lumOff val="35000"/>
                </a:schemeClr>
              </a:solidFill>
              <a:latin typeface="+mn-lt"/>
              <a:ea typeface="+mn-ea"/>
              <a:cs typeface="+mn-cs"/>
              <a:sym typeface="+mn-lt"/>
            </a:endParaRPr>
          </a:p>
        </p:txBody>
      </p:sp>
      <p:sp>
        <p:nvSpPr>
          <p:cNvPr id="9" name="Foliennummernplatzhalter 8">
            <a:extLst>
              <a:ext uri="{FF2B5EF4-FFF2-40B4-BE49-F238E27FC236}">
                <a16:creationId xmlns:a16="http://schemas.microsoft.com/office/drawing/2014/main" id="{B27A8AC8-7184-4405-AC5F-AE744315A4EC}"/>
              </a:ext>
            </a:extLst>
          </p:cNvPr>
          <p:cNvSpPr>
            <a:spLocks noGrp="1"/>
          </p:cNvSpPr>
          <p:nvPr userDrawn="1">
            <p:ph type="sldNum" sz="quarter" idx="4"/>
          </p:nvPr>
        </p:nvSpPr>
        <p:spPr>
          <a:xfrm>
            <a:off x="8398037" y="6528649"/>
            <a:ext cx="220475" cy="142027"/>
          </a:xfrm>
          <a:prstGeom prst="rect">
            <a:avLst/>
          </a:prstGeom>
        </p:spPr>
        <p:txBody>
          <a:bodyPr vert="horz" wrap="square" lIns="0" tIns="0" rIns="0" bIns="0" rtlCol="0" anchor="ctr">
            <a:spAutoFit/>
          </a:bodyPr>
          <a:lstStyle>
            <a:lvl1pPr algn="r">
              <a:defRPr sz="923">
                <a:solidFill>
                  <a:schemeClr val="tx1">
                    <a:lumMod val="65000"/>
                    <a:lumOff val="35000"/>
                  </a:schemeClr>
                </a:solidFill>
                <a:latin typeface="+mn-lt"/>
                <a:ea typeface="+mn-ea"/>
                <a:cs typeface="+mn-cs"/>
                <a:sym typeface="+mn-lt"/>
              </a:defRPr>
            </a:lvl1pPr>
          </a:lstStyle>
          <a:p>
            <a:fld id="{3E44B31D-349A-4FE6-9084-AC4DE21D68C6}" type="slidenum">
              <a:rPr lang="en-US" smtClean="0"/>
              <a:pPr/>
              <a:t>‹#›</a:t>
            </a:fld>
            <a:endParaRPr lang="en-US" dirty="0"/>
          </a:p>
        </p:txBody>
      </p:sp>
      <p:pic>
        <p:nvPicPr>
          <p:cNvPr id="10" name="Picture 9">
            <a:extLst>
              <a:ext uri="{FF2B5EF4-FFF2-40B4-BE49-F238E27FC236}">
                <a16:creationId xmlns:a16="http://schemas.microsoft.com/office/drawing/2014/main" id="{8261514E-85F8-4FFD-866C-1085BC7747A0}"/>
              </a:ext>
            </a:extLst>
          </p:cNvPr>
          <p:cNvPicPr>
            <a:picLocks noChangeAspect="1"/>
          </p:cNvPicPr>
          <p:nvPr userDrawn="1"/>
        </p:nvPicPr>
        <p:blipFill>
          <a:blip r:embed="rId6">
            <a:extLst>
              <a:ext uri="{28A0092B-C50C-407E-A947-70E740481C1C}">
                <a14:useLocalDpi xmlns:a14="http://schemas.microsoft.com/office/drawing/2010/main"/>
              </a:ext>
            </a:extLst>
          </a:blip>
          <a:stretch>
            <a:fillRect/>
          </a:stretch>
        </p:blipFill>
        <p:spPr>
          <a:xfrm>
            <a:off x="548641" y="6357495"/>
            <a:ext cx="1045041" cy="199318"/>
          </a:xfrm>
          <a:prstGeom prst="rect">
            <a:avLst/>
          </a:prstGeom>
        </p:spPr>
      </p:pic>
    </p:spTree>
    <p:extLst>
      <p:ext uri="{BB962C8B-B14F-4D97-AF65-F5344CB8AC3E}">
        <p14:creationId xmlns:p14="http://schemas.microsoft.com/office/powerpoint/2010/main" val="1080473840"/>
      </p:ext>
    </p:extLst>
  </p:cSld>
  <p:clrMap bg1="lt1" tx1="dk1" bg2="lt2" tx2="dk2" accent1="accent1" accent2="accent2" accent3="accent3" accent4="accent4" accent5="accent5" accent6="accent6" hlink="hlink" folHlink="folHlink"/>
  <p:sldLayoutIdLst>
    <p:sldLayoutId id="2147483794" r:id="rId1"/>
  </p:sldLayoutIdLst>
  <p:hf hdr="0" ftr="0" dt="0"/>
  <p:txStyles>
    <p:titleStyle>
      <a:lvl1pPr algn="l" defTabSz="457198" rtl="0" eaLnBrk="1" latinLnBrk="0" hangingPunct="1">
        <a:spcBef>
          <a:spcPct val="0"/>
        </a:spcBef>
        <a:buNone/>
        <a:defRPr sz="2400" b="0" kern="1200">
          <a:solidFill>
            <a:srgbClr val="595959"/>
          </a:solidFill>
          <a:latin typeface="+mj-lt"/>
          <a:ea typeface="+mj-ea"/>
          <a:cs typeface="+mj-cs"/>
          <a:sym typeface="+mj-lt"/>
        </a:defRPr>
      </a:lvl1pPr>
    </p:titleStyle>
    <p:bodyStyle>
      <a:lvl1pPr marL="0" indent="0" algn="l" defTabSz="457198" rtl="0" eaLnBrk="1" latinLnBrk="0" hangingPunct="1">
        <a:lnSpc>
          <a:spcPct val="100000"/>
        </a:lnSpc>
        <a:spcBef>
          <a:spcPts val="432"/>
        </a:spcBef>
        <a:buFontTx/>
        <a:buNone/>
        <a:defRPr sz="1800" b="0" kern="1200">
          <a:solidFill>
            <a:schemeClr val="tx2"/>
          </a:solidFill>
          <a:latin typeface="+mn-lt"/>
          <a:ea typeface="+mn-ea"/>
          <a:cs typeface="+mn-cs"/>
          <a:sym typeface="+mn-lt"/>
        </a:defRPr>
      </a:lvl1pPr>
      <a:lvl2pPr marL="0" indent="0" algn="l" defTabSz="457198" rtl="0" eaLnBrk="1" latinLnBrk="0" hangingPunct="1">
        <a:lnSpc>
          <a:spcPct val="100000"/>
        </a:lnSpc>
        <a:spcBef>
          <a:spcPts val="432"/>
        </a:spcBef>
        <a:buClrTx/>
        <a:buFont typeface="Arial"/>
        <a:buNone/>
        <a:defRPr sz="1400" b="0" kern="1200">
          <a:solidFill>
            <a:srgbClr val="595959"/>
          </a:solidFill>
          <a:latin typeface="+mn-lt"/>
          <a:ea typeface="+mn-ea"/>
          <a:cs typeface="+mn-cs"/>
          <a:sym typeface="+mn-lt"/>
        </a:defRPr>
      </a:lvl2pPr>
      <a:lvl3pPr marL="400048" indent="-168274" algn="l" defTabSz="457198" rtl="0" eaLnBrk="1" latinLnBrk="0" hangingPunct="1">
        <a:lnSpc>
          <a:spcPct val="100000"/>
        </a:lnSpc>
        <a:spcBef>
          <a:spcPts val="432"/>
        </a:spcBef>
        <a:buClrTx/>
        <a:buFont typeface="Arial" pitchFamily="34" charset="0"/>
        <a:buChar char="•"/>
        <a:defRPr sz="1400" b="0" kern="1200">
          <a:solidFill>
            <a:srgbClr val="595959"/>
          </a:solidFill>
          <a:latin typeface="+mn-lt"/>
          <a:ea typeface="+mn-ea"/>
          <a:cs typeface="+mn-cs"/>
          <a:sym typeface="+mn-lt"/>
        </a:defRPr>
      </a:lvl3pPr>
      <a:lvl4pPr marL="628647" indent="-173037" algn="l" defTabSz="457198" rtl="0" eaLnBrk="1" latinLnBrk="0" hangingPunct="1">
        <a:lnSpc>
          <a:spcPct val="100000"/>
        </a:lnSpc>
        <a:spcBef>
          <a:spcPts val="432"/>
        </a:spcBef>
        <a:buClrTx/>
        <a:buFont typeface="Coranto 2"/>
        <a:buChar char="-"/>
        <a:defRPr sz="1400" b="0" kern="1200">
          <a:solidFill>
            <a:srgbClr val="595959"/>
          </a:solidFill>
          <a:latin typeface="+mn-lt"/>
          <a:ea typeface="+mn-ea"/>
          <a:cs typeface="+mn-cs"/>
          <a:sym typeface="+mn-lt"/>
        </a:defRPr>
      </a:lvl4pPr>
      <a:lvl5pPr marL="857245" indent="-177799" algn="l" defTabSz="457198" rtl="0" eaLnBrk="1" latinLnBrk="0" hangingPunct="1">
        <a:lnSpc>
          <a:spcPct val="100000"/>
        </a:lnSpc>
        <a:spcBef>
          <a:spcPts val="432"/>
        </a:spcBef>
        <a:buClrTx/>
        <a:buFont typeface="Coranto 2"/>
        <a:buChar char="-"/>
        <a:defRPr sz="1400" b="0" kern="1200">
          <a:solidFill>
            <a:srgbClr val="595959"/>
          </a:solidFill>
          <a:latin typeface="+mn-lt"/>
          <a:ea typeface="+mn-ea"/>
          <a:cs typeface="+mn-cs"/>
          <a:sym typeface="+mn-lt"/>
        </a:defRPr>
      </a:lvl5pPr>
      <a:lvl6pPr marL="2514585" indent="-228598" algn="l" defTabSz="457198" rtl="0" eaLnBrk="1" latinLnBrk="0" hangingPunct="1">
        <a:spcBef>
          <a:spcPct val="20000"/>
        </a:spcBef>
        <a:buFont typeface="Arial"/>
        <a:buChar char="•"/>
        <a:defRPr sz="2000" kern="1200">
          <a:solidFill>
            <a:schemeClr val="tx1"/>
          </a:solidFill>
          <a:latin typeface="+mn-lt"/>
          <a:ea typeface="+mn-ea"/>
          <a:cs typeface="+mn-cs"/>
        </a:defRPr>
      </a:lvl6pPr>
      <a:lvl7pPr marL="2971783" indent="-228598" algn="l" defTabSz="457198" rtl="0" eaLnBrk="1" latinLnBrk="0" hangingPunct="1">
        <a:spcBef>
          <a:spcPct val="20000"/>
        </a:spcBef>
        <a:buFont typeface="Arial"/>
        <a:buChar char="•"/>
        <a:defRPr sz="2000" kern="1200">
          <a:solidFill>
            <a:schemeClr val="tx1"/>
          </a:solidFill>
          <a:latin typeface="+mn-lt"/>
          <a:ea typeface="+mn-ea"/>
          <a:cs typeface="+mn-cs"/>
        </a:defRPr>
      </a:lvl7pPr>
      <a:lvl8pPr marL="3428980" indent="-228598" algn="l" defTabSz="457198" rtl="0" eaLnBrk="1" latinLnBrk="0" hangingPunct="1">
        <a:spcBef>
          <a:spcPct val="20000"/>
        </a:spcBef>
        <a:buFont typeface="Arial"/>
        <a:buChar char="•"/>
        <a:defRPr sz="2000" kern="1200">
          <a:solidFill>
            <a:schemeClr val="tx1"/>
          </a:solidFill>
          <a:latin typeface="+mn-lt"/>
          <a:ea typeface="+mn-ea"/>
          <a:cs typeface="+mn-cs"/>
        </a:defRPr>
      </a:lvl8pPr>
      <a:lvl9pPr marL="3886177" indent="-228598" algn="l" defTabSz="45719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98" rtl="0" eaLnBrk="1" latinLnBrk="0" hangingPunct="1">
        <a:defRPr sz="1800" kern="1200">
          <a:solidFill>
            <a:schemeClr val="tx1"/>
          </a:solidFill>
          <a:latin typeface="+mn-lt"/>
          <a:ea typeface="+mn-ea"/>
          <a:cs typeface="+mn-cs"/>
        </a:defRPr>
      </a:lvl1pPr>
      <a:lvl2pPr marL="457198" algn="l" defTabSz="457198" rtl="0" eaLnBrk="1" latinLnBrk="0" hangingPunct="1">
        <a:defRPr sz="1800" kern="1200">
          <a:solidFill>
            <a:schemeClr val="tx1"/>
          </a:solidFill>
          <a:latin typeface="+mn-lt"/>
          <a:ea typeface="+mn-ea"/>
          <a:cs typeface="+mn-cs"/>
        </a:defRPr>
      </a:lvl2pPr>
      <a:lvl3pPr marL="914395" algn="l" defTabSz="457198" rtl="0" eaLnBrk="1" latinLnBrk="0" hangingPunct="1">
        <a:defRPr sz="1800" kern="1200">
          <a:solidFill>
            <a:schemeClr val="tx1"/>
          </a:solidFill>
          <a:latin typeface="+mn-lt"/>
          <a:ea typeface="+mn-ea"/>
          <a:cs typeface="+mn-cs"/>
        </a:defRPr>
      </a:lvl3pPr>
      <a:lvl4pPr marL="1371592" algn="l" defTabSz="457198" rtl="0" eaLnBrk="1" latinLnBrk="0" hangingPunct="1">
        <a:defRPr sz="1800" kern="1200">
          <a:solidFill>
            <a:schemeClr val="tx1"/>
          </a:solidFill>
          <a:latin typeface="+mn-lt"/>
          <a:ea typeface="+mn-ea"/>
          <a:cs typeface="+mn-cs"/>
        </a:defRPr>
      </a:lvl4pPr>
      <a:lvl5pPr marL="1828789" algn="l" defTabSz="457198" rtl="0" eaLnBrk="1" latinLnBrk="0" hangingPunct="1">
        <a:defRPr sz="1800" kern="1200">
          <a:solidFill>
            <a:schemeClr val="tx1"/>
          </a:solidFill>
          <a:latin typeface="+mn-lt"/>
          <a:ea typeface="+mn-ea"/>
          <a:cs typeface="+mn-cs"/>
        </a:defRPr>
      </a:lvl5pPr>
      <a:lvl6pPr marL="2285987" algn="l" defTabSz="457198" rtl="0" eaLnBrk="1" latinLnBrk="0" hangingPunct="1">
        <a:defRPr sz="1800" kern="1200">
          <a:solidFill>
            <a:schemeClr val="tx1"/>
          </a:solidFill>
          <a:latin typeface="+mn-lt"/>
          <a:ea typeface="+mn-ea"/>
          <a:cs typeface="+mn-cs"/>
        </a:defRPr>
      </a:lvl6pPr>
      <a:lvl7pPr marL="2743185" algn="l" defTabSz="457198" rtl="0" eaLnBrk="1" latinLnBrk="0" hangingPunct="1">
        <a:defRPr sz="1800" kern="1200">
          <a:solidFill>
            <a:schemeClr val="tx1"/>
          </a:solidFill>
          <a:latin typeface="+mn-lt"/>
          <a:ea typeface="+mn-ea"/>
          <a:cs typeface="+mn-cs"/>
        </a:defRPr>
      </a:lvl7pPr>
      <a:lvl8pPr marL="3200381" algn="l" defTabSz="457198" rtl="0" eaLnBrk="1" latinLnBrk="0" hangingPunct="1">
        <a:defRPr sz="1800" kern="1200">
          <a:solidFill>
            <a:schemeClr val="tx1"/>
          </a:solidFill>
          <a:latin typeface="+mn-lt"/>
          <a:ea typeface="+mn-ea"/>
          <a:cs typeface="+mn-cs"/>
        </a:defRPr>
      </a:lvl8pPr>
      <a:lvl9pPr marL="3657579" algn="l" defTabSz="45719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orient="horz" pos="711" userDrawn="1">
          <p15:clr>
            <a:srgbClr val="F26B43"/>
          </p15:clr>
        </p15:guide>
        <p15:guide id="4" pos="347" userDrawn="1">
          <p15:clr>
            <a:srgbClr val="F26B43"/>
          </p15:clr>
        </p15:guide>
        <p15:guide id="5" pos="5434" userDrawn="1">
          <p15:clr>
            <a:srgbClr val="F26B43"/>
          </p15:clr>
        </p15:guide>
        <p15:guide id="6" orient="horz" pos="3906"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FEC70B8-5E09-459C-B048-E1D73BD49194}"/>
              </a:ext>
            </a:extLst>
          </p:cNvPr>
          <p:cNvGraphicFramePr>
            <a:graphicFrameLocks noChangeAspect="1"/>
          </p:cNvGraphicFramePr>
          <p:nvPr userDrawn="1">
            <p:custDataLst>
              <p:tags r:id="rId4"/>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Folie" r:id="rId6" imgW="351" imgH="351" progId="TCLayout.ActiveDocument.1">
                  <p:embed/>
                </p:oleObj>
              </mc:Choice>
              <mc:Fallback>
                <p:oleObj name="think-cell Folie" r:id="rId6" imgW="351" imgH="351" progId="TCLayout.ActiveDocument.1">
                  <p:embed/>
                  <p:pic>
                    <p:nvPicPr>
                      <p:cNvPr id="5" name="Objekt 4" hidden="1">
                        <a:extLst>
                          <a:ext uri="{FF2B5EF4-FFF2-40B4-BE49-F238E27FC236}">
                            <a16:creationId xmlns:a16="http://schemas.microsoft.com/office/drawing/2014/main" id="{CFEC70B8-5E09-459C-B048-E1D73BD49194}"/>
                          </a:ext>
                        </a:extLst>
                      </p:cNvPr>
                      <p:cNvPicPr/>
                      <p:nvPr/>
                    </p:nvPicPr>
                    <p:blipFill>
                      <a:blip r:embed="rId7"/>
                      <a:stretch>
                        <a:fillRect/>
                      </a:stretch>
                    </p:blipFill>
                    <p:spPr>
                      <a:xfrm>
                        <a:off x="1588" y="1588"/>
                        <a:ext cx="1587" cy="1587"/>
                      </a:xfrm>
                      <a:prstGeom prst="rect">
                        <a:avLst/>
                      </a:prstGeom>
                    </p:spPr>
                  </p:pic>
                </p:oleObj>
              </mc:Fallback>
            </mc:AlternateContent>
          </a:graphicData>
        </a:graphic>
      </p:graphicFrame>
      <p:sp>
        <p:nvSpPr>
          <p:cNvPr id="6" name="Rechteck 5" hidden="1">
            <a:extLst>
              <a:ext uri="{FF2B5EF4-FFF2-40B4-BE49-F238E27FC236}">
                <a16:creationId xmlns:a16="http://schemas.microsoft.com/office/drawing/2014/main" id="{42212274-954B-4DFE-AC81-7AE22F32355F}"/>
              </a:ext>
            </a:extLst>
          </p:cNvPr>
          <p:cNvSpPr/>
          <p:nvPr userDrawn="1">
            <p:custDataLst>
              <p:tags r:id="rId5"/>
            </p:custDataLst>
          </p:nvPr>
        </p:nvSpPr>
        <p:spPr>
          <a:xfrm>
            <a:off x="0" y="0"/>
            <a:ext cx="158750" cy="15875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400" b="0" i="0" baseline="0" dirty="0">
              <a:latin typeface="Coranto 2" panose="02000503070000020003" pitchFamily="50" charset="0"/>
              <a:ea typeface="+mj-ea"/>
              <a:cs typeface="+mj-cs"/>
              <a:sym typeface="Coranto 2" panose="02000503070000020003" pitchFamily="50" charset="0"/>
            </a:endParaRPr>
          </a:p>
        </p:txBody>
      </p:sp>
      <p:sp>
        <p:nvSpPr>
          <p:cNvPr id="2" name="Title Placeholder 1"/>
          <p:cNvSpPr>
            <a:spLocks noGrp="1"/>
          </p:cNvSpPr>
          <p:nvPr>
            <p:ph type="title"/>
          </p:nvPr>
        </p:nvSpPr>
        <p:spPr>
          <a:xfrm>
            <a:off x="548641" y="451869"/>
            <a:ext cx="8069869" cy="410519"/>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548641" y="1147350"/>
            <a:ext cx="8069869" cy="5040696"/>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9">
            <a:extLst>
              <a:ext uri="{FF2B5EF4-FFF2-40B4-BE49-F238E27FC236}">
                <a16:creationId xmlns:a16="http://schemas.microsoft.com/office/drawing/2014/main" id="{1E6D3080-F491-408D-A946-F1C41E2F5423}"/>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548641" y="6533790"/>
            <a:ext cx="870065" cy="150421"/>
          </a:xfrm>
          <a:prstGeom prst="rect">
            <a:avLst/>
          </a:prstGeom>
        </p:spPr>
      </p:pic>
      <p:sp>
        <p:nvSpPr>
          <p:cNvPr id="8" name="Text Placeholder 9">
            <a:extLst>
              <a:ext uri="{FF2B5EF4-FFF2-40B4-BE49-F238E27FC236}">
                <a16:creationId xmlns:a16="http://schemas.microsoft.com/office/drawing/2014/main" id="{349D0E4C-F358-43C8-9BDB-D24D2FC536A4}"/>
              </a:ext>
            </a:extLst>
          </p:cNvPr>
          <p:cNvSpPr txBox="1">
            <a:spLocks/>
          </p:cNvSpPr>
          <p:nvPr userDrawn="1"/>
        </p:nvSpPr>
        <p:spPr>
          <a:xfrm>
            <a:off x="1491276" y="6522718"/>
            <a:ext cx="407163" cy="153888"/>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2023</a:t>
            </a:r>
            <a:endParaRPr lang="en-US" sz="1000" b="0" dirty="0">
              <a:solidFill>
                <a:schemeClr val="tx1">
                  <a:lumMod val="65000"/>
                  <a:lumOff val="35000"/>
                </a:schemeClr>
              </a:solidFill>
              <a:latin typeface="+mn-lt"/>
              <a:ea typeface="+mn-ea"/>
              <a:cs typeface="+mn-cs"/>
              <a:sym typeface="+mn-lt"/>
            </a:endParaRPr>
          </a:p>
        </p:txBody>
      </p:sp>
      <p:sp>
        <p:nvSpPr>
          <p:cNvPr id="9" name="Foliennummernplatzhalter 8">
            <a:extLst>
              <a:ext uri="{FF2B5EF4-FFF2-40B4-BE49-F238E27FC236}">
                <a16:creationId xmlns:a16="http://schemas.microsoft.com/office/drawing/2014/main" id="{B27A8AC8-7184-4405-AC5F-AE744315A4EC}"/>
              </a:ext>
            </a:extLst>
          </p:cNvPr>
          <p:cNvSpPr>
            <a:spLocks noGrp="1"/>
          </p:cNvSpPr>
          <p:nvPr userDrawn="1">
            <p:ph type="sldNum" sz="quarter" idx="4"/>
          </p:nvPr>
        </p:nvSpPr>
        <p:spPr>
          <a:xfrm>
            <a:off x="8379663" y="6522718"/>
            <a:ext cx="238847" cy="153888"/>
          </a:xfrm>
          <a:prstGeom prst="rect">
            <a:avLst/>
          </a:prstGeom>
        </p:spPr>
        <p:txBody>
          <a:bodyPr vert="horz" wrap="none" lIns="0" tIns="0" rIns="0" bIns="0" rtlCol="0" anchor="ctr">
            <a:spAutoFit/>
          </a:bodyPr>
          <a:lstStyle>
            <a:lvl1pPr algn="r">
              <a:defRPr sz="1000">
                <a:solidFill>
                  <a:schemeClr val="tx1">
                    <a:lumMod val="65000"/>
                    <a:lumOff val="35000"/>
                  </a:schemeClr>
                </a:solidFill>
                <a:latin typeface="+mn-lt"/>
                <a:ea typeface="+mn-ea"/>
                <a:cs typeface="+mn-cs"/>
                <a:sym typeface="+mn-lt"/>
              </a:defRPr>
            </a:lvl1pPr>
          </a:lstStyle>
          <a:p>
            <a:fld id="{3E44B31D-349A-4FE6-9084-AC4DE21D68C6}" type="slidenum">
              <a:rPr lang="en-US" smtClean="0"/>
              <a:pPr/>
              <a:t>‹#›</a:t>
            </a:fld>
            <a:endParaRPr lang="en-US" dirty="0"/>
          </a:p>
        </p:txBody>
      </p:sp>
    </p:spTree>
    <p:extLst>
      <p:ext uri="{BB962C8B-B14F-4D97-AF65-F5344CB8AC3E}">
        <p14:creationId xmlns:p14="http://schemas.microsoft.com/office/powerpoint/2010/main" val="4289744379"/>
      </p:ext>
    </p:extLst>
  </p:cSld>
  <p:clrMap bg1="lt1" tx1="dk1" bg2="lt2" tx2="dk2" accent1="accent1" accent2="accent2" accent3="accent3" accent4="accent4" accent5="accent5" accent6="accent6" hlink="hlink" folHlink="folHlink"/>
  <p:sldLayoutIdLst>
    <p:sldLayoutId id="2147483720" r:id="rId1"/>
    <p:sldLayoutId id="2147483719" r:id="rId2"/>
  </p:sldLayoutIdLst>
  <p:hf hdr="0" ftr="0" dt="0"/>
  <p:txStyles>
    <p:titleStyle>
      <a:lvl1pPr algn="l" defTabSz="457200" rtl="0" eaLnBrk="1" latinLnBrk="0" hangingPunct="1">
        <a:spcBef>
          <a:spcPct val="0"/>
        </a:spcBef>
        <a:buNone/>
        <a:defRPr sz="2400" b="0" kern="1200">
          <a:solidFill>
            <a:schemeClr val="tx1">
              <a:lumMod val="65000"/>
              <a:lumOff val="35000"/>
            </a:schemeClr>
          </a:solidFill>
          <a:latin typeface="+mj-lt"/>
          <a:ea typeface="+mj-ea"/>
          <a:cs typeface="+mj-cs"/>
          <a:sym typeface="+mj-lt"/>
        </a:defRPr>
      </a:lvl1pPr>
    </p:titleStyle>
    <p:bodyStyle>
      <a:lvl1pPr marL="0" indent="0" algn="l" defTabSz="457200" rtl="0" eaLnBrk="1" latinLnBrk="0" hangingPunct="1">
        <a:lnSpc>
          <a:spcPct val="100000"/>
        </a:lnSpc>
        <a:spcBef>
          <a:spcPts val="432"/>
        </a:spcBef>
        <a:buFontTx/>
        <a:buNone/>
        <a:defRPr sz="1800" b="0" kern="1200">
          <a:solidFill>
            <a:schemeClr val="tx2"/>
          </a:solidFill>
          <a:latin typeface="+mn-lt"/>
          <a:ea typeface="+mn-ea"/>
          <a:cs typeface="+mn-cs"/>
          <a:sym typeface="+mn-lt"/>
        </a:defRPr>
      </a:lvl1pPr>
      <a:lvl2pPr marL="0" indent="0" algn="l" defTabSz="457200" rtl="0" eaLnBrk="1" latinLnBrk="0" hangingPunct="1">
        <a:lnSpc>
          <a:spcPct val="100000"/>
        </a:lnSpc>
        <a:spcBef>
          <a:spcPts val="432"/>
        </a:spcBef>
        <a:buClrTx/>
        <a:buFont typeface="Arial"/>
        <a:buNone/>
        <a:defRPr sz="1400" b="0" kern="1200">
          <a:solidFill>
            <a:schemeClr val="tx1"/>
          </a:solidFill>
          <a:latin typeface="+mn-lt"/>
          <a:ea typeface="+mn-ea"/>
          <a:cs typeface="+mn-cs"/>
          <a:sym typeface="+mn-lt"/>
        </a:defRPr>
      </a:lvl2pPr>
      <a:lvl3pPr marL="400050" indent="-168275" algn="l" defTabSz="457200" rtl="0" eaLnBrk="1" latinLnBrk="0" hangingPunct="1">
        <a:lnSpc>
          <a:spcPct val="100000"/>
        </a:lnSpc>
        <a:spcBef>
          <a:spcPts val="432"/>
        </a:spcBef>
        <a:buClrTx/>
        <a:buFont typeface="Arial" pitchFamily="34" charset="0"/>
        <a:buChar char="•"/>
        <a:defRPr sz="1400" b="0" kern="1200">
          <a:solidFill>
            <a:schemeClr val="tx1"/>
          </a:solidFill>
          <a:latin typeface="+mn-lt"/>
          <a:ea typeface="+mn-ea"/>
          <a:cs typeface="+mn-cs"/>
          <a:sym typeface="+mn-lt"/>
        </a:defRPr>
      </a:lvl3pPr>
      <a:lvl4pPr marL="628650" indent="-173038"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sym typeface="+mn-lt"/>
        </a:defRPr>
      </a:lvl4pPr>
      <a:lvl5pPr marL="857250" indent="-17780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sym typeface="+mn-l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340" userDrawn="1">
          <p15:clr>
            <a:srgbClr val="F26B43"/>
          </p15:clr>
        </p15:guide>
        <p15:guide id="4" orient="horz" pos="716" userDrawn="1">
          <p15:clr>
            <a:srgbClr val="F26B43"/>
          </p15:clr>
        </p15:guide>
        <p15:guide id="5" pos="5443" userDrawn="1">
          <p15:clr>
            <a:srgbClr val="F26B43"/>
          </p15:clr>
        </p15:guide>
        <p15:guide id="6"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joachim-heel-064a4620/" TargetMode="External"/><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image" Target="../media/image11.png"/><Relationship Id="rId4" Type="http://schemas.openxmlformats.org/officeDocument/2006/relationships/hyperlink" Target="mailto:heel.joe@gmail.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joachim-heel-064a4620/" TargetMode="External"/><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Confidential Report:	</a:t>
            </a:r>
            <a:endParaRPr lang="en-IN" dirty="0"/>
          </a:p>
        </p:txBody>
      </p:sp>
      <p:sp>
        <p:nvSpPr>
          <p:cNvPr id="5" name="Subtitle 2"/>
          <p:cNvSpPr>
            <a:spLocks noGrp="1"/>
          </p:cNvSpPr>
          <p:nvPr>
            <p:ph type="subTitle" idx="1"/>
          </p:nvPr>
        </p:nvSpPr>
        <p:spPr>
          <a:xfrm>
            <a:off x="544313" y="3509964"/>
            <a:ext cx="7227941" cy="1867178"/>
          </a:xfrm>
        </p:spPr>
        <p:txBody>
          <a:bodyPr/>
          <a:lstStyle/>
          <a:p>
            <a:r>
              <a:rPr lang="en-US" sz="2400" dirty="0">
                <a:solidFill>
                  <a:schemeClr val="tx1">
                    <a:lumMod val="50000"/>
                    <a:lumOff val="50000"/>
                  </a:schemeClr>
                </a:solidFill>
              </a:rPr>
              <a:t>Joachim Heel</a:t>
            </a:r>
          </a:p>
          <a:p>
            <a:endParaRPr lang="en-US" sz="2400" dirty="0">
              <a:solidFill>
                <a:schemeClr val="tx1">
                  <a:lumMod val="50000"/>
                  <a:lumOff val="50000"/>
                </a:schemeClr>
              </a:solidFill>
            </a:endParaRPr>
          </a:p>
          <a:p>
            <a:endParaRPr lang="en-US" sz="2400" dirty="0">
              <a:solidFill>
                <a:schemeClr val="tx1">
                  <a:lumMod val="50000"/>
                  <a:lumOff val="50000"/>
                </a:schemeClr>
              </a:solidFill>
            </a:endParaRPr>
          </a:p>
          <a:p>
            <a:endParaRPr lang="en-IN" dirty="0">
              <a:solidFill>
                <a:schemeClr val="tx1">
                  <a:lumMod val="50000"/>
                  <a:lumOff val="50000"/>
                </a:schemeClr>
              </a:solidFill>
            </a:endParaRPr>
          </a:p>
          <a:p>
            <a:r>
              <a:rPr lang="en-IN" dirty="0">
                <a:solidFill>
                  <a:schemeClr val="tx1">
                    <a:lumMod val="50000"/>
                    <a:lumOff val="50000"/>
                  </a:schemeClr>
                </a:solidFill>
              </a:rPr>
              <a:t>December 2023</a:t>
            </a:r>
            <a:endParaRPr lang="en-US" sz="2400" dirty="0">
              <a:solidFill>
                <a:schemeClr val="tx1">
                  <a:lumMod val="50000"/>
                  <a:lumOff val="50000"/>
                </a:schemeClr>
              </a:solidFill>
            </a:endParaRPr>
          </a:p>
        </p:txBody>
      </p:sp>
    </p:spTree>
    <p:extLst>
      <p:ext uri="{BB962C8B-B14F-4D97-AF65-F5344CB8AC3E}">
        <p14:creationId xmlns:p14="http://schemas.microsoft.com/office/powerpoint/2010/main" val="332192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E44B31D-349A-4FE6-9084-AC4DE21D68C6}" type="slidenum">
              <a:rPr lang="en-US" smtClean="0"/>
              <a:pPr/>
              <a:t>2</a:t>
            </a:fld>
            <a:endParaRPr lang="en-US" dirty="0"/>
          </a:p>
        </p:txBody>
      </p:sp>
      <p:sp>
        <p:nvSpPr>
          <p:cNvPr id="4" name="Title 3"/>
          <p:cNvSpPr>
            <a:spLocks noGrp="1"/>
          </p:cNvSpPr>
          <p:nvPr>
            <p:ph type="title"/>
          </p:nvPr>
        </p:nvSpPr>
        <p:spPr>
          <a:xfrm>
            <a:off x="261735" y="279857"/>
            <a:ext cx="5612592" cy="410519"/>
          </a:xfrm>
        </p:spPr>
        <p:txBody>
          <a:bodyPr/>
          <a:lstStyle/>
          <a:p>
            <a:r>
              <a:rPr lang="en-US" dirty="0">
                <a:solidFill>
                  <a:schemeClr val="tx1"/>
                </a:solidFill>
              </a:rPr>
              <a:t>Profile: </a:t>
            </a:r>
            <a:r>
              <a:rPr lang="en-US" dirty="0">
                <a:latin typeface="Coranto 2" panose="02000503070000020003" pitchFamily="50" charset="0"/>
                <a:hlinkClick r:id="rId3"/>
              </a:rPr>
              <a:t>Joachim “Joe” Heel</a:t>
            </a:r>
            <a:br>
              <a:rPr lang="en-US" dirty="0"/>
            </a:br>
            <a:endParaRPr lang="en-IN" u="sng" dirty="0">
              <a:solidFill>
                <a:srgbClr val="C00000"/>
              </a:solidFill>
              <a:latin typeface="+mn-lt"/>
              <a:ea typeface="+mn-ea"/>
            </a:endParaRPr>
          </a:p>
        </p:txBody>
      </p:sp>
      <p:sp>
        <p:nvSpPr>
          <p:cNvPr id="10" name="TextBox 9"/>
          <p:cNvSpPr txBox="1"/>
          <p:nvPr/>
        </p:nvSpPr>
        <p:spPr>
          <a:xfrm>
            <a:off x="261735" y="620541"/>
            <a:ext cx="3930019" cy="400110"/>
          </a:xfrm>
          <a:prstGeom prst="rect">
            <a:avLst/>
          </a:prstGeom>
          <a:noFill/>
        </p:spPr>
        <p:txBody>
          <a:bodyPr wrap="square" lIns="0" rtlCol="0">
            <a:spAutoFit/>
          </a:bodyPr>
          <a:lstStyle/>
          <a:p>
            <a:r>
              <a:rPr lang="en-US" sz="1000" dirty="0">
                <a:effectLst/>
                <a:hlinkClick r:id="rId4"/>
              </a:rPr>
              <a:t>heel.joe@gmail.com</a:t>
            </a:r>
            <a:endParaRPr lang="en-US" sz="1000" dirty="0"/>
          </a:p>
          <a:p>
            <a:r>
              <a:rPr lang="en-US" sz="1000" dirty="0">
                <a:effectLst/>
              </a:rPr>
              <a:t>+1 305 588 8539</a:t>
            </a:r>
            <a:endParaRPr lang="en-IN" sz="1000" dirty="0" err="1"/>
          </a:p>
        </p:txBody>
      </p:sp>
      <p:sp>
        <p:nvSpPr>
          <p:cNvPr id="9" name="Content Placeholder 3"/>
          <p:cNvSpPr>
            <a:spLocks noGrp="1"/>
          </p:cNvSpPr>
          <p:nvPr/>
        </p:nvSpPr>
        <p:spPr>
          <a:xfrm>
            <a:off x="4391697" y="1079760"/>
            <a:ext cx="4470902" cy="5336166"/>
          </a:xfrm>
          <a:prstGeom prst="rect">
            <a:avLst/>
          </a:prstGeom>
          <a:solidFill>
            <a:schemeClr val="bg1"/>
          </a:solidFill>
          <a:ln w="9525">
            <a:solidFill>
              <a:schemeClr val="tx1"/>
            </a:solidFill>
          </a:ln>
        </p:spPr>
        <p:txBody>
          <a:bodyPr vert="horz" wrap="square" lIns="91440" tIns="45720" rIns="91440" bIns="45720" rtlCol="0">
            <a:noAutofit/>
          </a:bodyPr>
          <a:lstStyle/>
          <a:p>
            <a:pPr marL="1170305" marR="0" indent="-1170305">
              <a:lnSpc>
                <a:spcPct val="107000"/>
              </a:lnSpc>
              <a:spcBef>
                <a:spcPts val="0"/>
              </a:spcBef>
              <a:spcAft>
                <a:spcPts val="600"/>
              </a:spcAft>
            </a:pPr>
            <a:r>
              <a:rPr lang="en-US" sz="900" b="1" kern="1200" dirty="0">
                <a:solidFill>
                  <a:srgbClr val="C00000"/>
                </a:solidFill>
                <a:effectLst/>
                <a:cs typeface="Georgia" panose="02040502050405020303" pitchFamily="18" charset="0"/>
              </a:rPr>
              <a:t>WHY ARE WE PRESENTING THIS CANDIDATE</a:t>
            </a:r>
          </a:p>
          <a:p>
            <a:pPr indent="-225373">
              <a:buFont typeface="Arial" panose="020B0604020202020204" pitchFamily="34" charset="0"/>
              <a:buChar char="•"/>
            </a:pPr>
            <a:r>
              <a:rPr lang="en-US" sz="830" dirty="0">
                <a:solidFill>
                  <a:srgbClr val="000000"/>
                </a:solidFill>
                <a:cs typeface="Georgia" panose="02040502050405020303" pitchFamily="18" charset="0"/>
                <a:sym typeface="+mn-lt"/>
              </a:rPr>
              <a:t>Joe Heel is a strong, strategic commercial enterprise infrastructure executive with a proven ability to drive growth across a diverse and complex portfolio of solutions for truly global companies.  His foundational background in strategy, operations and sales makes him a well-rounded general manager and strong candidate for CEO. His ability to blend strategic thinking with execution can foster a culture of productivity and focused achievement within the enterprise and data center infrastructure domain</a:t>
            </a:r>
          </a:p>
          <a:p>
            <a:pPr indent="-225373">
              <a:buFont typeface="Arial" panose="020B0604020202020204" pitchFamily="34" charset="0"/>
              <a:buChar char="•"/>
            </a:pPr>
            <a:endParaRPr lang="en-US" sz="830" dirty="0">
              <a:solidFill>
                <a:srgbClr val="000000"/>
              </a:solidFill>
              <a:cs typeface="Georgia" panose="02040502050405020303" pitchFamily="18" charset="0"/>
              <a:sym typeface="+mn-lt"/>
            </a:endParaRPr>
          </a:p>
          <a:p>
            <a:pPr indent="-225373">
              <a:buFont typeface="Arial" panose="020B0604020202020204" pitchFamily="34" charset="0"/>
              <a:buChar char="•"/>
            </a:pPr>
            <a:r>
              <a:rPr lang="en-US" sz="830" dirty="0">
                <a:solidFill>
                  <a:srgbClr val="000000"/>
                </a:solidFill>
                <a:cs typeface="Georgia" panose="02040502050405020303" pitchFamily="18" charset="0"/>
                <a:sym typeface="+mn-lt"/>
              </a:rPr>
              <a:t>Joe joined Zebra as SVP of Sales and Services when the company had revenues of $1.1B, primarily centered on barcode printers. Over seven years, Zebra underwent a substantial transformation diversifying into a diversified technology company and solutions provider, expanding its offerings to encompass software-driven solutions for device management, inventory, asset tracking, supply chain visibility, and analytics. Joe led the company to revenues exceeding $5.5B across industries such as transportation, healthcare, retail, and ecommerce, $30B. Joe played a pivotal role in this transformation as the overall commercial leader and a key member of the executive committee.</a:t>
            </a:r>
          </a:p>
          <a:p>
            <a:endParaRPr lang="en-US" sz="830" dirty="0">
              <a:solidFill>
                <a:srgbClr val="000000"/>
              </a:solidFill>
              <a:cs typeface="Georgia" panose="02040502050405020303" pitchFamily="18" charset="0"/>
              <a:sym typeface="+mn-lt"/>
            </a:endParaRPr>
          </a:p>
          <a:p>
            <a:pPr indent="-225373">
              <a:buFont typeface="Arial" panose="020B0604020202020204" pitchFamily="34" charset="0"/>
              <a:buChar char="•"/>
            </a:pPr>
            <a:r>
              <a:rPr lang="en-US" sz="830" dirty="0">
                <a:solidFill>
                  <a:srgbClr val="000000"/>
                </a:solidFill>
                <a:cs typeface="Georgia" panose="02040502050405020303" pitchFamily="18" charset="0"/>
                <a:sym typeface="+mn-lt"/>
              </a:rPr>
              <a:t>Joe brings strong data center systems experience, both with IBM and with Sun Microsystems.  He served as VP of Enterprise Sales for IBM Germany, responsible for the sales of IBM’s entire product line (software &amp; hardware) and service portfolio to enterprise customers, with a P&amp;L over $6B.  He returned the German business to four quarters of growth after nine quarters of decline.  In 2013, he was appointed to a region role in the US as Vice President of US Midwest Sales and was responsible for sales of IBM’s entire product and services portfolio to all customers in the US Midwest, a $5B revenue region of IBM. </a:t>
            </a:r>
          </a:p>
          <a:p>
            <a:pPr indent="-225373">
              <a:buFont typeface="Arial" panose="020B0604020202020204" pitchFamily="34" charset="0"/>
              <a:buChar char="•"/>
            </a:pPr>
            <a:endParaRPr lang="en-US" sz="830" dirty="0">
              <a:solidFill>
                <a:srgbClr val="000000"/>
              </a:solidFill>
              <a:cs typeface="Georgia" panose="02040502050405020303" pitchFamily="18" charset="0"/>
              <a:sym typeface="+mn-lt"/>
            </a:endParaRPr>
          </a:p>
          <a:p>
            <a:pPr indent="-225373">
              <a:buFont typeface="Arial" panose="020B0604020202020204" pitchFamily="34" charset="0"/>
              <a:buChar char="•"/>
            </a:pPr>
            <a:r>
              <a:rPr lang="en-US" sz="830" dirty="0">
                <a:solidFill>
                  <a:srgbClr val="000000"/>
                </a:solidFill>
                <a:cs typeface="Georgia" panose="02040502050405020303" pitchFamily="18" charset="0"/>
                <a:sym typeface="+mn-lt"/>
              </a:rPr>
              <a:t>Joe also brings edge computing experience, from rugged Android PCs for Kroger to mobile devices around the world that deliver packages, deliver inventory, check hospital patient wrist bands, etc. Zebra manages devices for prominent clients such as Walmart, FedEx, USPS, and Amazon, using rigorous analysis to assess device productivity, identifying errors and malfunctions or potential inefficiencies in employee performance. The company hosts data in the cloud to ensure data integrity and protection (e.g. lost terminals, battery power lost, etc.).</a:t>
            </a:r>
          </a:p>
          <a:p>
            <a:pPr indent="-225373">
              <a:buFont typeface="Arial" panose="020B0604020202020204" pitchFamily="34" charset="0"/>
              <a:buChar char="•"/>
            </a:pPr>
            <a:endParaRPr lang="en-US" sz="830" dirty="0">
              <a:solidFill>
                <a:srgbClr val="000000"/>
              </a:solidFill>
              <a:cs typeface="Georgia" panose="02040502050405020303" pitchFamily="18" charset="0"/>
              <a:sym typeface="+mn-lt"/>
            </a:endParaRPr>
          </a:p>
          <a:p>
            <a:pPr indent="-225373">
              <a:buFont typeface="Arial" panose="020B0604020202020204" pitchFamily="34" charset="0"/>
              <a:buChar char="•"/>
            </a:pPr>
            <a:r>
              <a:rPr lang="en-US" sz="830" dirty="0">
                <a:solidFill>
                  <a:srgbClr val="000000"/>
                </a:solidFill>
                <a:cs typeface="Georgia" panose="02040502050405020303" pitchFamily="18" charset="0"/>
                <a:sym typeface="+mn-lt"/>
              </a:rPr>
              <a:t>Joe’s significant M&amp;A experience includes integration post-major acquisitions (e.g., Zebra's purchase of Motorola Solutions, Sun acquiring </a:t>
            </a:r>
            <a:r>
              <a:rPr lang="en-US" sz="830" dirty="0" err="1">
                <a:solidFill>
                  <a:srgbClr val="000000"/>
                </a:solidFill>
                <a:cs typeface="Georgia" panose="02040502050405020303" pitchFamily="18" charset="0"/>
                <a:sym typeface="+mn-lt"/>
              </a:rPr>
              <a:t>StorageTek</a:t>
            </a:r>
            <a:r>
              <a:rPr lang="en-US" sz="830" dirty="0">
                <a:solidFill>
                  <a:srgbClr val="000000"/>
                </a:solidFill>
                <a:cs typeface="Georgia" panose="02040502050405020303" pitchFamily="18" charset="0"/>
                <a:sym typeface="+mn-lt"/>
              </a:rPr>
              <a:t>, Avaya acquiring Nortel), showcasing the ability to streamline diverse teams and align business strategies swiftly.</a:t>
            </a:r>
          </a:p>
          <a:p>
            <a:pPr indent="-225373">
              <a:buFont typeface="Arial" panose="020B0604020202020204" pitchFamily="34" charset="0"/>
              <a:buChar char="•"/>
            </a:pPr>
            <a:endParaRPr lang="en-US" sz="830" dirty="0">
              <a:solidFill>
                <a:srgbClr val="000000"/>
              </a:solidFill>
              <a:cs typeface="Georgia" panose="02040502050405020303" pitchFamily="18" charset="0"/>
              <a:sym typeface="+mn-lt"/>
            </a:endParaRPr>
          </a:p>
          <a:p>
            <a:pPr indent="-225373">
              <a:buFont typeface="Arial" panose="020B0604020202020204" pitchFamily="34" charset="0"/>
              <a:buChar char="•"/>
            </a:pPr>
            <a:r>
              <a:rPr lang="en-US" sz="830" dirty="0">
                <a:solidFill>
                  <a:srgbClr val="000000"/>
                </a:solidFill>
                <a:cs typeface="Georgia" panose="02040502050405020303" pitchFamily="18" charset="0"/>
                <a:sym typeface="+mn-lt"/>
              </a:rPr>
              <a:t>His global team leadership </a:t>
            </a:r>
            <a:r>
              <a:rPr lang="en-US" sz="830">
                <a:solidFill>
                  <a:srgbClr val="000000"/>
                </a:solidFill>
                <a:cs typeface="Georgia" panose="02040502050405020303" pitchFamily="18" charset="0"/>
                <a:sym typeface="+mn-lt"/>
              </a:rPr>
              <a:t>includes managing large </a:t>
            </a:r>
            <a:r>
              <a:rPr lang="en-US" sz="830" dirty="0">
                <a:solidFill>
                  <a:srgbClr val="000000"/>
                </a:solidFill>
                <a:cs typeface="Georgia" panose="02040502050405020303" pitchFamily="18" charset="0"/>
                <a:sym typeface="+mn-lt"/>
              </a:rPr>
              <a:t>teams (up to 2,500 people) spread worldwide, optimizing sales cadence, channel partnerships (10,000+), and service delivery (outsourced repair, tech support), ensuring global scalability and profitability.</a:t>
            </a:r>
          </a:p>
        </p:txBody>
      </p:sp>
      <p:sp>
        <p:nvSpPr>
          <p:cNvPr id="13" name="Content Placeholder 6">
            <a:extLst>
              <a:ext uri="{FF2B5EF4-FFF2-40B4-BE49-F238E27FC236}">
                <a16:creationId xmlns:a16="http://schemas.microsoft.com/office/drawing/2014/main" id="{536256B8-70C7-4858-9775-ED7656C26B4D}"/>
              </a:ext>
            </a:extLst>
          </p:cNvPr>
          <p:cNvSpPr>
            <a:spLocks noGrp="1"/>
          </p:cNvSpPr>
          <p:nvPr>
            <p:ph idx="1"/>
          </p:nvPr>
        </p:nvSpPr>
        <p:spPr>
          <a:xfrm>
            <a:off x="121097" y="1079760"/>
            <a:ext cx="4270600" cy="5336166"/>
          </a:xfrm>
          <a:ln>
            <a:solidFill>
              <a:schemeClr val="tx1"/>
            </a:solidFill>
          </a:ln>
        </p:spPr>
        <p:txBody>
          <a:bodyPr/>
          <a:lstStyle/>
          <a:p>
            <a:pPr marL="996486" indent="-996486">
              <a:tabLst>
                <a:tab pos="995021" algn="l"/>
              </a:tabLst>
              <a:defRPr/>
            </a:pPr>
            <a:r>
              <a:rPr lang="en-US" sz="800" dirty="0">
                <a:latin typeface="Coranto 2" panose="02000503070000020003" pitchFamily="50" charset="0"/>
              </a:rPr>
              <a:t>Location:	Menlo Park, CA</a:t>
            </a:r>
            <a:endParaRPr lang="en-US" sz="800" dirty="0"/>
          </a:p>
          <a:p>
            <a:pPr marL="996948">
              <a:tabLst>
                <a:tab pos="3223465" algn="l"/>
              </a:tabLst>
              <a:defRPr/>
            </a:pPr>
            <a:endParaRPr lang="en-US" sz="800" dirty="0"/>
          </a:p>
          <a:p>
            <a:pPr marL="996948">
              <a:tabLst>
                <a:tab pos="2977736" algn="l"/>
              </a:tabLst>
              <a:defRPr/>
            </a:pPr>
            <a:r>
              <a:rPr lang="en-GB" sz="800" b="1" dirty="0">
                <a:solidFill>
                  <a:srgbClr val="B61A37"/>
                </a:solidFill>
                <a:latin typeface="Coranto 2" panose="02000503070000020003" pitchFamily="50" charset="0"/>
              </a:rPr>
              <a:t>Education</a:t>
            </a:r>
            <a:endParaRPr lang="en-US" sz="800" dirty="0"/>
          </a:p>
          <a:p>
            <a:pPr marL="996948" indent="-996948">
              <a:tabLst>
                <a:tab pos="996948" algn="l"/>
              </a:tabLst>
              <a:defRPr/>
            </a:pPr>
            <a:r>
              <a:rPr lang="en-US" sz="800" dirty="0">
                <a:latin typeface="Coranto 2" panose="02000503070000020003" pitchFamily="50" charset="0"/>
              </a:rPr>
              <a:t>1991	PhD in Digital Image Analysis, Computer Vision, Massachusetts Institute of Technology, USA
1987	MBA, University of Karlsruhe, TH Karlsruhe, Germany
1987	MS in Electrical Engineering, University of Karlsruhe, TH Karlsruhe, Germany
</a:t>
            </a:r>
          </a:p>
          <a:p>
            <a:pPr marL="996948" indent="-996948">
              <a:tabLst>
                <a:tab pos="2977736" algn="l"/>
              </a:tabLst>
              <a:defRPr/>
            </a:pPr>
            <a:r>
              <a:rPr lang="en-IN" sz="800" b="1" dirty="0">
                <a:solidFill>
                  <a:srgbClr val="B61A37"/>
                </a:solidFill>
                <a:latin typeface="Coranto 2" panose="02000503070000020003" pitchFamily="50" charset="0"/>
              </a:rPr>
              <a:t>Executive Roles</a:t>
            </a:r>
            <a:endParaRPr lang="en-US" sz="800" b="1" dirty="0">
              <a:solidFill>
                <a:srgbClr val="B61A37"/>
              </a:solidFill>
            </a:endParaRPr>
          </a:p>
          <a:p>
            <a:pPr marL="996948" indent="-996948">
              <a:tabLst>
                <a:tab pos="996948" algn="l"/>
                <a:tab pos="3655476" algn="r"/>
              </a:tabLst>
              <a:defRPr/>
            </a:pPr>
            <a:r>
              <a:rPr lang="en-US" sz="800" b="1" dirty="0">
                <a:latin typeface="Coranto 2" panose="02000503070000020003" pitchFamily="50" charset="0"/>
              </a:rPr>
              <a:t>2014 – present</a:t>
            </a:r>
            <a:r>
              <a:rPr lang="en-US" sz="800" dirty="0">
                <a:latin typeface="Coranto 2" panose="02000503070000020003" pitchFamily="50" charset="0"/>
              </a:rPr>
              <a:t>	</a:t>
            </a:r>
            <a:r>
              <a:rPr lang="en-US" sz="800" b="1" cap="all" dirty="0">
                <a:latin typeface="Coranto 2" panose="02000503070000020003" pitchFamily="50" charset="0"/>
              </a:rPr>
              <a:t>Zebra Technologies Corporation</a:t>
            </a:r>
            <a:endParaRPr lang="en-US" sz="800" b="1" dirty="0"/>
          </a:p>
          <a:p>
            <a:pPr marL="996948" indent="-996948">
              <a:tabLst>
                <a:tab pos="996948" algn="l"/>
                <a:tab pos="3655476" algn="r"/>
              </a:tabLst>
              <a:defRPr/>
            </a:pPr>
            <a:r>
              <a:rPr lang="en-US" sz="800" dirty="0">
                <a:latin typeface="Coranto 2" panose="02000503070000020003" pitchFamily="50" charset="0"/>
              </a:rPr>
              <a:t>2021 – present	Chief Revenue Officer	</a:t>
            </a:r>
            <a:endParaRPr lang="en-US" sz="800" dirty="0"/>
          </a:p>
          <a:p>
            <a:pPr marL="996948" indent="-996948">
              <a:tabLst>
                <a:tab pos="996948" algn="l"/>
                <a:tab pos="3655476" algn="r"/>
              </a:tabLst>
              <a:defRPr/>
            </a:pPr>
            <a:r>
              <a:rPr lang="en-US" sz="800" dirty="0">
                <a:latin typeface="Coranto 2" panose="02000503070000020003" pitchFamily="50" charset="0"/>
              </a:rPr>
              <a:t>2014 – 2021	Senior Vice President, Global Sales and Services	</a:t>
            </a:r>
            <a:endParaRPr lang="en-US" sz="800" dirty="0"/>
          </a:p>
          <a:p>
            <a:endParaRPr lang="en-US" sz="800" dirty="0"/>
          </a:p>
          <a:p>
            <a:pPr marL="996948" indent="-996948">
              <a:tabLst>
                <a:tab pos="996948" algn="l"/>
                <a:tab pos="3655476" algn="r"/>
              </a:tabLst>
              <a:defRPr/>
            </a:pPr>
            <a:r>
              <a:rPr lang="en-US" sz="800" b="1" dirty="0">
                <a:latin typeface="Coranto 2" panose="02000503070000020003" pitchFamily="50" charset="0"/>
              </a:rPr>
              <a:t>2011 – 2014</a:t>
            </a:r>
            <a:r>
              <a:rPr lang="en-US" sz="800" dirty="0">
                <a:latin typeface="Coranto 2" panose="02000503070000020003" pitchFamily="50" charset="0"/>
              </a:rPr>
              <a:t>	</a:t>
            </a:r>
            <a:r>
              <a:rPr lang="en-US" sz="800" b="1" cap="all" dirty="0">
                <a:latin typeface="Coranto 2" panose="02000503070000020003" pitchFamily="50" charset="0"/>
              </a:rPr>
              <a:t>IBM</a:t>
            </a:r>
            <a:endParaRPr lang="en-US" sz="800" b="1" dirty="0"/>
          </a:p>
          <a:p>
            <a:pPr marL="996948" indent="-996948">
              <a:tabLst>
                <a:tab pos="996948" algn="l"/>
                <a:tab pos="3655476" algn="r"/>
              </a:tabLst>
              <a:defRPr/>
            </a:pPr>
            <a:r>
              <a:rPr lang="en-US" sz="800" dirty="0">
                <a:latin typeface="Coranto 2" panose="02000503070000020003" pitchFamily="50" charset="0"/>
              </a:rPr>
              <a:t>2013 – 2014	Vice President, Enterprise Sales US Midwest	</a:t>
            </a:r>
            <a:endParaRPr lang="en-US" sz="800" dirty="0"/>
          </a:p>
          <a:p>
            <a:pPr marL="996948" indent="-996948">
              <a:tabLst>
                <a:tab pos="996948" algn="l"/>
                <a:tab pos="3655476" algn="r"/>
              </a:tabLst>
              <a:defRPr/>
            </a:pPr>
            <a:r>
              <a:rPr lang="en-US" sz="800" dirty="0">
                <a:latin typeface="Coranto 2" panose="02000503070000020003" pitchFamily="50" charset="0"/>
              </a:rPr>
              <a:t>2011 – 2013	Vice President, Enterprise Sales, Member of the Executive Board	Germany</a:t>
            </a:r>
            <a:endParaRPr lang="en-US" sz="800" dirty="0"/>
          </a:p>
          <a:p>
            <a:endParaRPr lang="en-US" sz="800" dirty="0"/>
          </a:p>
          <a:p>
            <a:pPr marL="996948" indent="-996948">
              <a:tabLst>
                <a:tab pos="996948" algn="l"/>
                <a:tab pos="3655476" algn="r"/>
              </a:tabLst>
              <a:defRPr/>
            </a:pPr>
            <a:r>
              <a:rPr lang="en-US" sz="800" b="1" dirty="0">
                <a:latin typeface="Coranto 2" panose="02000503070000020003" pitchFamily="50" charset="0"/>
              </a:rPr>
              <a:t>2010 – 2011</a:t>
            </a:r>
            <a:r>
              <a:rPr lang="en-US" sz="800" dirty="0">
                <a:latin typeface="Coranto 2" panose="02000503070000020003" pitchFamily="50" charset="0"/>
              </a:rPr>
              <a:t>	</a:t>
            </a:r>
            <a:r>
              <a:rPr lang="en-US" sz="800" b="1" cap="all" dirty="0">
                <a:latin typeface="Coranto 2" panose="02000503070000020003" pitchFamily="50" charset="0"/>
              </a:rPr>
              <a:t>Avaya</a:t>
            </a:r>
            <a:endParaRPr lang="en-US" sz="800" b="1" dirty="0"/>
          </a:p>
          <a:p>
            <a:pPr marL="996948" indent="-996948">
              <a:tabLst>
                <a:tab pos="996948" algn="l"/>
                <a:tab pos="3655476" algn="r"/>
              </a:tabLst>
              <a:defRPr/>
            </a:pPr>
            <a:r>
              <a:rPr lang="en-US" sz="800" dirty="0">
                <a:latin typeface="Coranto 2" panose="02000503070000020003" pitchFamily="50" charset="0"/>
              </a:rPr>
              <a:t>	Senior Vice President &amp; President, Avaya Global Services	</a:t>
            </a:r>
            <a:endParaRPr lang="en-US" sz="800" dirty="0"/>
          </a:p>
          <a:p>
            <a:endParaRPr lang="en-US" sz="800" dirty="0"/>
          </a:p>
          <a:p>
            <a:pPr marL="996948" indent="-996948">
              <a:tabLst>
                <a:tab pos="996948" algn="l"/>
                <a:tab pos="3655476" algn="r"/>
              </a:tabLst>
              <a:defRPr/>
            </a:pPr>
            <a:r>
              <a:rPr lang="en-US" sz="800" b="1" dirty="0">
                <a:latin typeface="Coranto 2" panose="02000503070000020003" pitchFamily="50" charset="0"/>
              </a:rPr>
              <a:t>2005 – 2010</a:t>
            </a:r>
            <a:r>
              <a:rPr lang="en-US" sz="800" dirty="0">
                <a:latin typeface="Coranto 2" panose="02000503070000020003" pitchFamily="50" charset="0"/>
              </a:rPr>
              <a:t>	</a:t>
            </a:r>
            <a:r>
              <a:rPr lang="en-US" sz="800" b="1" cap="all" dirty="0">
                <a:latin typeface="Coranto 2" panose="02000503070000020003" pitchFamily="50" charset="0"/>
              </a:rPr>
              <a:t>Sun Microsystems</a:t>
            </a:r>
            <a:endParaRPr lang="en-US" sz="800" b="1" dirty="0"/>
          </a:p>
          <a:p>
            <a:pPr marL="996948" indent="-996948">
              <a:tabLst>
                <a:tab pos="996948" algn="l"/>
                <a:tab pos="3655476" algn="r"/>
              </a:tabLst>
              <a:defRPr/>
            </a:pPr>
            <a:r>
              <a:rPr lang="en-US" sz="800" dirty="0">
                <a:latin typeface="Coranto 2" panose="02000503070000020003" pitchFamily="50" charset="0"/>
              </a:rPr>
              <a:t>2009 – 2010	Senior Vice President, Global Services Line of Business	</a:t>
            </a:r>
            <a:endParaRPr lang="en-US" sz="800" dirty="0"/>
          </a:p>
          <a:p>
            <a:pPr marL="996948" indent="-996948">
              <a:tabLst>
                <a:tab pos="996948" algn="l"/>
                <a:tab pos="3655476" algn="r"/>
              </a:tabLst>
              <a:defRPr/>
            </a:pPr>
            <a:r>
              <a:rPr lang="en-US" sz="800" dirty="0">
                <a:latin typeface="Coranto 2" panose="02000503070000020003" pitchFamily="50" charset="0"/>
              </a:rPr>
              <a:t>2008 – 2009	Senior Vice President, Global Storage Practice	</a:t>
            </a:r>
            <a:endParaRPr lang="en-US" sz="800" dirty="0"/>
          </a:p>
          <a:p>
            <a:pPr marL="996948" indent="-996948">
              <a:tabLst>
                <a:tab pos="996948" algn="l"/>
                <a:tab pos="3655476" algn="r"/>
              </a:tabLst>
              <a:defRPr/>
            </a:pPr>
            <a:r>
              <a:rPr lang="en-US" sz="800" dirty="0">
                <a:latin typeface="Coranto 2" panose="02000503070000020003" pitchFamily="50" charset="0"/>
              </a:rPr>
              <a:t>2006 – 2008	Senior Vice President, Industries, Partners	</a:t>
            </a:r>
            <a:endParaRPr lang="en-US" sz="800" dirty="0"/>
          </a:p>
          <a:p>
            <a:pPr marL="996948" indent="-996948">
              <a:tabLst>
                <a:tab pos="996948" algn="l"/>
                <a:tab pos="3655476" algn="r"/>
              </a:tabLst>
              <a:defRPr/>
            </a:pPr>
            <a:r>
              <a:rPr lang="en-US" sz="800" dirty="0">
                <a:latin typeface="Coranto 2" panose="02000503070000020003" pitchFamily="50" charset="0"/>
              </a:rPr>
              <a:t>2005 – 2006	Chief of Staff, Global Sales and Service	</a:t>
            </a:r>
            <a:endParaRPr lang="en-US" sz="800" dirty="0"/>
          </a:p>
          <a:p>
            <a:endParaRPr lang="en-US" sz="800" dirty="0"/>
          </a:p>
          <a:p>
            <a:pPr marL="996948" indent="-996948">
              <a:tabLst>
                <a:tab pos="996948" algn="l"/>
                <a:tab pos="3655476" algn="r"/>
              </a:tabLst>
              <a:defRPr/>
            </a:pPr>
            <a:r>
              <a:rPr lang="en-US" sz="800" b="1" dirty="0">
                <a:latin typeface="Coranto 2" panose="02000503070000020003" pitchFamily="50" charset="0"/>
              </a:rPr>
              <a:t>1991 – 2005</a:t>
            </a:r>
            <a:r>
              <a:rPr lang="en-US" sz="800" dirty="0">
                <a:latin typeface="Coranto 2" panose="02000503070000020003" pitchFamily="50" charset="0"/>
              </a:rPr>
              <a:t>	</a:t>
            </a:r>
            <a:r>
              <a:rPr lang="en-US" sz="800" b="1" cap="all" dirty="0">
                <a:latin typeface="Coranto 2" panose="02000503070000020003" pitchFamily="50" charset="0"/>
              </a:rPr>
              <a:t>McKinsey &amp; Company</a:t>
            </a:r>
            <a:endParaRPr lang="en-US" sz="800" b="1" dirty="0"/>
          </a:p>
          <a:p>
            <a:pPr marL="996948" indent="-996948">
              <a:tabLst>
                <a:tab pos="996948" algn="l"/>
                <a:tab pos="3655476" algn="r"/>
              </a:tabLst>
              <a:defRPr/>
            </a:pPr>
            <a:r>
              <a:rPr lang="en-US" sz="800" dirty="0">
                <a:latin typeface="Coranto 2" panose="02000503070000020003" pitchFamily="50" charset="0"/>
              </a:rPr>
              <a:t>1997 – 2005	Partner	</a:t>
            </a:r>
            <a:endParaRPr lang="en-US" sz="800" dirty="0"/>
          </a:p>
          <a:p>
            <a:pPr marL="996948" indent="-996948">
              <a:tabLst>
                <a:tab pos="996948" algn="l"/>
                <a:tab pos="3655476" algn="r"/>
              </a:tabLst>
              <a:defRPr/>
            </a:pPr>
            <a:r>
              <a:rPr lang="en-US" sz="800" dirty="0">
                <a:latin typeface="Coranto 2" panose="02000503070000020003" pitchFamily="50" charset="0"/>
              </a:rPr>
              <a:t>1993 – 1997	Office Manager &amp; Co-Founder	Germany</a:t>
            </a:r>
            <a:endParaRPr lang="en-US" sz="800" dirty="0"/>
          </a:p>
          <a:p>
            <a:pPr marL="996948" indent="-996948">
              <a:tabLst>
                <a:tab pos="996948" algn="l"/>
                <a:tab pos="3655476" algn="r"/>
              </a:tabLst>
              <a:defRPr/>
            </a:pPr>
            <a:r>
              <a:rPr lang="en-US" sz="800" dirty="0">
                <a:latin typeface="Coranto 2" panose="02000503070000020003" pitchFamily="50" charset="0"/>
              </a:rPr>
              <a:t>1991 – 1993	Counsellor to CEO &amp; Senior Managers in Europe	Germany</a:t>
            </a:r>
            <a:endParaRPr lang="en-US" sz="800" dirty="0"/>
          </a:p>
          <a:p>
            <a:endParaRPr lang="en-US" sz="800" dirty="0"/>
          </a:p>
          <a:p>
            <a:pPr marL="996948" indent="-996948">
              <a:tabLst>
                <a:tab pos="996948" algn="l"/>
                <a:tab pos="3655476" algn="r"/>
              </a:tabLst>
              <a:defRPr/>
            </a:pPr>
            <a:r>
              <a:rPr lang="en-US" sz="800" b="1" dirty="0">
                <a:latin typeface="Coranto 2" panose="02000503070000020003" pitchFamily="50" charset="0"/>
              </a:rPr>
              <a:t>1990 – 1991</a:t>
            </a:r>
            <a:r>
              <a:rPr lang="en-US" sz="800" dirty="0">
                <a:latin typeface="Coranto 2" panose="02000503070000020003" pitchFamily="50" charset="0"/>
              </a:rPr>
              <a:t>	</a:t>
            </a:r>
            <a:r>
              <a:rPr lang="en-US" sz="800" b="1" cap="all" dirty="0">
                <a:latin typeface="Coranto 2" panose="02000503070000020003" pitchFamily="50" charset="0"/>
              </a:rPr>
              <a:t>BMW</a:t>
            </a:r>
            <a:endParaRPr lang="en-US" sz="800" b="1" dirty="0"/>
          </a:p>
          <a:p>
            <a:pPr marL="996948" indent="-996948">
              <a:tabLst>
                <a:tab pos="996948" algn="l"/>
                <a:tab pos="3655476" algn="r"/>
              </a:tabLst>
              <a:defRPr/>
            </a:pPr>
            <a:r>
              <a:rPr lang="en-US" sz="800" dirty="0">
                <a:latin typeface="Coranto 2" panose="02000503070000020003" pitchFamily="50" charset="0"/>
              </a:rPr>
              <a:t>	Developer	Germany</a:t>
            </a:r>
            <a:endParaRPr lang="en-US" sz="800" dirty="0"/>
          </a:p>
          <a:p>
            <a:endParaRPr lang="en-US" sz="800" dirty="0"/>
          </a:p>
          <a:p>
            <a:pPr marL="996948" indent="-996948">
              <a:tabLst>
                <a:tab pos="996948" algn="l"/>
                <a:tab pos="3655476" algn="r"/>
              </a:tabLst>
              <a:defRPr/>
            </a:pPr>
            <a:r>
              <a:rPr lang="en-US" sz="800" b="1" dirty="0">
                <a:latin typeface="Coranto 2" panose="02000503070000020003" pitchFamily="50" charset="0"/>
              </a:rPr>
              <a:t>1989 – 1990</a:t>
            </a:r>
            <a:r>
              <a:rPr lang="en-US" sz="800" dirty="0">
                <a:latin typeface="Coranto 2" panose="02000503070000020003" pitchFamily="50" charset="0"/>
              </a:rPr>
              <a:t>	</a:t>
            </a:r>
            <a:r>
              <a:rPr lang="en-US" sz="800" b="1" cap="all" dirty="0">
                <a:latin typeface="Coranto 2" panose="02000503070000020003" pitchFamily="50" charset="0"/>
              </a:rPr>
              <a:t>Siemens</a:t>
            </a:r>
            <a:endParaRPr lang="en-US" sz="800" b="1" dirty="0"/>
          </a:p>
          <a:p>
            <a:pPr marL="996948" indent="-996948">
              <a:tabLst>
                <a:tab pos="996948" algn="l"/>
                <a:tab pos="3655476" algn="r"/>
              </a:tabLst>
              <a:defRPr/>
            </a:pPr>
            <a:r>
              <a:rPr lang="en-US" sz="800" dirty="0">
                <a:latin typeface="Coranto 2" panose="02000503070000020003" pitchFamily="50" charset="0"/>
              </a:rPr>
              <a:t>	Consultant	</a:t>
            </a:r>
            <a:endParaRPr lang="en-US" sz="800" dirty="0"/>
          </a:p>
          <a:p>
            <a:pPr marL="996948" indent="-996948">
              <a:tabLst>
                <a:tab pos="996948" algn="l"/>
                <a:tab pos="3655476" algn="r"/>
              </a:tabLst>
              <a:defRPr/>
            </a:pPr>
            <a:r>
              <a:rPr lang="en-US" sz="800" b="1" dirty="0">
                <a:latin typeface="Coranto 2" panose="02000503070000020003" pitchFamily="50" charset="0"/>
              </a:rPr>
              <a:t>1989 – 1989</a:t>
            </a:r>
            <a:r>
              <a:rPr lang="en-US" sz="800" dirty="0">
                <a:latin typeface="Coranto 2" panose="02000503070000020003" pitchFamily="50" charset="0"/>
              </a:rPr>
              <a:t>	</a:t>
            </a:r>
            <a:r>
              <a:rPr lang="en-US" sz="800" b="1" cap="all" dirty="0">
                <a:latin typeface="Coranto 2" panose="02000503070000020003" pitchFamily="50" charset="0"/>
              </a:rPr>
              <a:t>Matsushita Television Co.</a:t>
            </a:r>
            <a:endParaRPr lang="en-US" sz="800" b="1" dirty="0"/>
          </a:p>
          <a:p>
            <a:pPr marL="996948" indent="-996948">
              <a:tabLst>
                <a:tab pos="996948" algn="l"/>
                <a:tab pos="3655476" algn="r"/>
              </a:tabLst>
              <a:defRPr/>
            </a:pPr>
            <a:r>
              <a:rPr lang="en-US" sz="800" dirty="0">
                <a:latin typeface="Coranto 2" panose="02000503070000020003" pitchFamily="50" charset="0"/>
              </a:rPr>
              <a:t>	Developer	Japan</a:t>
            </a:r>
            <a:endParaRPr lang="en-US" sz="800" dirty="0"/>
          </a:p>
          <a:p>
            <a:endParaRPr lang="en-US" sz="800" dirty="0"/>
          </a:p>
          <a:p>
            <a:pPr marL="996948" indent="-996948">
              <a:tabLst>
                <a:tab pos="996948" algn="l"/>
                <a:tab pos="3655476" algn="r"/>
              </a:tabLst>
              <a:defRPr/>
            </a:pPr>
            <a:r>
              <a:rPr lang="en-US" sz="800" b="1" dirty="0">
                <a:latin typeface="Coranto 2" panose="02000503070000020003" pitchFamily="50" charset="0"/>
              </a:rPr>
              <a:t>1985 – 1985</a:t>
            </a:r>
            <a:r>
              <a:rPr lang="en-US" sz="800" dirty="0">
                <a:latin typeface="Coranto 2" panose="02000503070000020003" pitchFamily="50" charset="0"/>
              </a:rPr>
              <a:t>	</a:t>
            </a:r>
            <a:r>
              <a:rPr lang="en-US" sz="800" b="1" cap="all" dirty="0">
                <a:latin typeface="Coranto 2" panose="02000503070000020003" pitchFamily="50" charset="0"/>
              </a:rPr>
              <a:t>Hewlett Packard</a:t>
            </a:r>
            <a:endParaRPr lang="en-US" sz="800" b="1" dirty="0"/>
          </a:p>
          <a:p>
            <a:pPr marL="996948" indent="-996948">
              <a:tabLst>
                <a:tab pos="996948" algn="l"/>
                <a:tab pos="3655476" algn="r"/>
              </a:tabLst>
              <a:defRPr/>
            </a:pPr>
            <a:r>
              <a:rPr lang="en-US" sz="800" dirty="0">
                <a:latin typeface="Coranto 2" panose="02000503070000020003" pitchFamily="50" charset="0"/>
              </a:rPr>
              <a:t>	Developer</a:t>
            </a:r>
            <a:endParaRPr lang="en-US" sz="800" dirty="0"/>
          </a:p>
        </p:txBody>
      </p:sp>
      <p:pic>
        <p:nvPicPr>
          <p:cNvPr id="5" name="Picture 4">
            <a:extLst>
              <a:ext uri="{FF2B5EF4-FFF2-40B4-BE49-F238E27FC236}">
                <a16:creationId xmlns:a16="http://schemas.microsoft.com/office/drawing/2014/main" id="{17DC3529-C773-29D5-AD9E-48609CD6E121}"/>
              </a:ext>
            </a:extLst>
          </p:cNvPr>
          <p:cNvPicPr>
            <a:picLocks noChangeAspect="1"/>
          </p:cNvPicPr>
          <p:nvPr/>
        </p:nvPicPr>
        <p:blipFill>
          <a:blip r:embed="rId5"/>
          <a:stretch>
            <a:fillRect/>
          </a:stretch>
        </p:blipFill>
        <p:spPr>
          <a:xfrm>
            <a:off x="7887154" y="57016"/>
            <a:ext cx="975445" cy="969348"/>
          </a:xfrm>
          <a:prstGeom prst="rect">
            <a:avLst/>
          </a:prstGeom>
        </p:spPr>
      </p:pic>
    </p:spTree>
    <p:extLst>
      <p:ext uri="{BB962C8B-B14F-4D97-AF65-F5344CB8AC3E}">
        <p14:creationId xmlns:p14="http://schemas.microsoft.com/office/powerpoint/2010/main" val="1484639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E44B31D-349A-4FE6-9084-AC4DE21D68C6}" type="slidenum">
              <a:rPr lang="en-US" smtClean="0"/>
              <a:pPr/>
              <a:t>3</a:t>
            </a:fld>
            <a:endParaRPr lang="en-US" dirty="0"/>
          </a:p>
        </p:txBody>
      </p:sp>
      <p:sp>
        <p:nvSpPr>
          <p:cNvPr id="4" name="Title 3"/>
          <p:cNvSpPr>
            <a:spLocks noGrp="1"/>
          </p:cNvSpPr>
          <p:nvPr>
            <p:ph type="title"/>
          </p:nvPr>
        </p:nvSpPr>
        <p:spPr>
          <a:xfrm>
            <a:off x="261735" y="279857"/>
            <a:ext cx="5612592" cy="410519"/>
          </a:xfrm>
        </p:spPr>
        <p:txBody>
          <a:bodyPr/>
          <a:lstStyle/>
          <a:p>
            <a:r>
              <a:rPr lang="en-US" dirty="0">
                <a:solidFill>
                  <a:schemeClr val="tx1"/>
                </a:solidFill>
              </a:rPr>
              <a:t>Profile: </a:t>
            </a:r>
            <a:r>
              <a:rPr lang="en-US" dirty="0">
                <a:latin typeface="Coranto 2" panose="02000503070000020003" pitchFamily="50" charset="0"/>
                <a:hlinkClick r:id="rId3"/>
              </a:rPr>
              <a:t>Joachim “Joe” Heel</a:t>
            </a:r>
            <a:br>
              <a:rPr lang="en-US" dirty="0"/>
            </a:br>
            <a:endParaRPr lang="en-IN" u="sng" dirty="0">
              <a:solidFill>
                <a:srgbClr val="C00000"/>
              </a:solidFill>
              <a:latin typeface="+mn-lt"/>
              <a:ea typeface="+mn-ea"/>
            </a:endParaRPr>
          </a:p>
        </p:txBody>
      </p:sp>
      <p:sp>
        <p:nvSpPr>
          <p:cNvPr id="9" name="Content Placeholder 3"/>
          <p:cNvSpPr>
            <a:spLocks noGrp="1"/>
          </p:cNvSpPr>
          <p:nvPr/>
        </p:nvSpPr>
        <p:spPr>
          <a:xfrm>
            <a:off x="4391697" y="1079760"/>
            <a:ext cx="4470902" cy="5336166"/>
          </a:xfrm>
          <a:prstGeom prst="rect">
            <a:avLst/>
          </a:prstGeom>
          <a:solidFill>
            <a:schemeClr val="bg1"/>
          </a:solidFill>
          <a:ln w="9525">
            <a:solidFill>
              <a:schemeClr val="tx1"/>
            </a:solidFill>
          </a:ln>
        </p:spPr>
        <p:txBody>
          <a:bodyPr vert="horz" wrap="square" lIns="91440" tIns="45720" rIns="91440" bIns="45720" rtlCol="0">
            <a:noAutofit/>
          </a:bodyPr>
          <a:lstStyle/>
          <a:p>
            <a:pPr marL="1170305" marR="0" lvl="0" indent="-1170305" algn="l" defTabSz="457200" rtl="0" eaLnBrk="1" fontAlgn="auto" latinLnBrk="0" hangingPunct="1">
              <a:lnSpc>
                <a:spcPct val="107000"/>
              </a:lnSpc>
              <a:spcBef>
                <a:spcPts val="0"/>
              </a:spcBef>
              <a:spcAft>
                <a:spcPts val="600"/>
              </a:spcAft>
              <a:buClrTx/>
              <a:buSzTx/>
              <a:buFontTx/>
              <a:buNone/>
              <a:tabLst/>
              <a:defRPr/>
            </a:pPr>
            <a:r>
              <a:rPr kumimoji="0" lang="en-US" sz="1000" b="1" i="0" u="none" strike="noStrike" kern="1200" cap="none" spc="0" normalizeH="0" baseline="0" noProof="0" dirty="0">
                <a:ln>
                  <a:noFill/>
                </a:ln>
                <a:solidFill>
                  <a:srgbClr val="C00000"/>
                </a:solidFill>
                <a:effectLst/>
                <a:uLnTx/>
                <a:uFillTx/>
                <a:latin typeface="Coranto 2"/>
                <a:ea typeface="+mn-ea"/>
                <a:cs typeface="Georgia" panose="02040502050405020303" pitchFamily="18" charset="0"/>
              </a:rPr>
              <a:t>AREAS TO PROBE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30" b="0" i="0" u="none" strike="noStrike" kern="1200" cap="none" spc="0" normalizeH="0" baseline="0" noProof="0" dirty="0">
                <a:ln>
                  <a:noFill/>
                </a:ln>
                <a:solidFill>
                  <a:srgbClr val="000000"/>
                </a:solidFill>
                <a:effectLst/>
                <a:uLnTx/>
                <a:uFillTx/>
                <a:latin typeface="Coranto 2"/>
                <a:ea typeface="+mn-ea"/>
                <a:cs typeface="Georgia" panose="02040502050405020303" pitchFamily="18" charset="0"/>
                <a:sym typeface="+mn-lt"/>
              </a:rPr>
              <a:t>Joe is more of a sales/commercial leader without significant experience in driving innovation or product development.  Particularly since he has limited direct experience in memory, HPC, AI, or high-performance edge computing, how quickly can he come up to speed in these areas and will he be able to drive the product transformation that SGH requires?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30" b="0" i="0" u="none" strike="noStrike" kern="1200" cap="none" spc="0" normalizeH="0" baseline="0" noProof="0" dirty="0">
              <a:ln>
                <a:noFill/>
              </a:ln>
              <a:solidFill>
                <a:srgbClr val="000000"/>
              </a:solidFill>
              <a:effectLst/>
              <a:uLnTx/>
              <a:uFillTx/>
              <a:latin typeface="Coranto 2"/>
              <a:ea typeface="+mn-ea"/>
              <a:cs typeface="Georgia" panose="02040502050405020303" pitchFamily="18" charset="0"/>
              <a:sym typeface="+mn-lt"/>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30" b="0" i="0" u="none" strike="noStrike" kern="1200" cap="none" spc="0" normalizeH="0" baseline="0" noProof="0" dirty="0">
                <a:ln>
                  <a:noFill/>
                </a:ln>
                <a:solidFill>
                  <a:srgbClr val="000000"/>
                </a:solidFill>
                <a:effectLst/>
                <a:uLnTx/>
                <a:uFillTx/>
                <a:latin typeface="Coranto 2"/>
                <a:ea typeface="+mn-ea"/>
                <a:cs typeface="Georgia" panose="02040502050405020303" pitchFamily="18" charset="0"/>
                <a:sym typeface="+mn-lt"/>
              </a:rPr>
              <a:t>Joe is confident in his ability to step into a CEO role, and sees this as the natural progression of his career.  If pressed, what aspects of the job concern him and where will he need to grow in order to be successful - particularly as a public company CEO?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830" dirty="0">
              <a:solidFill>
                <a:srgbClr val="000000"/>
              </a:solidFill>
              <a:latin typeface="Coranto 2"/>
              <a:cs typeface="Georgia" panose="02040502050405020303" pitchFamily="18" charset="0"/>
              <a:sym typeface="+mn-lt"/>
            </a:endParaRPr>
          </a:p>
          <a:p>
            <a:pPr marR="0" lvl="0" algn="l" defTabSz="457200" rtl="0" eaLnBrk="1" fontAlgn="auto" latinLnBrk="0" hangingPunct="1">
              <a:lnSpc>
                <a:spcPct val="100000"/>
              </a:lnSpc>
              <a:spcBef>
                <a:spcPts val="0"/>
              </a:spcBef>
              <a:spcAft>
                <a:spcPts val="0"/>
              </a:spcAft>
              <a:buClrTx/>
              <a:buSzTx/>
              <a:tabLst/>
              <a:defRPr/>
            </a:pPr>
            <a:endParaRPr kumimoji="0" lang="en-IN" sz="1000" b="0" i="0" u="none" strike="noStrike" kern="1200" cap="none" spc="0" normalizeH="0" baseline="0" noProof="0" dirty="0">
              <a:ln>
                <a:noFill/>
              </a:ln>
              <a:solidFill>
                <a:prstClr val="black"/>
              </a:solidFill>
              <a:effectLst/>
              <a:uLnTx/>
              <a:uFillTx/>
              <a:latin typeface="Coranto 2"/>
              <a:ea typeface="SimSun" panose="02010600030101010101" pitchFamily="2" charset="-122"/>
              <a:cs typeface="Times New Roman" panose="02020603050405020304" pitchFamily="18" charset="0"/>
            </a:endParaRPr>
          </a:p>
          <a:p>
            <a:pPr marL="1170305" marR="0" indent="-1170305">
              <a:lnSpc>
                <a:spcPct val="107000"/>
              </a:lnSpc>
              <a:spcBef>
                <a:spcPts val="0"/>
              </a:spcBef>
              <a:spcAft>
                <a:spcPts val="600"/>
              </a:spcAft>
            </a:pPr>
            <a:r>
              <a:rPr lang="en-US" sz="900" b="1" kern="1200" dirty="0">
                <a:solidFill>
                  <a:srgbClr val="C00000"/>
                </a:solidFill>
                <a:effectLst/>
                <a:cs typeface="Georgia" panose="02040502050405020303" pitchFamily="18" charset="0"/>
              </a:rPr>
              <a:t>HELPFUL LINKS</a:t>
            </a:r>
          </a:p>
          <a:p>
            <a:pPr marL="171450" lvl="0" indent="-171450">
              <a:spcAft>
                <a:spcPts val="600"/>
              </a:spcAft>
              <a:buFont typeface="Arial" panose="020B0604020202020204" pitchFamily="34" charset="0"/>
              <a:buChar char="•"/>
            </a:pPr>
            <a:r>
              <a:rPr lang="en-US" sz="830" dirty="0">
                <a:solidFill>
                  <a:srgbClr val="000000"/>
                </a:solidFill>
                <a:cs typeface="Georgia" panose="02040502050405020303" pitchFamily="18" charset="0"/>
                <a:sym typeface="+mn-lt"/>
              </a:rPr>
              <a:t>LinkedIn profile: </a:t>
            </a:r>
            <a:r>
              <a:rPr lang="en-US" sz="900" dirty="0">
                <a:hlinkClick r:id="rId3"/>
              </a:rPr>
              <a:t>https://www.linkedin.com/in/joachim-heel-064a4620/</a:t>
            </a:r>
            <a:endParaRPr lang="en-US" sz="900" dirty="0"/>
          </a:p>
          <a:p>
            <a:pPr marL="171450" lvl="0" indent="-171450">
              <a:buFont typeface="Arial" panose="020B0604020202020204" pitchFamily="34" charset="0"/>
              <a:buChar char="•"/>
            </a:pPr>
            <a:endParaRPr lang="en-US" sz="830" dirty="0">
              <a:solidFill>
                <a:srgbClr val="000000"/>
              </a:solidFill>
              <a:cs typeface="Georgia" panose="02040502050405020303" pitchFamily="18" charset="0"/>
              <a:sym typeface="+mn-lt"/>
            </a:endParaRPr>
          </a:p>
        </p:txBody>
      </p:sp>
      <p:sp>
        <p:nvSpPr>
          <p:cNvPr id="13" name="Content Placeholder 6">
            <a:extLst>
              <a:ext uri="{FF2B5EF4-FFF2-40B4-BE49-F238E27FC236}">
                <a16:creationId xmlns:a16="http://schemas.microsoft.com/office/drawing/2014/main" id="{536256B8-70C7-4858-9775-ED7656C26B4D}"/>
              </a:ext>
            </a:extLst>
          </p:cNvPr>
          <p:cNvSpPr>
            <a:spLocks noGrp="1"/>
          </p:cNvSpPr>
          <p:nvPr>
            <p:ph idx="1"/>
          </p:nvPr>
        </p:nvSpPr>
        <p:spPr>
          <a:xfrm>
            <a:off x="121097" y="1079760"/>
            <a:ext cx="4270600" cy="5336166"/>
          </a:xfrm>
          <a:ln>
            <a:solidFill>
              <a:schemeClr val="tx1"/>
            </a:solidFill>
          </a:ln>
        </p:spPr>
        <p:txBody>
          <a:bodyPr/>
          <a:lstStyle/>
          <a:p>
            <a:pPr marL="1080000" indent="-1080000">
              <a:tabLst>
                <a:tab pos="1080000" algn="l"/>
                <a:tab pos="3960000" algn="r"/>
              </a:tabLst>
              <a:defRPr/>
            </a:pPr>
            <a:endParaRPr lang="en-US" b="1" dirty="0"/>
          </a:p>
          <a:p>
            <a:pPr marL="1080000" indent="-1080000">
              <a:tabLst>
                <a:tab pos="1080000" algn="l"/>
                <a:tab pos="3960000" algn="r"/>
              </a:tabLst>
              <a:defRPr/>
            </a:pPr>
            <a:r>
              <a:rPr lang="en-US" dirty="0">
                <a:latin typeface="Coranto 2" panose="02000503070000020003" pitchFamily="50" charset="0"/>
              </a:rPr>
              <a:t>	</a:t>
            </a:r>
            <a:endParaRPr lang="en-US" dirty="0"/>
          </a:p>
        </p:txBody>
      </p:sp>
      <p:sp>
        <p:nvSpPr>
          <p:cNvPr id="8" name="Content Placeholder 3">
            <a:extLst>
              <a:ext uri="{FF2B5EF4-FFF2-40B4-BE49-F238E27FC236}">
                <a16:creationId xmlns:a16="http://schemas.microsoft.com/office/drawing/2014/main" id="{E269C5AB-E809-4579-B830-C8208D9BB233}"/>
              </a:ext>
            </a:extLst>
          </p:cNvPr>
          <p:cNvSpPr>
            <a:spLocks noGrp="1"/>
          </p:cNvSpPr>
          <p:nvPr/>
        </p:nvSpPr>
        <p:spPr>
          <a:xfrm>
            <a:off x="121097" y="1079760"/>
            <a:ext cx="4270600" cy="5336166"/>
          </a:xfrm>
          <a:prstGeom prst="rect">
            <a:avLst/>
          </a:prstGeom>
          <a:solidFill>
            <a:schemeClr val="bg1"/>
          </a:solidFill>
          <a:ln w="9525">
            <a:solidFill>
              <a:schemeClr val="tx1"/>
            </a:solidFill>
          </a:ln>
        </p:spPr>
        <p:txBody>
          <a:bodyPr vert="horz" wrap="square" lIns="91440" tIns="45720" rIns="91440" bIns="45720" rtlCol="0">
            <a:noAutofit/>
          </a:bodyPr>
          <a:lstStyle/>
          <a:p>
            <a:pPr marL="1170305" marR="0" indent="-1170305">
              <a:lnSpc>
                <a:spcPct val="107000"/>
              </a:lnSpc>
              <a:spcBef>
                <a:spcPts val="0"/>
              </a:spcBef>
              <a:spcAft>
                <a:spcPts val="600"/>
              </a:spcAft>
            </a:pPr>
            <a:r>
              <a:rPr lang="en-US" sz="900" b="1" kern="1200" dirty="0">
                <a:solidFill>
                  <a:srgbClr val="C00000"/>
                </a:solidFill>
                <a:effectLst/>
                <a:cs typeface="Georgia" panose="02040502050405020303" pitchFamily="18" charset="0"/>
              </a:rPr>
              <a:t>FIT AND LEADERSHIP STYLE</a:t>
            </a:r>
          </a:p>
          <a:p>
            <a:pPr marL="171450" lvl="0" indent="-171450">
              <a:buFont typeface="Arial" panose="020B0604020202020204" pitchFamily="34" charset="0"/>
              <a:buChar char="•"/>
            </a:pPr>
            <a:r>
              <a:rPr lang="en-US" sz="830" dirty="0">
                <a:solidFill>
                  <a:srgbClr val="000000"/>
                </a:solidFill>
                <a:cs typeface="Georgia" panose="02040502050405020303" pitchFamily="18" charset="0"/>
                <a:sym typeface="+mn-lt"/>
              </a:rPr>
              <a:t>Joe is an analytical, fact based, non-emotional problem solver, who blends intellectual rigor with pragmatism in the way he prioritizes and drives his team to achieve its goals. He is likely to be less emotional, and not a dynamic and cheerleader for the organization.  He is good at combining analytical problem-solving, strategic thinking and execution.</a:t>
            </a:r>
          </a:p>
          <a:p>
            <a:pPr marL="171450" lvl="0" indent="-171450">
              <a:buFont typeface="Arial" panose="020B0604020202020204" pitchFamily="34" charset="0"/>
              <a:buChar char="•"/>
            </a:pPr>
            <a:endParaRPr lang="en-US" sz="830" dirty="0">
              <a:solidFill>
                <a:srgbClr val="000000"/>
              </a:solidFill>
              <a:cs typeface="Georgia" panose="02040502050405020303" pitchFamily="18" charset="0"/>
              <a:sym typeface="+mn-lt"/>
            </a:endParaRPr>
          </a:p>
          <a:p>
            <a:pPr marL="171450" lvl="0" indent="-171450">
              <a:buFont typeface="Arial" panose="020B0604020202020204" pitchFamily="34" charset="0"/>
              <a:buChar char="•"/>
            </a:pPr>
            <a:r>
              <a:rPr lang="en-US" sz="830" dirty="0">
                <a:solidFill>
                  <a:srgbClr val="000000"/>
                </a:solidFill>
                <a:cs typeface="Georgia" panose="02040502050405020303" pitchFamily="18" charset="0"/>
                <a:sym typeface="+mn-lt"/>
              </a:rPr>
              <a:t>For SGH, Joe’s past experience in leading large, global, and distributed teams will serve him well as he understands the need for strong communication and visibility when possible.  He also has good experience with M&amp;A and integration, helping him understand the need for tough decision making and cost rationalization while still focusing on performance and culture to ensure a healthy and positive environment for the remaining employees. </a:t>
            </a:r>
          </a:p>
          <a:p>
            <a:pPr lvl="0"/>
            <a:endParaRPr lang="en-US" sz="830" dirty="0">
              <a:solidFill>
                <a:srgbClr val="000000"/>
              </a:solidFill>
              <a:effectLst/>
              <a:ea typeface="SimSun" panose="02010600030101010101" pitchFamily="2" charset="-122"/>
              <a:cs typeface="Times New Roman" panose="02020603050405020304" pitchFamily="18" charset="0"/>
              <a:sym typeface="+mn-lt"/>
            </a:endParaRPr>
          </a:p>
          <a:p>
            <a:pPr marL="171450" lvl="0" indent="-171450">
              <a:buFont typeface="Arial" panose="020B0604020202020204" pitchFamily="34" charset="0"/>
              <a:buChar char="•"/>
            </a:pPr>
            <a:endParaRPr lang="en-US" sz="830" dirty="0">
              <a:solidFill>
                <a:srgbClr val="000000"/>
              </a:solidFill>
              <a:effectLst/>
              <a:ea typeface="SimSun" panose="02010600030101010101" pitchFamily="2" charset="-122"/>
              <a:cs typeface="Times New Roman" panose="02020603050405020304" pitchFamily="18" charset="0"/>
              <a:sym typeface="+mn-lt"/>
            </a:endParaRPr>
          </a:p>
          <a:p>
            <a:pPr marL="1170305" marR="0" indent="-1170305">
              <a:lnSpc>
                <a:spcPct val="107000"/>
              </a:lnSpc>
              <a:spcBef>
                <a:spcPts val="0"/>
              </a:spcBef>
              <a:spcAft>
                <a:spcPts val="600"/>
              </a:spcAft>
            </a:pPr>
            <a:r>
              <a:rPr lang="en-US" sz="900" b="1" kern="1200" dirty="0">
                <a:solidFill>
                  <a:srgbClr val="C00000"/>
                </a:solidFill>
                <a:effectLst/>
                <a:cs typeface="Georgia" panose="02040502050405020303" pitchFamily="18" charset="0"/>
              </a:rPr>
              <a:t>INTEREST LEVEL</a:t>
            </a:r>
          </a:p>
          <a:p>
            <a:pPr marL="171450" lvl="0" indent="-171450">
              <a:buFont typeface="Arial" panose="020B0604020202020204" pitchFamily="34" charset="0"/>
              <a:buChar char="•"/>
            </a:pPr>
            <a:r>
              <a:rPr lang="en-US" sz="830" dirty="0">
                <a:solidFill>
                  <a:srgbClr val="000000"/>
                </a:solidFill>
                <a:cs typeface="Georgia" panose="02040502050405020303" pitchFamily="18" charset="0"/>
                <a:sym typeface="+mn-lt"/>
              </a:rPr>
              <a:t>Joe was the runner-up in Zebra’s recent CEO transition, leading to his decision to step away and seek a CEO opportunity elsewhere.  He is actively looking, and therefore immediately available and interested in this type of opportunity.</a:t>
            </a:r>
          </a:p>
          <a:p>
            <a:pPr marL="171450" lvl="0" indent="-171450">
              <a:buFont typeface="Arial" panose="020B0604020202020204" pitchFamily="34" charset="0"/>
              <a:buChar char="•"/>
            </a:pPr>
            <a:endParaRPr lang="en-US" sz="830" dirty="0">
              <a:solidFill>
                <a:srgbClr val="000000"/>
              </a:solidFill>
              <a:cs typeface="Georgia" panose="02040502050405020303" pitchFamily="18" charset="0"/>
              <a:sym typeface="+mn-lt"/>
            </a:endParaRPr>
          </a:p>
          <a:p>
            <a:pPr marL="171450" lvl="0" indent="-171450">
              <a:buFont typeface="Arial" panose="020B0604020202020204" pitchFamily="34" charset="0"/>
              <a:buChar char="•"/>
            </a:pPr>
            <a:r>
              <a:rPr lang="en-US" sz="830" dirty="0">
                <a:solidFill>
                  <a:srgbClr val="000000"/>
                </a:solidFill>
                <a:cs typeface="Georgia" panose="02040502050405020303" pitchFamily="18" charset="0"/>
                <a:sym typeface="+mn-lt"/>
              </a:rPr>
              <a:t>With respect to SGH specifically, he sees many aspects of his background matching well to the company’s needs.  He also agrees with the thesis that AI, HPC and Edge Computing is a massive and growing market and is therefore quite excited about the opportunity here.  His background in enterprise infrastructure, hardware and software, global services, and significant M&amp;A make him comfortable and extremely interested in pursuing this opportunity. </a:t>
            </a:r>
          </a:p>
          <a:p>
            <a:pPr marL="171450" lvl="0" indent="-171450">
              <a:buFont typeface="Arial" panose="020B0604020202020204" pitchFamily="34" charset="0"/>
              <a:buChar char="•"/>
            </a:pPr>
            <a:endParaRPr lang="en-US" sz="830" dirty="0">
              <a:solidFill>
                <a:srgbClr val="000000"/>
              </a:solidFill>
              <a:effectLst/>
              <a:ea typeface="SimSun" panose="02010600030101010101" pitchFamily="2" charset="-122"/>
              <a:cs typeface="Times New Roman" panose="02020603050405020304" pitchFamily="18" charset="0"/>
              <a:sym typeface="+mn-lt"/>
            </a:endParaRPr>
          </a:p>
          <a:p>
            <a:pPr marL="171450" lvl="0" indent="-171450">
              <a:buFont typeface="Arial" panose="020B0604020202020204" pitchFamily="34" charset="0"/>
              <a:buChar char="•"/>
            </a:pPr>
            <a:endParaRPr lang="en-IN" sz="900" b="1" dirty="0">
              <a:effectLst/>
              <a:ea typeface="SimSun" panose="02010600030101010101" pitchFamily="2" charset="-122"/>
              <a:cs typeface="Times New Roman" panose="02020603050405020304" pitchFamily="18" charset="0"/>
            </a:endParaRPr>
          </a:p>
        </p:txBody>
      </p:sp>
      <p:pic>
        <p:nvPicPr>
          <p:cNvPr id="2" name="Picture 1">
            <a:extLst>
              <a:ext uri="{FF2B5EF4-FFF2-40B4-BE49-F238E27FC236}">
                <a16:creationId xmlns:a16="http://schemas.microsoft.com/office/drawing/2014/main" id="{C5AFA897-EE63-007B-083A-8F5D08773FD8}"/>
              </a:ext>
            </a:extLst>
          </p:cNvPr>
          <p:cNvPicPr>
            <a:picLocks noChangeAspect="1"/>
          </p:cNvPicPr>
          <p:nvPr/>
        </p:nvPicPr>
        <p:blipFill>
          <a:blip r:embed="rId4"/>
          <a:stretch>
            <a:fillRect/>
          </a:stretch>
        </p:blipFill>
        <p:spPr>
          <a:xfrm>
            <a:off x="7890933" y="62410"/>
            <a:ext cx="971666" cy="971666"/>
          </a:xfrm>
          <a:prstGeom prst="rect">
            <a:avLst/>
          </a:prstGeom>
        </p:spPr>
      </p:pic>
    </p:spTree>
    <p:extLst>
      <p:ext uri="{BB962C8B-B14F-4D97-AF65-F5344CB8AC3E}">
        <p14:creationId xmlns:p14="http://schemas.microsoft.com/office/powerpoint/2010/main" val="7166110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MBAQEBAQEBAQEBAQEBAQIAAAAAAAAAAwAAAAMAAAAA/////wQAMwwAAAAAAAAAAAAAIAD///////////////8AAAD///////////////8DAAAAAwD///////8DAAAAAwD///////////////////////////////////////////////////////////////////////////////////////////////////////////////////////////////////////////////////////////////////////////////////////////////////////////////////////////////////////////////////////////////////////////////////////////////////////////////////////////////////////////////////////////////////////////////////////////////////////////////////////////////////////////////////////////////////////////////////////////////8BACAA////////////////AAAO////////AwAAAAIA////////////////////////////////////////////////////////////////////////////////////////////////////////////////////////////////////////////////////////////////////////////////////////////////////////////////////////////////////////////////////////////////////////////////////////////////////////////////////////////////////////////////////////////////////////////////////////////////////////////////////////////////////////////////////////////////////////////////////////////////////////////////////////AgACAP///////wQAAAACABAAC+UhSzsS1eBAjAu/DtbVtBsFAAAAAAADAAAAAwADAAAAAQADAAAAAwD///////8DAAIA////////BAAAAAMAEAALAA0hOVBGf0G3TFUwHw894wUAAAABAAMAAAAAAAMAAAAC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BQMAAAAAAAAAAAAACAB////////////////AAAA////////////////BAAAAAMA////////BAAAAAIA////////BAAAAAIA////////////////////////////////////////////////////////////////////////////////////////////////////////////////////////////////////////////////////////////////////////////////////////////////////////////////////////////////////////////////////////////////////////////////////////////////////////////////////////////////////////////////////////////////////////////////////////////////////////////////////////////////////////////////////////////////////////////////AQAgAf///////////////wAADv///////wQAAAACAP///////////////////////////////////////////////////////////////////////////////////////////////////////////////////////////////////////////////////////////////////////////////////////////////////////////////////////////////////////////////////////////////////////////////////////////////////////////////////////////////////////////////////////////////////////////////////////////////////////////////////////////////////////////////////////////////////////////////////////////////////////////////////////wIAAwEDAAAAAgD///////8aAAZMaW5rZWRTaGFwZXNEYXRhUHJvcGVydHlfMAUAAAAAAAQAAAADAAQAAAABAAQAAAAAAP///////wQAAAAAAP///////wMAAQEDAAAAAwD///////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ODgAAAAAAAAAAAAD/////gwCDAAAABV9pZAAQAAAABOUhSzsS1eBAjAu/DtbVtBsDRGF0YQAbAAAABExpbmtlZFNoYXBlRGF0YQAFAAAAAAACTmFtZQAZAAAATGlua2VkU2hhcGVzRGF0YVByb3BlcnR5ABBWZXJzaW9uAAAAAAAJTGFzdFdyaXRlALpJ6g+CAQAAAAEA/////8YAxgAAAAVfaWQAEAAAAAQADSE5UEZ/QbdMVTAfDz3jA0RhdGEAUwAAAAhQcmVzZW50YXRpb25TY2FubmVkRm9yTGlua2VkU2hhcGVzAAECTnVtYmVyRm9ybWF0U2VwYXJhdG9yTW9kZQAKAAAAQXV0b21hdGljAAACTmFtZQAkAAAATGlua2VkU2hhcGVQcmVzZW50YXRpb25TZXR0aW5nc0RhdGEAEFZlcnNpb24AAAAAAAlMYXN0V3JpdGUA8knqD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 name="THINKCELLUNDODONOTDELETE" val="0"/>
  <p:tag name="ARTICULATE_PROJECT_OPEN" val="0"/>
  <p:tag name="ARTICULATE_SLIDE_COUNT" val="65"/>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9CN1hwARROyhi9RDImDPV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8zg5_zewQSKdUobvbOdw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9CN1hwARROyhi9RDImDPV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Z-Theme">
  <a:themeElements>
    <a:clrScheme name="EZ-Custom-Template">
      <a:dk1>
        <a:sysClr val="windowText" lastClr="000000"/>
      </a:dk1>
      <a:lt1>
        <a:sysClr val="window" lastClr="FFFFFF"/>
      </a:lt1>
      <a:dk2>
        <a:srgbClr val="B61A37"/>
      </a:dk2>
      <a:lt2>
        <a:srgbClr val="D7D2CB"/>
      </a:lt2>
      <a:accent1>
        <a:srgbClr val="A4DBE8"/>
      </a:accent1>
      <a:accent2>
        <a:srgbClr val="018089"/>
      </a:accent2>
      <a:accent3>
        <a:srgbClr val="375F86"/>
      </a:accent3>
      <a:accent4>
        <a:srgbClr val="FBC101"/>
      </a:accent4>
      <a:accent5>
        <a:srgbClr val="E18105"/>
      </a:accent5>
      <a:accent6>
        <a:srgbClr val="AEA513"/>
      </a:accent6>
      <a:hlink>
        <a:srgbClr val="B61A37"/>
      </a:hlink>
      <a:folHlink>
        <a:srgbClr val="007681"/>
      </a:folHlink>
    </a:clrScheme>
    <a:fontScheme name="Egon Zehnder_letter">
      <a:majorFont>
        <a:latin typeface="Coranto 2"/>
        <a:ea typeface=""/>
        <a:cs typeface=""/>
      </a:majorFont>
      <a:minorFont>
        <a:latin typeface="Messin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Presentation6" id="{54A86CED-75EC-458A-BBBD-87246DC918A7}" vid="{43FDEBD4-47FD-4CE4-ABB5-F0503BE42EB0}"/>
    </a:ext>
  </a:extLst>
</a:theme>
</file>

<file path=ppt/theme/theme2.xml><?xml version="1.0" encoding="utf-8"?>
<a:theme xmlns:a="http://schemas.openxmlformats.org/drawingml/2006/main" name="2018 Master EZ">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EZ Hausschrift">
      <a:majorFont>
        <a:latin typeface="Coranto 2"/>
        <a:ea typeface=""/>
        <a:cs typeface=""/>
      </a:majorFont>
      <a:minorFont>
        <a:latin typeface="Coranto 2"/>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Presentation1" id="{C2452E0A-13A7-4290-B2E5-C9B8EC1654AE}" vid="{F55CC6A8-5277-4FFC-AD9B-0CD9C114A069}"/>
    </a:ext>
  </a:extLst>
</a:theme>
</file>

<file path=ppt/theme/theme3.xml><?xml version="1.0" encoding="utf-8"?>
<a:theme xmlns:a="http://schemas.openxmlformats.org/drawingml/2006/main" name="2018 Master EZ">
  <a:themeElements>
    <a:clrScheme name="Lippincott">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EZ Hausschrift">
      <a:majorFont>
        <a:latin typeface="Coranto 2"/>
        <a:ea typeface=""/>
        <a:cs typeface=""/>
      </a:majorFont>
      <a:minorFont>
        <a:latin typeface="Coranto 2"/>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ETP ppt_master_1.2_lettersize_2019.potx [Read-Only]" id="{CFE5D901-2B4F-4B60-B61E-C5CFFB382792}" vid="{BB8042DA-0A89-4618-A2C7-B4784BAA881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Z Hausschrift">
      <a:majorFont>
        <a:latin typeface="Coranto 2"/>
        <a:ea typeface=""/>
        <a:cs typeface=""/>
      </a:majorFont>
      <a:minorFont>
        <a:latin typeface="Coranto 2"/>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Z Hausschrift">
      <a:majorFont>
        <a:latin typeface="Coranto 2"/>
        <a:ea typeface=""/>
        <a:cs typeface=""/>
      </a:majorFont>
      <a:minorFont>
        <a:latin typeface="Coranto 2"/>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8db5f45-9623-423a-9f12-a50e3b10bbae">
      <Terms xmlns="http://schemas.microsoft.com/office/infopath/2007/PartnerControls"/>
    </lcf76f155ced4ddcb4097134ff3c332f>
    <TaxCatchAll xmlns="012d8e9c-9b16-420d-a3d7-b455f8ea3db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2481FBBB3D1614BBB6AFF4FE91E8F54" ma:contentTypeVersion="16" ma:contentTypeDescription="Create a new document." ma:contentTypeScope="" ma:versionID="ae5bf22d4edc0485913d19b1453b0aea">
  <xsd:schema xmlns:xsd="http://www.w3.org/2001/XMLSchema" xmlns:xs="http://www.w3.org/2001/XMLSchema" xmlns:p="http://schemas.microsoft.com/office/2006/metadata/properties" xmlns:ns2="f8db5f45-9623-423a-9f12-a50e3b10bbae" xmlns:ns3="012d8e9c-9b16-420d-a3d7-b455f8ea3dba" targetNamespace="http://schemas.microsoft.com/office/2006/metadata/properties" ma:root="true" ma:fieldsID="3c7e87297857ef6462feae74c52bf8c4" ns2:_="" ns3:_="">
    <xsd:import namespace="f8db5f45-9623-423a-9f12-a50e3b10bbae"/>
    <xsd:import namespace="012d8e9c-9b16-420d-a3d7-b455f8ea3db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db5f45-9623-423a-9f12-a50e3b10bb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4fe8e3d-ef66-4d43-80e9-a4b9290befa2"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12d8e9c-9b16-420d-a3d7-b455f8ea3dba"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768633ac-1159-46ed-8753-2ec9e26cebbd}" ma:internalName="TaxCatchAll" ma:showField="CatchAllData" ma:web="012d8e9c-9b16-420d-a3d7-b455f8ea3db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CF6F2B-7946-4C16-BC6C-E267CF1A89BD}">
  <ds:schemaRefs>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f8db5f45-9623-423a-9f12-a50e3b10bbae"/>
    <ds:schemaRef ds:uri="http://schemas.microsoft.com/office/2006/documentManagement/types"/>
    <ds:schemaRef ds:uri="http://purl.org/dc/elements/1.1/"/>
    <ds:schemaRef ds:uri="012d8e9c-9b16-420d-a3d7-b455f8ea3dba"/>
    <ds:schemaRef ds:uri="http://www.w3.org/XML/1998/namespace"/>
  </ds:schemaRefs>
</ds:datastoreItem>
</file>

<file path=customXml/itemProps2.xml><?xml version="1.0" encoding="utf-8"?>
<ds:datastoreItem xmlns:ds="http://schemas.openxmlformats.org/officeDocument/2006/customXml" ds:itemID="{95466783-CFE3-4BEC-BF5C-FA4C0C73D0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db5f45-9623-423a-9f12-a50e3b10bbae"/>
    <ds:schemaRef ds:uri="012d8e9c-9b16-420d-a3d7-b455f8ea3d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BDEC8A8-B33E-4AB2-A371-EA44EDB057F8}">
  <ds:schemaRefs>
    <ds:schemaRef ds:uri="http://schemas.microsoft.com/sharepoint/v3/contenttype/forms"/>
  </ds:schemaRefs>
</ds:datastoreItem>
</file>

<file path=docMetadata/LabelInfo.xml><?xml version="1.0" encoding="utf-8"?>
<clbl:labelList xmlns:clbl="http://schemas.microsoft.com/office/2020/mipLabelMetadata">
  <clbl:label id="{4eea6844-62c2-4421-8b17-472c57875f31}" enabled="0" method="" siteId="{4eea6844-62c2-4421-8b17-472c57875f31}" removed="1"/>
</clbl:labelList>
</file>

<file path=docProps/app.xml><?xml version="1.0" encoding="utf-8"?>
<Properties xmlns="http://schemas.openxmlformats.org/officeDocument/2006/extended-properties" xmlns:vt="http://schemas.openxmlformats.org/officeDocument/2006/docPropsVTypes">
  <Template>blank</Template>
  <TotalTime>128</TotalTime>
  <Words>1205</Words>
  <Application>Microsoft Office PowerPoint</Application>
  <PresentationFormat>Letter Paper (8.5x11 in)</PresentationFormat>
  <Paragraphs>83</Paragraphs>
  <Slides>3</Slides>
  <Notes>2</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1</vt:i4>
      </vt:variant>
      <vt:variant>
        <vt:lpstr>Slide Titles</vt:lpstr>
      </vt:variant>
      <vt:variant>
        <vt:i4>3</vt:i4>
      </vt:variant>
    </vt:vector>
  </HeadingPairs>
  <TitlesOfParts>
    <vt:vector size="13" baseType="lpstr">
      <vt:lpstr>Coranto 2</vt:lpstr>
      <vt:lpstr>Gill Sans MT</vt:lpstr>
      <vt:lpstr>Messina Sans Book</vt:lpstr>
      <vt:lpstr>Arial</vt:lpstr>
      <vt:lpstr>Messina Sans</vt:lpstr>
      <vt:lpstr>Messina Sans Light</vt:lpstr>
      <vt:lpstr>EZ-Theme</vt:lpstr>
      <vt:lpstr>2018 Master EZ</vt:lpstr>
      <vt:lpstr>2018 Master EZ</vt:lpstr>
      <vt:lpstr>think-cell Folie</vt:lpstr>
      <vt:lpstr>Confidential Report: </vt:lpstr>
      <vt:lpstr>Profile: Joachim “Joe” Heel </vt:lpstr>
      <vt:lpstr>Profile: Joachim “Joe” Heel </vt:lpstr>
    </vt:vector>
  </TitlesOfParts>
  <Company>Egon Zehnder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 Report:</dc:title>
  <dc:creator>Paige Hooper</dc:creator>
  <cp:lastModifiedBy>Scott Texeira</cp:lastModifiedBy>
  <cp:revision>1</cp:revision>
  <cp:lastPrinted>2018-01-10T15:55:14Z</cp:lastPrinted>
  <dcterms:created xsi:type="dcterms:W3CDTF">2023-12-12T18:58:49Z</dcterms:created>
  <dcterms:modified xsi:type="dcterms:W3CDTF">2023-12-15T18:37:49Z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0x010100E3AD0F7C931D4A40A3DD63B40B8689E4</vt:lpwstr>
  </property>
  <property fmtid="{D5CDD505-2E9C-101B-9397-08002B2CF9AE}" pid="3" name="MediaServiceImageTags">
    <vt:lpwstr/>
  </property>
  <property fmtid="{D5CDD505-2E9C-101B-9397-08002B2CF9AE}" pid="4" name="ArticulateGUID">
    <vt:lpwstr>36FC7878-022D-4E25-A30C-C2171A38032F</vt:lpwstr>
  </property>
  <property fmtid="{D5CDD505-2E9C-101B-9397-08002B2CF9AE}" pid="5" name="ArticulatePath">
    <vt:lpwstr>https://egono365.sharepoint.com/teams/AstridxCreatives/Shared Documents/General/Portfolio Architecture/New Firm Presentation/EZ_Our Firm Presentation_Lettersize_ENG</vt:lpwstr>
  </property>
</Properties>
</file>