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na Majchrzak" userId="8fe663965e2564e3" providerId="LiveId" clId="{ABDE537C-093D-4082-B67B-88C479B42459}"/>
    <pc:docChg chg="custSel modSld sldOrd">
      <pc:chgData name="Martyna Majchrzak" userId="8fe663965e2564e3" providerId="LiveId" clId="{ABDE537C-093D-4082-B67B-88C479B42459}" dt="2020-06-09T19:06:27.201" v="82" actId="20577"/>
      <pc:docMkLst>
        <pc:docMk/>
      </pc:docMkLst>
      <pc:sldChg chg="modSp mod ord">
        <pc:chgData name="Martyna Majchrzak" userId="8fe663965e2564e3" providerId="LiveId" clId="{ABDE537C-093D-4082-B67B-88C479B42459}" dt="2020-06-09T19:06:27.201" v="82" actId="20577"/>
        <pc:sldMkLst>
          <pc:docMk/>
          <pc:sldMk cId="0" sldId="266"/>
        </pc:sldMkLst>
        <pc:spChg chg="mod">
          <ac:chgData name="Martyna Majchrzak" userId="8fe663965e2564e3" providerId="LiveId" clId="{ABDE537C-093D-4082-B67B-88C479B42459}" dt="2020-06-09T19:03:34.926" v="0" actId="20577"/>
          <ac:spMkLst>
            <pc:docMk/>
            <pc:sldMk cId="0" sldId="266"/>
            <ac:spMk id="194" creationId="{00000000-0000-0000-0000-000000000000}"/>
          </ac:spMkLst>
        </pc:spChg>
        <pc:spChg chg="mod">
          <ac:chgData name="Martyna Majchrzak" userId="8fe663965e2564e3" providerId="LiveId" clId="{ABDE537C-093D-4082-B67B-88C479B42459}" dt="2020-06-09T19:06:27.201" v="82" actId="20577"/>
          <ac:spMkLst>
            <pc:docMk/>
            <pc:sldMk cId="0" sldId="266"/>
            <ac:spMk id="1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81ebe0b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81ebe0b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81ebe0bf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81ebe0bf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81ebe0b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81ebe0b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81ebe0b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81ebe0b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81ebe0b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81ebe0b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81ebe0b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81ebe0b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81ebe0bf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81ebe0bf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81ebe0b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81ebe0b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81ebe0b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81ebe0b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81ebe0b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81ebe0b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Zakupy internetowe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Agata Makarewicz, Martyna Majchrzak, Renata Rólkiewicz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4950" y="44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tSNE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25" y="407632"/>
            <a:ext cx="2934276" cy="292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75" y="2123200"/>
            <a:ext cx="2711050" cy="2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183925"/>
            <a:ext cx="2711050" cy="259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Wnioski</a:t>
            </a:r>
            <a:endParaRPr dirty="0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pl" sz="1500" dirty="0">
                <a:latin typeface="Nunito"/>
                <a:ea typeface="Nunito"/>
                <a:cs typeface="Nunito"/>
                <a:sym typeface="Nunito"/>
              </a:rPr>
              <a:t>Najnaturalniejszy </a:t>
            </a:r>
            <a:r>
              <a:rPr lang="pl-PL" sz="1500" dirty="0">
                <a:latin typeface="Nunito"/>
                <a:ea typeface="Nunito"/>
                <a:cs typeface="Nunito"/>
                <a:sym typeface="Nunito"/>
              </a:rPr>
              <a:t>dla tego zbioru</a:t>
            </a:r>
            <a:r>
              <a:rPr lang="pl" sz="1500" dirty="0">
                <a:latin typeface="Nunito"/>
                <a:ea typeface="Nunito"/>
                <a:cs typeface="Nunito"/>
                <a:sym typeface="Nunito"/>
              </a:rPr>
              <a:t> jest podział na 2 klastry</a:t>
            </a:r>
            <a:endParaRPr sz="15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pl" sz="1500" dirty="0">
                <a:latin typeface="Nunito"/>
                <a:ea typeface="Nunito"/>
                <a:cs typeface="Nunito"/>
                <a:sym typeface="Nunito"/>
              </a:rPr>
              <a:t>Żaden z przetestowanych algorytmów nie radzi sobie satysfakcjonująco.</a:t>
            </a:r>
            <a:endParaRPr sz="15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597025"/>
            <a:ext cx="24720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badań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77725"/>
            <a:ext cx="24720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8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Znalezienie typów klientów robiących zakupy internetowe.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850" y="713325"/>
            <a:ext cx="5014951" cy="33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Przygotowanie danych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Nunito"/>
              <a:buChar char="●"/>
            </a:pPr>
            <a:r>
              <a:rPr lang="pl" sz="1350">
                <a:latin typeface="Nunito"/>
                <a:ea typeface="Nunito"/>
                <a:cs typeface="Nunito"/>
                <a:sym typeface="Nunito"/>
              </a:rPr>
              <a:t>zredukowanie liczby kategorii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Nunito"/>
              <a:buChar char="●"/>
            </a:pPr>
            <a:r>
              <a:rPr lang="pl" sz="1350">
                <a:latin typeface="Nunito"/>
                <a:ea typeface="Nunito"/>
                <a:cs typeface="Nunito"/>
                <a:sym typeface="Nunito"/>
              </a:rPr>
              <a:t>usunięcie outlierów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Nunito"/>
              <a:buChar char="●"/>
            </a:pPr>
            <a:r>
              <a:rPr lang="pl" sz="1350">
                <a:latin typeface="Nunito"/>
                <a:ea typeface="Nunito"/>
                <a:cs typeface="Nunito"/>
                <a:sym typeface="Nunito"/>
              </a:rPr>
              <a:t>one-hot encoding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Nunito"/>
              <a:buChar char="●"/>
            </a:pPr>
            <a:r>
              <a:rPr lang="pl" sz="1350">
                <a:latin typeface="Nunito"/>
                <a:ea typeface="Nunito"/>
                <a:cs typeface="Nunito"/>
                <a:sym typeface="Nunito"/>
              </a:rPr>
              <a:t>standaryzacja zmiennych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Nunito"/>
              <a:buChar char="●"/>
            </a:pPr>
            <a:r>
              <a:rPr lang="pl" sz="1350">
                <a:latin typeface="Nunito"/>
                <a:ea typeface="Nunito"/>
                <a:cs typeface="Nunito"/>
                <a:sym typeface="Nunito"/>
              </a:rPr>
              <a:t>usunięcie 2 kolumn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PCA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t="1506"/>
          <a:stretch/>
        </p:blipFill>
        <p:spPr>
          <a:xfrm>
            <a:off x="1530200" y="1417800"/>
            <a:ext cx="6298798" cy="33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Metody klasteryzacji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4576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Kmeans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Agglomerative average linkage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Agglomerative single linkage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Agglomerative ward linkage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Agglomerative complete linkage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GMM covariance full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GMM covariance tied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GMM covariance diag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GMM covariance spherical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DBSCAN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Metryki 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Silhouette Coefficient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Davies-Bouldin Index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unito"/>
              <a:buChar char="●"/>
            </a:pPr>
            <a:r>
              <a:rPr lang="pl" sz="13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Calinski-Harabasz Index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84775" y="391475"/>
            <a:ext cx="75057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Silhouette Coefficient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75" y="1787550"/>
            <a:ext cx="5313426" cy="300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750" y="543050"/>
            <a:ext cx="3302626" cy="1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74900" y="37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Davies-Bouldin Index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25" y="1827024"/>
            <a:ext cx="5119900" cy="299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725" y="552950"/>
            <a:ext cx="3242725" cy="1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384750" y="411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Calinski-Harabasz Index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49" y="1754925"/>
            <a:ext cx="5267300" cy="30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049" y="649450"/>
            <a:ext cx="3187153" cy="185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Pokaz na ekranie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Nunito</vt:lpstr>
      <vt:lpstr>Calibri</vt:lpstr>
      <vt:lpstr>Arial</vt:lpstr>
      <vt:lpstr>Shift</vt:lpstr>
      <vt:lpstr>Zakupy internetowe</vt:lpstr>
      <vt:lpstr>Cel badań</vt:lpstr>
      <vt:lpstr>Przygotowanie danych</vt:lpstr>
      <vt:lpstr>PCA</vt:lpstr>
      <vt:lpstr>Metody klasteryzacji</vt:lpstr>
      <vt:lpstr>Metryki </vt:lpstr>
      <vt:lpstr>Silhouette Coefficient</vt:lpstr>
      <vt:lpstr>Davies-Bouldin Index</vt:lpstr>
      <vt:lpstr>Calinski-Harabasz Index</vt:lpstr>
      <vt:lpstr>tSNE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Zakupy internetowe</dc:title>
  <cp:lastModifiedBy>Martyna Majchrzak</cp:lastModifiedBy>
  <cp:revision>2</cp:revision>
  <dcterms:modified xsi:type="dcterms:W3CDTF">2020-06-09T19:21:58Z</dcterms:modified>
</cp:coreProperties>
</file>