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265" r:id="rId5"/>
    <p:sldId id="266" r:id="rId6"/>
    <p:sldId id="270" r:id="rId7"/>
    <p:sldId id="271" r:id="rId8"/>
    <p:sldId id="272" r:id="rId9"/>
    <p:sldId id="275" r:id="rId10"/>
    <p:sldId id="273" r:id="rId11"/>
    <p:sldId id="279" r:id="rId12"/>
    <p:sldId id="282" r:id="rId13"/>
    <p:sldId id="284" r:id="rId14"/>
    <p:sldId id="28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90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27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87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26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55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2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9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2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3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EAB7D7-3608-4730-B2E2-670834DF882C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7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68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haohershi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Meeting Planner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307 Final Project</a:t>
            </a:r>
          </a:p>
          <a:p>
            <a:r>
              <a:rPr lang="en-US" dirty="0"/>
              <a:t>Chaohe Shi, Mark </a:t>
            </a:r>
            <a:r>
              <a:rPr lang="en-US" dirty="0" err="1"/>
              <a:t>Slavsky</a:t>
            </a:r>
            <a:r>
              <a:rPr lang="en-US" dirty="0"/>
              <a:t>, Philippe Sawyer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AD4D-304D-4BF0-A690-52B93C91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6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AD4D-304D-4BF0-A690-52B93C91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en-US" dirty="0"/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B8F8302C-5FC3-4E1B-B039-19FFB6F50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829" y="2134431"/>
            <a:ext cx="7841673" cy="365676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325C5A-CE3D-48EF-BF90-D2C3E38CA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6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CCF54A-1D7F-4414-9F8A-C6F747F4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4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D6FB2C-923B-44AA-A2B9-602CD428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4311" y="-29819"/>
            <a:ext cx="10018713" cy="1752599"/>
          </a:xfrm>
        </p:spPr>
        <p:txBody>
          <a:bodyPr/>
          <a:lstStyle/>
          <a:p>
            <a:r>
              <a:rPr lang="en-US" altLang="zh-CN" dirty="0"/>
              <a:t>Plan for meeting?</a:t>
            </a:r>
            <a:endParaRPr 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A251887-1760-43D1-8981-07016ACFD6A9}"/>
              </a:ext>
            </a:extLst>
          </p:cNvPr>
          <p:cNvSpPr/>
          <p:nvPr/>
        </p:nvSpPr>
        <p:spPr>
          <a:xfrm>
            <a:off x="6440556" y="1518832"/>
            <a:ext cx="3511827" cy="612648"/>
          </a:xfrm>
          <a:prstGeom prst="wedgeRoundRectCallout">
            <a:avLst>
              <a:gd name="adj1" fmla="val 55005"/>
              <a:gd name="adj2" fmla="val 214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Let’s go watch movie tomorrow!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33A8A-3397-46BE-9628-65318F237E0F}"/>
              </a:ext>
            </a:extLst>
          </p:cNvPr>
          <p:cNvSpPr txBox="1"/>
          <p:nvPr/>
        </p:nvSpPr>
        <p:spPr>
          <a:xfrm>
            <a:off x="10204174" y="1771756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Chao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E1E49DD-5893-4A0B-A85F-F1AB1D57FCC0}"/>
              </a:ext>
            </a:extLst>
          </p:cNvPr>
          <p:cNvSpPr/>
          <p:nvPr/>
        </p:nvSpPr>
        <p:spPr>
          <a:xfrm>
            <a:off x="3922641" y="2239490"/>
            <a:ext cx="3253408" cy="612648"/>
          </a:xfrm>
          <a:prstGeom prst="wedgeRoundRectCallout">
            <a:avLst>
              <a:gd name="adj1" fmla="val -54502"/>
              <a:gd name="adj2" fmla="val 214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Cool! I’m available after 12pm.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B7999C-3DA0-4B81-867C-CE595AF78839}"/>
              </a:ext>
            </a:extLst>
          </p:cNvPr>
          <p:cNvSpPr txBox="1"/>
          <p:nvPr/>
        </p:nvSpPr>
        <p:spPr>
          <a:xfrm>
            <a:off x="3001682" y="248280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BB9F658-48C9-46C4-BE1B-0AD2428073DA}"/>
              </a:ext>
            </a:extLst>
          </p:cNvPr>
          <p:cNvSpPr/>
          <p:nvPr/>
        </p:nvSpPr>
        <p:spPr>
          <a:xfrm>
            <a:off x="3922641" y="2960148"/>
            <a:ext cx="3763618" cy="612648"/>
          </a:xfrm>
          <a:prstGeom prst="wedgeRoundRectCallout">
            <a:avLst>
              <a:gd name="adj1" fmla="val -53798"/>
              <a:gd name="adj2" fmla="val 2356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Anytime before 6 in the afternoon.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64A799-2634-4E3F-BB16-B23B8D361975}"/>
              </a:ext>
            </a:extLst>
          </p:cNvPr>
          <p:cNvSpPr txBox="1"/>
          <p:nvPr/>
        </p:nvSpPr>
        <p:spPr>
          <a:xfrm>
            <a:off x="2861419" y="320346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Philippe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70536062-F9AF-4B1A-A7E6-4A444E9A84CD}"/>
              </a:ext>
            </a:extLst>
          </p:cNvPr>
          <p:cNvSpPr/>
          <p:nvPr/>
        </p:nvSpPr>
        <p:spPr>
          <a:xfrm>
            <a:off x="3922641" y="3680806"/>
            <a:ext cx="2286000" cy="612648"/>
          </a:xfrm>
          <a:prstGeom prst="wedgeRoundRectCallout">
            <a:avLst>
              <a:gd name="adj1" fmla="val -56241"/>
              <a:gd name="adj2" fmla="val 214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 to 7 works for me.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FFCFA-457E-4E5D-8C86-A17EF34A074C}"/>
              </a:ext>
            </a:extLst>
          </p:cNvPr>
          <p:cNvSpPr txBox="1"/>
          <p:nvPr/>
        </p:nvSpPr>
        <p:spPr>
          <a:xfrm>
            <a:off x="3001682" y="392412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839B7972-57C5-4328-8EAC-B577E3DA00AE}"/>
              </a:ext>
            </a:extLst>
          </p:cNvPr>
          <p:cNvSpPr/>
          <p:nvPr/>
        </p:nvSpPr>
        <p:spPr>
          <a:xfrm>
            <a:off x="3922641" y="4401464"/>
            <a:ext cx="6864629" cy="612648"/>
          </a:xfrm>
          <a:prstGeom prst="wedgeRoundRectCallout">
            <a:avLst>
              <a:gd name="adj1" fmla="val -52282"/>
              <a:gd name="adj2" fmla="val 192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am free in the morning, and 2:30 to 5:30 and 6:30 to 8:30 after noon.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2F2873-8908-4D0E-A0F4-7E9E0B2E257A}"/>
              </a:ext>
            </a:extLst>
          </p:cNvPr>
          <p:cNvSpPr txBox="1"/>
          <p:nvPr/>
        </p:nvSpPr>
        <p:spPr>
          <a:xfrm>
            <a:off x="3001682" y="46447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Carl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0AC76F1-865F-4BEB-9FA7-0D9A59A3450A}"/>
              </a:ext>
            </a:extLst>
          </p:cNvPr>
          <p:cNvSpPr/>
          <p:nvPr/>
        </p:nvSpPr>
        <p:spPr>
          <a:xfrm>
            <a:off x="3922641" y="5122122"/>
            <a:ext cx="4260574" cy="612648"/>
          </a:xfrm>
          <a:prstGeom prst="wedgeRoundRectCallout">
            <a:avLst>
              <a:gd name="adj1" fmla="val -52947"/>
              <a:gd name="adj2" fmla="val 192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Ops! Sorry I won’t be available from 4 to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8C9DCE-C613-49A8-8AFA-F2487315115E}"/>
              </a:ext>
            </a:extLst>
          </p:cNvPr>
          <p:cNvSpPr txBox="1"/>
          <p:nvPr/>
        </p:nvSpPr>
        <p:spPr>
          <a:xfrm>
            <a:off x="3001682" y="536543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E4660240-993C-45CB-89E5-834D6AEA8107}"/>
              </a:ext>
            </a:extLst>
          </p:cNvPr>
          <p:cNvSpPr/>
          <p:nvPr/>
        </p:nvSpPr>
        <p:spPr>
          <a:xfrm>
            <a:off x="7686259" y="5842780"/>
            <a:ext cx="2266124" cy="612648"/>
          </a:xfrm>
          <a:prstGeom prst="wedgeRoundRectCallout">
            <a:avLst>
              <a:gd name="adj1" fmla="val 57344"/>
              <a:gd name="adj2" fmla="val 214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Let’s stay at home…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510C22-25D7-4389-94C4-76240B105DA4}"/>
              </a:ext>
            </a:extLst>
          </p:cNvPr>
          <p:cNvSpPr txBox="1"/>
          <p:nvPr/>
        </p:nvSpPr>
        <p:spPr>
          <a:xfrm>
            <a:off x="10204174" y="609570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Chao</a:t>
            </a:r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42B076AC-0CF8-4D4B-A896-B84908E2A4BA}"/>
              </a:ext>
            </a:extLst>
          </p:cNvPr>
          <p:cNvSpPr/>
          <p:nvPr/>
        </p:nvSpPr>
        <p:spPr>
          <a:xfrm>
            <a:off x="9687340" y="3732002"/>
            <a:ext cx="1351722" cy="1372175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8" grpId="0"/>
      <p:bldP spid="11" grpId="0" animBg="1"/>
      <p:bldP spid="12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4311" y="-29819"/>
            <a:ext cx="10018713" cy="1752599"/>
          </a:xfrm>
        </p:spPr>
        <p:txBody>
          <a:bodyPr/>
          <a:lstStyle/>
          <a:p>
            <a:r>
              <a:rPr lang="en-US" altLang="zh-CN" dirty="0"/>
              <a:t>Plan for meeting?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20C56D-8948-4815-ADA1-D6482EDD0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4" y="2387861"/>
            <a:ext cx="4929186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F06AE8-84A4-4424-8736-315DEB20F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385" y="2387862"/>
            <a:ext cx="4929186" cy="2743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1F007-FB14-494A-AA36-840F09DD7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696" y="2387480"/>
            <a:ext cx="4929875" cy="2743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C6F84A-E36B-43DB-874D-CD28CE857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007" y="2387480"/>
            <a:ext cx="4929875" cy="2743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D47BD7-088E-4F42-8CB9-5ABCA1CA6D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7007" y="2386716"/>
            <a:ext cx="4930564" cy="27439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3EC00B-4331-4AD3-8197-09F38DD74E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5629" y="2386332"/>
            <a:ext cx="4931253" cy="2744349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0575FB09-91F6-4D53-A344-AF337D174AD8}"/>
              </a:ext>
            </a:extLst>
          </p:cNvPr>
          <p:cNvSpPr/>
          <p:nvPr/>
        </p:nvSpPr>
        <p:spPr>
          <a:xfrm>
            <a:off x="7460974" y="3758506"/>
            <a:ext cx="1338469" cy="574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7B34C957-676B-4AF9-BC58-16430DBAA5D7}"/>
              </a:ext>
            </a:extLst>
          </p:cNvPr>
          <p:cNvSpPr/>
          <p:nvPr/>
        </p:nvSpPr>
        <p:spPr>
          <a:xfrm>
            <a:off x="9687340" y="3732002"/>
            <a:ext cx="1351722" cy="1372175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Front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AD4D-304D-4BF0-A690-52B93C91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altLang="zh-CN" dirty="0"/>
              <a:t>5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B4AEF-EE38-4EC6-A27A-5D3DDF59D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706" y="2514472"/>
            <a:ext cx="4929876" cy="274358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A84D0D-BE5A-4A24-8F64-3198892AE2F9}"/>
              </a:ext>
            </a:extLst>
          </p:cNvPr>
          <p:cNvCxnSpPr/>
          <p:nvPr/>
        </p:nvCxnSpPr>
        <p:spPr>
          <a:xfrm flipH="1" flipV="1">
            <a:off x="6293224" y="2796988"/>
            <a:ext cx="1098966" cy="46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43E92F2-07D0-4ED1-846A-798721505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06" y="2514471"/>
            <a:ext cx="4929877" cy="274358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BDDCD58-781D-4AA4-9BB3-8DC3815AD836}"/>
              </a:ext>
            </a:extLst>
          </p:cNvPr>
          <p:cNvSpPr/>
          <p:nvPr/>
        </p:nvSpPr>
        <p:spPr>
          <a:xfrm>
            <a:off x="5573407" y="2818187"/>
            <a:ext cx="1840518" cy="574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EF724-91D0-4D34-9FF4-E97E1CBDE182}"/>
              </a:ext>
            </a:extLst>
          </p:cNvPr>
          <p:cNvSpPr txBox="1"/>
          <p:nvPr/>
        </p:nvSpPr>
        <p:spPr>
          <a:xfrm>
            <a:off x="3698731" y="2395732"/>
            <a:ext cx="7386917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The data-* can then be used in the page's JavaScript to create a more engaging user experience (without any Ajax calls or server-side database queries).</a:t>
            </a:r>
          </a:p>
        </p:txBody>
      </p:sp>
    </p:spTree>
    <p:extLst>
      <p:ext uri="{BB962C8B-B14F-4D97-AF65-F5344CB8AC3E}">
        <p14:creationId xmlns:p14="http://schemas.microsoft.com/office/powerpoint/2010/main" val="22634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Front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AD4D-304D-4BF0-A690-52B93C91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JavaScript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6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Front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AD4D-304D-4BF0-A690-52B93C91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JavaScript</a:t>
            </a:r>
          </a:p>
          <a:p>
            <a:r>
              <a:rPr lang="en-US" altLang="zh-CN" dirty="0" err="1"/>
              <a:t>JQuery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1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Front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AD4D-304D-4BF0-A690-52B93C91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JavaScript</a:t>
            </a:r>
          </a:p>
          <a:p>
            <a:r>
              <a:rPr lang="en-US" altLang="zh-CN" dirty="0" err="1"/>
              <a:t>JQuery</a:t>
            </a:r>
            <a:endParaRPr lang="en-US" altLang="zh-CN" dirty="0"/>
          </a:p>
          <a:p>
            <a:r>
              <a:rPr lang="en-US" altLang="zh-CN" dirty="0" err="1"/>
              <a:t>BootStrap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67322-9697-40B3-9D7F-A392D38FE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24" y="2318735"/>
            <a:ext cx="7385947" cy="2771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1B27CE-F34A-49C4-B5FA-C307949CC284}"/>
              </a:ext>
            </a:extLst>
          </p:cNvPr>
          <p:cNvSpPr txBox="1"/>
          <p:nvPr/>
        </p:nvSpPr>
        <p:spPr>
          <a:xfrm>
            <a:off x="3873726" y="5090578"/>
            <a:ext cx="738594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Free front end framework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Responsive, mobile-first web sites</a:t>
            </a:r>
          </a:p>
        </p:txBody>
      </p:sp>
    </p:spTree>
    <p:extLst>
      <p:ext uri="{BB962C8B-B14F-4D97-AF65-F5344CB8AC3E}">
        <p14:creationId xmlns:p14="http://schemas.microsoft.com/office/powerpoint/2010/main" val="237783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Special tech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AD4D-304D-4BF0-A690-52B93C91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71B41-E95D-45CF-8401-B63AEF78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18" y="2666999"/>
            <a:ext cx="4358295" cy="188621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9889B-5D5A-4FA5-BAC7-6C708FBC31EC}"/>
              </a:ext>
            </a:extLst>
          </p:cNvPr>
          <p:cNvCxnSpPr/>
          <p:nvPr/>
        </p:nvCxnSpPr>
        <p:spPr>
          <a:xfrm flipH="1" flipV="1">
            <a:off x="6777318" y="3610105"/>
            <a:ext cx="1098966" cy="46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8C8E5D-956F-4F1D-9226-29E09535AB94}"/>
              </a:ext>
            </a:extLst>
          </p:cNvPr>
          <p:cNvSpPr txBox="1"/>
          <p:nvPr/>
        </p:nvSpPr>
        <p:spPr>
          <a:xfrm>
            <a:off x="3048000" y="4781812"/>
            <a:ext cx="845502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Let's Encrypt - Free SSL/TLS Certificates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. </a:t>
            </a:r>
            <a:r>
              <a:rPr lang="en-US" sz="3600" dirty="0" err="1"/>
              <a:t>htaccess</a:t>
            </a:r>
            <a:r>
              <a:rPr lang="en-US" sz="3600" dirty="0"/>
              <a:t> Redirects</a:t>
            </a:r>
          </a:p>
        </p:txBody>
      </p:sp>
    </p:spTree>
    <p:extLst>
      <p:ext uri="{BB962C8B-B14F-4D97-AF65-F5344CB8AC3E}">
        <p14:creationId xmlns:p14="http://schemas.microsoft.com/office/powerpoint/2010/main" val="289392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Special tech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AD4D-304D-4BF0-A690-52B93C91D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en-US" dirty="0"/>
              <a:t>Security</a:t>
            </a:r>
            <a:endParaRPr lang="en-US" altLang="zh-CN" dirty="0"/>
          </a:p>
          <a:p>
            <a:r>
              <a:rPr lang="en-US" altLang="zh-CN" dirty="0"/>
              <a:t>Favicon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7FCE6-ACC2-4904-908B-0308C071EB50}"/>
              </a:ext>
            </a:extLst>
          </p:cNvPr>
          <p:cNvSpPr txBox="1"/>
          <p:nvPr/>
        </p:nvSpPr>
        <p:spPr>
          <a:xfrm>
            <a:off x="2743199" y="3506123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- for all!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7BE751-DF0E-4465-A8E9-D14BAACC5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833" y="2046602"/>
            <a:ext cx="4013665" cy="43649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B5EED8-C55B-49DF-8E52-F735AEAE1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725" y="2046602"/>
            <a:ext cx="3659880" cy="43649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F419AD-5BF0-4286-982D-81AB8A9C9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861" y="2045988"/>
            <a:ext cx="4365608" cy="43656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AE45D1-4142-4C4A-A1A6-C063D48DD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759" y="2045988"/>
            <a:ext cx="5470373" cy="43656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C22946-BF48-43F1-B117-4913E91D62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923" y="3074823"/>
            <a:ext cx="3943483" cy="23079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50F5A7-68C5-46A0-8A80-2CEDACD5D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994" y="2144529"/>
            <a:ext cx="5470373" cy="43656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9D1042B-C836-4792-948E-77EC36DEA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0861" y="2666999"/>
            <a:ext cx="6910881" cy="29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8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188</TotalTime>
  <Words>179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华文楷体</vt:lpstr>
      <vt:lpstr>Arial</vt:lpstr>
      <vt:lpstr>Calibri</vt:lpstr>
      <vt:lpstr>Corbel</vt:lpstr>
      <vt:lpstr>Parallax</vt:lpstr>
      <vt:lpstr>Online Meeting Planner</vt:lpstr>
      <vt:lpstr>Plan for meeting?</vt:lpstr>
      <vt:lpstr>Plan for meeting?</vt:lpstr>
      <vt:lpstr>Front end</vt:lpstr>
      <vt:lpstr>Front end</vt:lpstr>
      <vt:lpstr>Front end</vt:lpstr>
      <vt:lpstr>Front end</vt:lpstr>
      <vt:lpstr>Special tech</vt:lpstr>
      <vt:lpstr>Special tech</vt:lpstr>
      <vt:lpstr>Back end</vt:lpstr>
      <vt:lpstr>Back end</vt:lpstr>
      <vt:lpstr>Demo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Meeting Planner</dc:title>
  <dc:creator>Chaohe Shi</dc:creator>
  <cp:lastModifiedBy>Chaohe Shi</cp:lastModifiedBy>
  <cp:revision>16</cp:revision>
  <dcterms:created xsi:type="dcterms:W3CDTF">2017-12-04T05:55:27Z</dcterms:created>
  <dcterms:modified xsi:type="dcterms:W3CDTF">2017-12-04T09:05:40Z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