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lvl1pPr defTabSz="457200">
      <a:defRPr>
        <a:latin typeface="Corbel"/>
        <a:ea typeface="Corbel"/>
        <a:cs typeface="Corbel"/>
        <a:sym typeface="Corbel"/>
      </a:defRPr>
    </a:lvl1pPr>
    <a:lvl2pPr indent="457200" defTabSz="457200">
      <a:defRPr>
        <a:latin typeface="Corbel"/>
        <a:ea typeface="Corbel"/>
        <a:cs typeface="Corbel"/>
        <a:sym typeface="Corbel"/>
      </a:defRPr>
    </a:lvl2pPr>
    <a:lvl3pPr indent="914400" defTabSz="457200">
      <a:defRPr>
        <a:latin typeface="Corbel"/>
        <a:ea typeface="Corbel"/>
        <a:cs typeface="Corbel"/>
        <a:sym typeface="Corbel"/>
      </a:defRPr>
    </a:lvl3pPr>
    <a:lvl4pPr indent="1371600" defTabSz="457200">
      <a:defRPr>
        <a:latin typeface="Corbel"/>
        <a:ea typeface="Corbel"/>
        <a:cs typeface="Corbel"/>
        <a:sym typeface="Corbel"/>
      </a:defRPr>
    </a:lvl4pPr>
    <a:lvl5pPr indent="1828800" defTabSz="457200">
      <a:defRPr>
        <a:latin typeface="Corbel"/>
        <a:ea typeface="Corbel"/>
        <a:cs typeface="Corbel"/>
        <a:sym typeface="Corbel"/>
      </a:defRPr>
    </a:lvl5pPr>
    <a:lvl6pPr indent="2286000" defTabSz="457200">
      <a:defRPr>
        <a:latin typeface="Corbel"/>
        <a:ea typeface="Corbel"/>
        <a:cs typeface="Corbel"/>
        <a:sym typeface="Corbel"/>
      </a:defRPr>
    </a:lvl6pPr>
    <a:lvl7pPr indent="2743200" defTabSz="457200">
      <a:defRPr>
        <a:latin typeface="Corbel"/>
        <a:ea typeface="Corbel"/>
        <a:cs typeface="Corbel"/>
        <a:sym typeface="Corbel"/>
      </a:defRPr>
    </a:lvl7pPr>
    <a:lvl8pPr indent="3200400" defTabSz="457200">
      <a:defRPr>
        <a:latin typeface="Corbel"/>
        <a:ea typeface="Corbel"/>
        <a:cs typeface="Corbel"/>
        <a:sym typeface="Corbel"/>
      </a:defRPr>
    </a:lvl8pPr>
    <a:lvl9pPr indent="3657600" defTabSz="457200">
      <a:defRPr>
        <a:latin typeface="Corbel"/>
        <a:ea typeface="Corbel"/>
        <a:cs typeface="Corbel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E2F8"/>
          </a:solidFill>
        </a:fill>
      </a:tcStyle>
    </a:wholeTbl>
    <a:band2H>
      <a:tcTxStyle b="def" i="def"/>
      <a:tcStyle>
        <a:tcBdr/>
        <a:fill>
          <a:solidFill>
            <a:srgbClr val="E7F1FB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ACEC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ACEC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ACE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DECD"/>
          </a:solidFill>
        </a:fill>
      </a:tcStyle>
    </a:wholeTbl>
    <a:band2H>
      <a:tcTxStyle b="def" i="def"/>
      <a:tcStyle>
        <a:tcBdr/>
        <a:fill>
          <a:solidFill>
            <a:srgbClr val="FAEFE8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9D3E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9D3E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9D3E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D2F4"/>
          </a:solidFill>
        </a:fill>
      </a:tcStyle>
    </a:wholeTbl>
    <a:band2H>
      <a:tcTxStyle b="def" i="def"/>
      <a:tcStyle>
        <a:tcBdr/>
        <a:fill>
          <a:solidFill>
            <a:srgbClr val="F0EAF9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666E1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666E1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666E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ACEC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ACE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546099" y="-4764"/>
            <a:ext cx="5014914" cy="6862765"/>
            <a:chOff x="0" y="0"/>
            <a:chExt cx="5014912" cy="6862763"/>
          </a:xfrm>
        </p:grpSpPr>
        <p:sp>
          <p:nvSpPr>
            <p:cNvPr id="13" name="Shape 13"/>
            <p:cNvSpPr/>
            <p:nvPr/>
          </p:nvSpPr>
          <p:spPr>
            <a:xfrm>
              <a:off x="438150" y="0"/>
              <a:ext cx="1063626" cy="278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1035051" cy="267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-1" y="2587625"/>
              <a:ext cx="2693989" cy="427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42911" y="2697163"/>
              <a:ext cx="3332163" cy="416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38150" y="2692400"/>
              <a:ext cx="4576763" cy="417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2582863"/>
              <a:ext cx="3584576" cy="427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0" name="Shape 20"/>
          <p:cNvSpPr/>
          <p:nvPr>
            <p:ph type="title"/>
          </p:nvPr>
        </p:nvSpPr>
        <p:spPr>
          <a:xfrm>
            <a:off x="2928400" y="1380067"/>
            <a:ext cx="8574624" cy="261620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pPr lvl="0">
              <a:defRPr sz="1800"/>
            </a:pPr>
            <a:r>
              <a:rPr sz="6000"/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15377" y="3996266"/>
            <a:ext cx="6987645" cy="1388535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100"/>
            </a:lvl1pPr>
          </a:lstStyle>
          <a:p>
            <a:pPr lvl="0">
              <a:defRPr sz="1800"/>
            </a:pPr>
            <a:r>
              <a:rPr sz="2100"/>
              <a:t>Click to edit Master subtitle style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484311" y="4732864"/>
            <a:ext cx="10018711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Click to edit Master title style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484311" y="5299602"/>
            <a:ext cx="10018711" cy="493713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Edit Master text styles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484312" y="414866"/>
            <a:ext cx="10018711" cy="358986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484312" y="4004733"/>
            <a:ext cx="10018714" cy="2125134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Edit Master text styles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598612" y="531841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cap="all" sz="8000"/>
            </a:lvl1pPr>
          </a:lstStyle>
          <a:p>
            <a:pPr lvl="0">
              <a:defRPr cap="none" sz="1800"/>
            </a:pPr>
            <a:r>
              <a:rPr cap="all" sz="8000"/>
              <a:t>“</a:t>
            </a:r>
          </a:p>
        </p:txBody>
      </p:sp>
      <p:sp>
        <p:nvSpPr>
          <p:cNvPr id="62" name="Shape 62"/>
          <p:cNvSpPr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/>
            </a:lvl1pPr>
          </a:lstStyle>
          <a:p>
            <a:pPr lvl="0">
              <a:defRPr cap="none" sz="1800"/>
            </a:pPr>
            <a:r>
              <a:rPr cap="all" sz="8000"/>
              <a:t>”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2436810" y="3428998"/>
            <a:ext cx="8532816" cy="3810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</a:lstStyle>
          <a:p>
            <a:pPr lvl="0"/>
            <a:r>
              <a:t>Edit Master text styles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1484312" y="3308580"/>
            <a:ext cx="10018710" cy="1468801"/>
          </a:xfrm>
          <a:prstGeom prst="rect">
            <a:avLst/>
          </a:prstGeom>
        </p:spPr>
        <p:txBody>
          <a:bodyPr anchor="b"/>
          <a:lstStyle>
            <a:lvl1pPr algn="r"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1484312" y="4777380"/>
            <a:ext cx="10018711" cy="8604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Edit Master text styles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598612" y="531841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cap="all" sz="8000"/>
            </a:lvl1pPr>
          </a:lstStyle>
          <a:p>
            <a:pPr lvl="0">
              <a:defRPr cap="none" sz="1800"/>
            </a:pPr>
            <a:r>
              <a:rPr cap="all" sz="8000"/>
              <a:t>“</a:t>
            </a:r>
          </a:p>
        </p:txBody>
      </p:sp>
      <p:sp>
        <p:nvSpPr>
          <p:cNvPr id="72" name="Shape 72"/>
          <p:cNvSpPr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/>
            </a:lvl1pPr>
          </a:lstStyle>
          <a:p>
            <a:pPr lvl="0">
              <a:defRPr cap="none" sz="1800"/>
            </a:pPr>
            <a:r>
              <a:rPr cap="all" sz="8000"/>
              <a:t>”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2208211" y="555171"/>
            <a:ext cx="8990013" cy="300445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1484312" y="3559628"/>
            <a:ext cx="10018712" cy="1215572"/>
          </a:xfrm>
          <a:prstGeom prst="rect">
            <a:avLst/>
          </a:prstGeom>
        </p:spPr>
        <p:txBody>
          <a:bodyPr anchor="b"/>
          <a:lstStyle>
            <a:lvl1pPr indent="-571500" algn="r">
              <a:buClrTx/>
              <a:buSzTx/>
              <a:buFontTx/>
              <a:buNone/>
            </a:lvl1pPr>
          </a:lstStyle>
          <a:p>
            <a:pPr lvl="0">
              <a:defRPr sz="1800"/>
            </a:pPr>
            <a:r>
              <a:rPr sz="2400"/>
              <a:t>Edit Master text styles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1484312" y="659492"/>
            <a:ext cx="10018713" cy="27799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1484312" y="3439432"/>
            <a:ext cx="10018714" cy="903968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800"/>
            </a:lvl1pPr>
          </a:lstStyle>
          <a:p>
            <a:pPr lvl="0">
              <a:defRPr sz="1800"/>
            </a:pPr>
            <a:r>
              <a:rPr sz="2800"/>
              <a:t>Edit Master text styles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1484311" y="457200"/>
            <a:ext cx="10018714" cy="2209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1484309" y="2666999"/>
            <a:ext cx="10018715" cy="4191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Edit Master text styles</a:t>
            </a:r>
            <a:endParaRPr sz="2400"/>
          </a:p>
          <a:p>
            <a:pPr lvl="1">
              <a:defRPr sz="1800"/>
            </a:pPr>
            <a:r>
              <a:rPr sz="2400"/>
              <a:t>Second level</a:t>
            </a:r>
            <a:endParaRPr sz="2400"/>
          </a:p>
          <a:p>
            <a:pPr lvl="2">
              <a:defRPr sz="1800"/>
            </a:pPr>
            <a:r>
              <a:rPr sz="2400"/>
              <a:t>Third level</a:t>
            </a:r>
            <a:endParaRPr sz="2400"/>
          </a:p>
          <a:p>
            <a:pPr lvl="3">
              <a:defRPr sz="1800"/>
            </a:pPr>
            <a:r>
              <a:rPr sz="2400"/>
              <a:t>Fourth level</a:t>
            </a:r>
            <a:endParaRPr sz="2400"/>
          </a:p>
          <a:p>
            <a:pPr lvl="4">
              <a:defRPr sz="1800"/>
            </a:pPr>
            <a:r>
              <a:rPr sz="2400"/>
              <a:t>Fifth level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Edit Master text styles</a:t>
            </a:r>
            <a:endParaRPr sz="2400"/>
          </a:p>
          <a:p>
            <a:pPr lvl="1">
              <a:defRPr sz="1800"/>
            </a:pPr>
            <a:r>
              <a:rPr sz="2400"/>
              <a:t>Second level</a:t>
            </a:r>
            <a:endParaRPr sz="2400"/>
          </a:p>
          <a:p>
            <a:pPr lvl="2">
              <a:defRPr sz="1800"/>
            </a:pPr>
            <a:r>
              <a:rPr sz="2400"/>
              <a:t>Third level</a:t>
            </a:r>
            <a:endParaRPr sz="2400"/>
          </a:p>
          <a:p>
            <a:pPr lvl="3">
              <a:defRPr sz="1800"/>
            </a:pPr>
            <a:r>
              <a:rPr sz="2400"/>
              <a:t>Fourth level</a:t>
            </a:r>
            <a:endParaRPr sz="2400"/>
          </a:p>
          <a:p>
            <a:pPr lvl="4">
              <a:defRPr sz="1800"/>
            </a:pPr>
            <a:r>
              <a:rPr sz="2400"/>
              <a:t>Fifth level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1562100" y="0"/>
            <a:ext cx="3932238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562100" y="2057400"/>
            <a:ext cx="3932238" cy="38481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Edit Master text styles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484311" y="584200"/>
            <a:ext cx="10018714" cy="195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1484309" y="2539999"/>
            <a:ext cx="10018715" cy="3378201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400"/>
              <a:t>Edit Master text styles</a:t>
            </a:r>
            <a:endParaRPr sz="2400"/>
          </a:p>
          <a:p>
            <a:pPr lvl="1">
              <a:defRPr sz="1800"/>
            </a:pPr>
            <a:r>
              <a:rPr sz="2400"/>
              <a:t>Second level</a:t>
            </a:r>
            <a:endParaRPr sz="2400"/>
          </a:p>
          <a:p>
            <a:pPr lvl="2">
              <a:defRPr sz="1800"/>
            </a:pPr>
            <a:r>
              <a:rPr sz="2400"/>
              <a:t>Third level</a:t>
            </a:r>
            <a:endParaRPr sz="2400"/>
          </a:p>
          <a:p>
            <a:pPr lvl="3">
              <a:defRPr sz="1800"/>
            </a:pPr>
            <a:r>
              <a:rPr sz="2400"/>
              <a:t>Fourth level</a:t>
            </a:r>
            <a:endParaRPr sz="2400"/>
          </a:p>
          <a:p>
            <a:pPr lvl="4">
              <a:defRPr sz="1800"/>
            </a:pPr>
            <a:r>
              <a:rPr sz="2400"/>
              <a:t>Fifth level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0951856" y="5934123"/>
            <a:ext cx="551168" cy="2311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2572279" y="2666999"/>
            <a:ext cx="8930748" cy="2110383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2572278" y="4777380"/>
            <a:ext cx="8930748" cy="8604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Edit Master text styles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484311" y="584200"/>
            <a:ext cx="10018714" cy="195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484312" y="2539999"/>
            <a:ext cx="4895056" cy="337820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>
              <a:defRPr sz="1800"/>
            </a:lvl4pPr>
            <a:lvl5pPr marL="2085975" indent="-257175">
              <a:defRPr sz="1800"/>
            </a:lvl5pPr>
          </a:lstStyle>
          <a:p>
            <a:pPr lvl="0"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484311" y="622904"/>
            <a:ext cx="10018714" cy="18783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72179" y="2501294"/>
            <a:ext cx="4607189" cy="73350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287C3"/>
                </a:solidFill>
              </a:rPr>
              <a:t>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484312" y="0"/>
            <a:ext cx="3549121" cy="2971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Click to edit Master title style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5262033" y="0"/>
            <a:ext cx="6240991" cy="64770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774700" indent="-317500">
              <a:defRPr sz="2000"/>
            </a:lvl2pPr>
            <a:lvl3pPr marL="1271587" indent="-357187">
              <a:defRPr sz="2000"/>
            </a:lvl3pPr>
            <a:lvl4pPr marL="1616528" indent="-244928">
              <a:defRPr sz="2000"/>
            </a:lvl4pPr>
            <a:lvl5pPr marL="2073728" indent="-244928">
              <a:defRPr sz="2000"/>
            </a:lvl5pPr>
          </a:lstStyle>
          <a:p>
            <a:pPr lvl="0">
              <a:defRPr sz="1800"/>
            </a:pPr>
            <a:r>
              <a:rPr sz="2000"/>
              <a:t>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482724" y="38099"/>
            <a:ext cx="5426158" cy="30861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Click to edit Master title style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1800"/>
            </a:lvl1pPr>
          </a:lstStyle>
          <a:p>
            <a:pPr lvl="0"/>
            <a:r>
              <a:t>Edit Master text styles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" name="Shape 2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" name="Shape 4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" name="Shape 5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" name="Shape 6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9" name="Shape 9"/>
          <p:cNvSpPr/>
          <p:nvPr>
            <p:ph type="title"/>
          </p:nvPr>
        </p:nvSpPr>
        <p:spPr>
          <a:xfrm>
            <a:off x="9732654" y="0"/>
            <a:ext cx="1770370" cy="647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484312" y="685800"/>
            <a:ext cx="8019743" cy="617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400"/>
              <a:t>Edit Master text styles</a:t>
            </a:r>
            <a:endParaRPr sz="2400"/>
          </a:p>
          <a:p>
            <a:pPr lvl="1">
              <a:defRPr sz="1800"/>
            </a:pPr>
            <a:r>
              <a:rPr sz="2400"/>
              <a:t>Second level</a:t>
            </a:r>
            <a:endParaRPr sz="2400"/>
          </a:p>
          <a:p>
            <a:pPr lvl="2">
              <a:defRPr sz="1800"/>
            </a:pPr>
            <a:r>
              <a:rPr sz="2400"/>
              <a:t>Third level</a:t>
            </a:r>
            <a:endParaRPr sz="2400"/>
          </a:p>
          <a:p>
            <a:pPr lvl="3">
              <a:defRPr sz="1800"/>
            </a:pPr>
            <a:r>
              <a:rPr sz="2400"/>
              <a:t>Fourth level</a:t>
            </a:r>
            <a:endParaRPr sz="2400"/>
          </a:p>
          <a:p>
            <a:pPr lvl="4">
              <a:defRPr sz="1800"/>
            </a:pPr>
            <a:r>
              <a:rPr sz="2400"/>
              <a:t>Fifth level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xfrm>
            <a:off x="10951856" y="5950267"/>
            <a:ext cx="551168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spd="med" advClick="1"/>
  <p:txStyles>
    <p:titleStyle>
      <a:lvl1pPr algn="ctr" defTabSz="457200">
        <a:defRPr sz="4000">
          <a:latin typeface="Corbel"/>
          <a:ea typeface="Corbel"/>
          <a:cs typeface="Corbel"/>
          <a:sym typeface="Corbel"/>
        </a:defRPr>
      </a:lvl1pPr>
      <a:lvl2pPr algn="ctr" defTabSz="457200">
        <a:defRPr sz="4000">
          <a:latin typeface="Corbel"/>
          <a:ea typeface="Corbel"/>
          <a:cs typeface="Corbel"/>
          <a:sym typeface="Corbel"/>
        </a:defRPr>
      </a:lvl2pPr>
      <a:lvl3pPr algn="ctr" defTabSz="457200">
        <a:defRPr sz="4000">
          <a:latin typeface="Corbel"/>
          <a:ea typeface="Corbel"/>
          <a:cs typeface="Corbel"/>
          <a:sym typeface="Corbel"/>
        </a:defRPr>
      </a:lvl3pPr>
      <a:lvl4pPr algn="ctr" defTabSz="457200">
        <a:defRPr sz="4000">
          <a:latin typeface="Corbel"/>
          <a:ea typeface="Corbel"/>
          <a:cs typeface="Corbel"/>
          <a:sym typeface="Corbel"/>
        </a:defRPr>
      </a:lvl4pPr>
      <a:lvl5pPr algn="ctr" defTabSz="457200">
        <a:defRPr sz="4000">
          <a:latin typeface="Corbel"/>
          <a:ea typeface="Corbel"/>
          <a:cs typeface="Corbel"/>
          <a:sym typeface="Corbel"/>
        </a:defRPr>
      </a:lvl5pPr>
      <a:lvl6pPr algn="ctr" defTabSz="457200">
        <a:defRPr sz="4000">
          <a:latin typeface="Corbel"/>
          <a:ea typeface="Corbel"/>
          <a:cs typeface="Corbel"/>
          <a:sym typeface="Corbel"/>
        </a:defRPr>
      </a:lvl6pPr>
      <a:lvl7pPr algn="ctr" defTabSz="457200">
        <a:defRPr sz="4000">
          <a:latin typeface="Corbel"/>
          <a:ea typeface="Corbel"/>
          <a:cs typeface="Corbel"/>
          <a:sym typeface="Corbel"/>
        </a:defRPr>
      </a:lvl7pPr>
      <a:lvl8pPr algn="ctr" defTabSz="457200">
        <a:defRPr sz="4000">
          <a:latin typeface="Corbel"/>
          <a:ea typeface="Corbel"/>
          <a:cs typeface="Corbel"/>
          <a:sym typeface="Corbel"/>
        </a:defRPr>
      </a:lvl8pPr>
      <a:lvl9pPr algn="ctr" defTabSz="457200">
        <a:defRPr sz="4000">
          <a:latin typeface="Corbel"/>
          <a:ea typeface="Corbel"/>
          <a:cs typeface="Corbel"/>
          <a:sym typeface="Corbel"/>
        </a:defRPr>
      </a:lvl9pPr>
    </p:titleStyle>
    <p:bodyStyle>
      <a:lvl1pPr marL="285750" indent="-285750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1pPr>
      <a:lvl2pPr marL="800100" indent="-342900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2pPr>
      <a:lvl3pPr marL="1295400" indent="-381000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3pPr>
      <a:lvl4pPr marL="1628775" indent="-25717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4pPr>
      <a:lvl5pPr marL="2122714" indent="-293914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5pPr>
      <a:lvl6pPr marL="2677885" indent="-39188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6pPr>
      <a:lvl7pPr marL="3135085" indent="-39188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7pPr>
      <a:lvl8pPr marL="3592285" indent="-39188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8pPr>
      <a:lvl9pPr marL="4049485" indent="-39188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2941100" y="1392767"/>
            <a:ext cx="8574624" cy="2616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Online Meeting Planner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15377" y="3996266"/>
            <a:ext cx="6987645" cy="13885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COMP 307 Final Project</a:t>
            </a:r>
            <a:endParaRPr sz="2100"/>
          </a:p>
          <a:p>
            <a:pPr lvl="0">
              <a:defRPr sz="1800"/>
            </a:pPr>
            <a:r>
              <a:rPr sz="2100"/>
              <a:t>Chaohe Shi, Mark Slavsky, Philippe Sawyer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Back end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SQL</a:t>
            </a:r>
            <a:endParaRPr sz="2400"/>
          </a:p>
          <a:p>
            <a:pPr lvl="0">
              <a:defRPr sz="1800"/>
            </a:pPr>
            <a:r>
              <a:rPr sz="2400"/>
              <a:t>PHP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</p:txBody>
      </p:sp>
      <p:pic>
        <p:nvPicPr>
          <p:cNvPr id="183" name="Screen Shot 2017-12-03 at 7.43.0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8505" y="2094309"/>
            <a:ext cx="6149478" cy="2974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What we learned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Positive: Hosting website, experience with different technologies, version control</a:t>
            </a:r>
            <a:endParaRPr sz="2400"/>
          </a:p>
          <a:p>
            <a:pPr lvl="0">
              <a:defRPr sz="1800"/>
            </a:pPr>
            <a:r>
              <a:rPr sz="2400"/>
              <a:t>Negative: Time management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</p:txBody>
      </p:sp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Demo</a:t>
            </a:r>
          </a:p>
        </p:txBody>
      </p:sp>
      <p:pic>
        <p:nvPicPr>
          <p:cNvPr id="189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829" y="2134430"/>
            <a:ext cx="7841674" cy="365677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Questions?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Thank you!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1484310" y="-29820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Plan for meeting?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6440556" y="1518831"/>
            <a:ext cx="3687595" cy="612650"/>
            <a:chOff x="0" y="0"/>
            <a:chExt cx="3687593" cy="612648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3687595" cy="61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268" y="0"/>
                    <a:pt x="598" y="0"/>
                  </a:cubicBezTo>
                  <a:lnTo>
                    <a:pt x="11999" y="0"/>
                  </a:lnTo>
                  <a:lnTo>
                    <a:pt x="19972" y="0"/>
                  </a:lnTo>
                  <a:cubicBezTo>
                    <a:pt x="20303" y="0"/>
                    <a:pt x="20570" y="1612"/>
                    <a:pt x="20570" y="3600"/>
                  </a:cubicBezTo>
                  <a:lnTo>
                    <a:pt x="20570" y="12600"/>
                  </a:lnTo>
                  <a:lnTo>
                    <a:pt x="21600" y="15423"/>
                  </a:lnTo>
                  <a:lnTo>
                    <a:pt x="20570" y="18000"/>
                  </a:lnTo>
                  <a:lnTo>
                    <a:pt x="20570" y="18000"/>
                  </a:lnTo>
                  <a:cubicBezTo>
                    <a:pt x="20570" y="19988"/>
                    <a:pt x="20303" y="21600"/>
                    <a:pt x="19972" y="21600"/>
                  </a:cubicBezTo>
                  <a:lnTo>
                    <a:pt x="598" y="21600"/>
                  </a:lnTo>
                  <a:cubicBezTo>
                    <a:pt x="268" y="21600"/>
                    <a:pt x="0" y="19988"/>
                    <a:pt x="0" y="18000"/>
                  </a:cubicBezTo>
                  <a:lnTo>
                    <a:pt x="0" y="180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A666E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0" name="Shape 100"/>
            <p:cNvSpPr/>
            <p:nvPr/>
          </p:nvSpPr>
          <p:spPr>
            <a:xfrm>
              <a:off x="29906" y="133604"/>
              <a:ext cx="3452014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Let’s go watch movie tomorrow!</a:t>
              </a:r>
            </a:p>
          </p:txBody>
        </p:sp>
      </p:grpSp>
      <p:sp>
        <p:nvSpPr>
          <p:cNvPr id="102" name="Shape 102"/>
          <p:cNvSpPr/>
          <p:nvPr/>
        </p:nvSpPr>
        <p:spPr>
          <a:xfrm>
            <a:off x="10204174" y="1771755"/>
            <a:ext cx="59237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Chao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3776173" y="2239490"/>
            <a:ext cx="3399877" cy="612649"/>
            <a:chOff x="0" y="0"/>
            <a:chExt cx="3399876" cy="612648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3399877" cy="61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1" y="3600"/>
                  </a:moveTo>
                  <a:cubicBezTo>
                    <a:pt x="931" y="1612"/>
                    <a:pt x="1221" y="0"/>
                    <a:pt x="1579" y="0"/>
                  </a:cubicBezTo>
                  <a:lnTo>
                    <a:pt x="4375" y="0"/>
                  </a:lnTo>
                  <a:lnTo>
                    <a:pt x="20951" y="0"/>
                  </a:lnTo>
                  <a:cubicBezTo>
                    <a:pt x="213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10" y="21600"/>
                    <a:pt x="20951" y="21600"/>
                  </a:cubicBezTo>
                  <a:lnTo>
                    <a:pt x="1579" y="21600"/>
                  </a:lnTo>
                  <a:cubicBezTo>
                    <a:pt x="1221" y="21600"/>
                    <a:pt x="931" y="19988"/>
                    <a:pt x="931" y="18000"/>
                  </a:cubicBezTo>
                  <a:lnTo>
                    <a:pt x="931" y="18000"/>
                  </a:lnTo>
                  <a:lnTo>
                    <a:pt x="0" y="15423"/>
                  </a:lnTo>
                  <a:lnTo>
                    <a:pt x="931" y="12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A666E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6375" y="133604"/>
              <a:ext cx="3193595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Cool! I’m available after 12pm.</a:t>
              </a:r>
            </a:p>
          </p:txBody>
        </p:sp>
      </p:grpSp>
      <p:sp>
        <p:nvSpPr>
          <p:cNvPr id="106" name="Shape 106"/>
          <p:cNvSpPr/>
          <p:nvPr/>
        </p:nvSpPr>
        <p:spPr>
          <a:xfrm>
            <a:off x="3001682" y="2482806"/>
            <a:ext cx="56301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Mark</a:t>
            </a:r>
          </a:p>
        </p:txBody>
      </p:sp>
      <p:grpSp>
        <p:nvGrpSpPr>
          <p:cNvPr id="109" name="Group 109"/>
          <p:cNvGrpSpPr/>
          <p:nvPr/>
        </p:nvGrpSpPr>
        <p:grpSpPr>
          <a:xfrm>
            <a:off x="3779699" y="2960147"/>
            <a:ext cx="3906561" cy="612650"/>
            <a:chOff x="0" y="0"/>
            <a:chExt cx="3906559" cy="612648"/>
          </a:xfrm>
        </p:grpSpPr>
        <p:sp>
          <p:nvSpPr>
            <p:cNvPr id="107" name="Shape 107"/>
            <p:cNvSpPr/>
            <p:nvPr/>
          </p:nvSpPr>
          <p:spPr>
            <a:xfrm>
              <a:off x="0" y="0"/>
              <a:ext cx="3906561" cy="61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0" y="3600"/>
                  </a:moveTo>
                  <a:cubicBezTo>
                    <a:pt x="790" y="1612"/>
                    <a:pt x="1043" y="0"/>
                    <a:pt x="1355" y="0"/>
                  </a:cubicBezTo>
                  <a:lnTo>
                    <a:pt x="4259" y="0"/>
                  </a:lnTo>
                  <a:lnTo>
                    <a:pt x="21035" y="0"/>
                  </a:lnTo>
                  <a:cubicBezTo>
                    <a:pt x="21347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47" y="21600"/>
                    <a:pt x="21035" y="21600"/>
                  </a:cubicBezTo>
                  <a:lnTo>
                    <a:pt x="1355" y="21600"/>
                  </a:lnTo>
                  <a:cubicBezTo>
                    <a:pt x="1043" y="21600"/>
                    <a:pt x="790" y="19988"/>
                    <a:pt x="790" y="18000"/>
                  </a:cubicBezTo>
                  <a:lnTo>
                    <a:pt x="790" y="18000"/>
                  </a:lnTo>
                  <a:lnTo>
                    <a:pt x="0" y="15890"/>
                  </a:lnTo>
                  <a:lnTo>
                    <a:pt x="790" y="12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A666E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2848" y="133604"/>
              <a:ext cx="370380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Anytime before 6 in the afternoon.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2861418" y="3203463"/>
            <a:ext cx="80422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Philippe</a:t>
            </a:r>
          </a:p>
        </p:txBody>
      </p:sp>
      <p:grpSp>
        <p:nvGrpSpPr>
          <p:cNvPr id="113" name="Group 113"/>
          <p:cNvGrpSpPr/>
          <p:nvPr/>
        </p:nvGrpSpPr>
        <p:grpSpPr>
          <a:xfrm>
            <a:off x="3779972" y="3680805"/>
            <a:ext cx="2428670" cy="612649"/>
            <a:chOff x="0" y="0"/>
            <a:chExt cx="2428669" cy="612648"/>
          </a:xfrm>
        </p:grpSpPr>
        <p:sp>
          <p:nvSpPr>
            <p:cNvPr id="111" name="Shape 111"/>
            <p:cNvSpPr/>
            <p:nvPr/>
          </p:nvSpPr>
          <p:spPr>
            <a:xfrm>
              <a:off x="0" y="0"/>
              <a:ext cx="2428670" cy="61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9" y="3600"/>
                  </a:moveTo>
                  <a:cubicBezTo>
                    <a:pt x="1269" y="1612"/>
                    <a:pt x="1675" y="0"/>
                    <a:pt x="2177" y="0"/>
                  </a:cubicBezTo>
                  <a:lnTo>
                    <a:pt x="4657" y="0"/>
                  </a:lnTo>
                  <a:lnTo>
                    <a:pt x="20692" y="0"/>
                  </a:lnTo>
                  <a:cubicBezTo>
                    <a:pt x="2119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93" y="21600"/>
                    <a:pt x="20692" y="21600"/>
                  </a:cubicBezTo>
                  <a:lnTo>
                    <a:pt x="2177" y="21600"/>
                  </a:lnTo>
                  <a:cubicBezTo>
                    <a:pt x="1675" y="21600"/>
                    <a:pt x="1269" y="19988"/>
                    <a:pt x="1269" y="18000"/>
                  </a:cubicBezTo>
                  <a:lnTo>
                    <a:pt x="1269" y="18000"/>
                  </a:lnTo>
                  <a:lnTo>
                    <a:pt x="0" y="15423"/>
                  </a:lnTo>
                  <a:lnTo>
                    <a:pt x="1269" y="12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A666E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2575" y="133604"/>
              <a:ext cx="2226188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3 to 7 works for me.</a:t>
              </a:r>
            </a:p>
          </p:txBody>
        </p:sp>
      </p:grpSp>
      <p:sp>
        <p:nvSpPr>
          <p:cNvPr id="114" name="Shape 114"/>
          <p:cNvSpPr/>
          <p:nvPr/>
        </p:nvSpPr>
        <p:spPr>
          <a:xfrm>
            <a:off x="3001682" y="3924122"/>
            <a:ext cx="46590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Bob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3765990" y="4401463"/>
            <a:ext cx="7021281" cy="612649"/>
            <a:chOff x="0" y="0"/>
            <a:chExt cx="7021279" cy="612648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7021281" cy="61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2" y="3600"/>
                  </a:moveTo>
                  <a:cubicBezTo>
                    <a:pt x="482" y="1612"/>
                    <a:pt x="623" y="0"/>
                    <a:pt x="796" y="0"/>
                  </a:cubicBezTo>
                  <a:lnTo>
                    <a:pt x="4002" y="0"/>
                  </a:lnTo>
                  <a:lnTo>
                    <a:pt x="21286" y="0"/>
                  </a:lnTo>
                  <a:cubicBezTo>
                    <a:pt x="21459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59" y="21600"/>
                    <a:pt x="21286" y="21600"/>
                  </a:cubicBezTo>
                  <a:lnTo>
                    <a:pt x="796" y="21600"/>
                  </a:lnTo>
                  <a:cubicBezTo>
                    <a:pt x="623" y="21600"/>
                    <a:pt x="482" y="19988"/>
                    <a:pt x="482" y="18000"/>
                  </a:cubicBezTo>
                  <a:lnTo>
                    <a:pt x="482" y="18000"/>
                  </a:lnTo>
                  <a:lnTo>
                    <a:pt x="0" y="14955"/>
                  </a:lnTo>
                  <a:lnTo>
                    <a:pt x="482" y="12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A666E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86558" y="133604"/>
              <a:ext cx="6804815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I am free in the morning, and 2:30 to 5:30 and 6:30 to 8:30 after noon.</a:t>
              </a:r>
            </a:p>
          </p:txBody>
        </p:sp>
      </p:grpSp>
      <p:sp>
        <p:nvSpPr>
          <p:cNvPr id="118" name="Shape 118"/>
          <p:cNvSpPr/>
          <p:nvPr/>
        </p:nvSpPr>
        <p:spPr>
          <a:xfrm>
            <a:off x="3001682" y="4644780"/>
            <a:ext cx="48465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Carl</a:t>
            </a:r>
          </a:p>
        </p:txBody>
      </p:sp>
      <p:grpSp>
        <p:nvGrpSpPr>
          <p:cNvPr id="121" name="Group 121"/>
          <p:cNvGrpSpPr/>
          <p:nvPr/>
        </p:nvGrpSpPr>
        <p:grpSpPr>
          <a:xfrm>
            <a:off x="3797082" y="5122121"/>
            <a:ext cx="4386134" cy="612649"/>
            <a:chOff x="0" y="0"/>
            <a:chExt cx="4386133" cy="612648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4386134" cy="61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8" y="3600"/>
                  </a:moveTo>
                  <a:cubicBezTo>
                    <a:pt x="618" y="1612"/>
                    <a:pt x="843" y="0"/>
                    <a:pt x="1121" y="0"/>
                  </a:cubicBezTo>
                  <a:lnTo>
                    <a:pt x="4115" y="0"/>
                  </a:lnTo>
                  <a:lnTo>
                    <a:pt x="21097" y="0"/>
                  </a:lnTo>
                  <a:cubicBezTo>
                    <a:pt x="2137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75" y="21600"/>
                    <a:pt x="21097" y="21600"/>
                  </a:cubicBezTo>
                  <a:lnTo>
                    <a:pt x="1121" y="21600"/>
                  </a:lnTo>
                  <a:cubicBezTo>
                    <a:pt x="843" y="21600"/>
                    <a:pt x="618" y="19988"/>
                    <a:pt x="618" y="18000"/>
                  </a:cubicBezTo>
                  <a:lnTo>
                    <a:pt x="618" y="18000"/>
                  </a:lnTo>
                  <a:lnTo>
                    <a:pt x="0" y="14955"/>
                  </a:lnTo>
                  <a:lnTo>
                    <a:pt x="618" y="12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A666E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55466" y="133604"/>
              <a:ext cx="420076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Ops! Sorry I won’t be available from 4 to 5</a:t>
              </a:r>
            </a:p>
          </p:txBody>
        </p:sp>
      </p:grpSp>
      <p:sp>
        <p:nvSpPr>
          <p:cNvPr id="122" name="Shape 122"/>
          <p:cNvSpPr/>
          <p:nvPr/>
        </p:nvSpPr>
        <p:spPr>
          <a:xfrm>
            <a:off x="3001682" y="5365437"/>
            <a:ext cx="46590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Bob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7686258" y="5842780"/>
            <a:ext cx="2432549" cy="612649"/>
            <a:chOff x="0" y="0"/>
            <a:chExt cx="2432548" cy="612648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2432549" cy="61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06" y="0"/>
                    <a:pt x="907" y="0"/>
                  </a:cubicBezTo>
                  <a:lnTo>
                    <a:pt x="11738" y="0"/>
                  </a:lnTo>
                  <a:lnTo>
                    <a:pt x="19216" y="0"/>
                  </a:lnTo>
                  <a:cubicBezTo>
                    <a:pt x="19716" y="0"/>
                    <a:pt x="20122" y="1612"/>
                    <a:pt x="20122" y="3600"/>
                  </a:cubicBezTo>
                  <a:lnTo>
                    <a:pt x="20122" y="12600"/>
                  </a:lnTo>
                  <a:lnTo>
                    <a:pt x="21600" y="15423"/>
                  </a:lnTo>
                  <a:lnTo>
                    <a:pt x="20122" y="18000"/>
                  </a:lnTo>
                  <a:lnTo>
                    <a:pt x="20122" y="18000"/>
                  </a:lnTo>
                  <a:cubicBezTo>
                    <a:pt x="20122" y="19988"/>
                    <a:pt x="19716" y="21600"/>
                    <a:pt x="19216" y="21600"/>
                  </a:cubicBezTo>
                  <a:lnTo>
                    <a:pt x="907" y="21600"/>
                  </a:lnTo>
                  <a:cubicBezTo>
                    <a:pt x="406" y="21600"/>
                    <a:pt x="0" y="19988"/>
                    <a:pt x="0" y="18000"/>
                  </a:cubicBezTo>
                  <a:lnTo>
                    <a:pt x="0" y="180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A666E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9906" y="133604"/>
              <a:ext cx="2206312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Let’s stay at home…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10204174" y="6095703"/>
            <a:ext cx="59237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Chao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9687339" y="3732002"/>
            <a:ext cx="1351723" cy="1372177"/>
            <a:chOff x="0" y="0"/>
            <a:chExt cx="1351722" cy="1372176"/>
          </a:xfrm>
        </p:grpSpPr>
        <p:sp>
          <p:nvSpPr>
            <p:cNvPr id="127" name="Shape 127"/>
            <p:cNvSpPr/>
            <p:nvPr/>
          </p:nvSpPr>
          <p:spPr>
            <a:xfrm>
              <a:off x="-1" y="-1"/>
              <a:ext cx="1351723" cy="137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88932" y="409429"/>
              <a:ext cx="573858" cy="142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-1"/>
              <a:ext cx="1351723" cy="137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nodeType="after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presetClass="entr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nodeType="afterEffect" presetClass="entr" presetSubtype="0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presetClass="entr" presetSubtype="0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7"/>
      <p:bldP build="whole" bldLvl="1" animBg="1" rev="0" advAuto="0" spid="118" grpId="9"/>
      <p:bldP build="whole" bldLvl="1" animBg="1" rev="0" advAuto="0" spid="122" grpId="11"/>
      <p:bldP build="whole" bldLvl="1" animBg="1" rev="0" advAuto="0" spid="110" grpId="5"/>
      <p:bldP build="whole" bldLvl="1" animBg="1" rev="0" advAuto="0" spid="109" grpId="6"/>
      <p:bldP build="whole" bldLvl="1" animBg="1" rev="0" advAuto="0" spid="101" grpId="2"/>
      <p:bldP build="whole" bldLvl="1" animBg="1" rev="0" advAuto="0" spid="105" grpId="4"/>
      <p:bldP build="whole" bldLvl="1" animBg="1" rev="0" advAuto="0" spid="102" grpId="1"/>
      <p:bldP build="whole" bldLvl="1" animBg="1" rev="0" advAuto="0" spid="121" grpId="12"/>
      <p:bldP build="whole" bldLvl="1" animBg="1" rev="0" advAuto="0" spid="126" grpId="14"/>
      <p:bldP build="whole" bldLvl="1" animBg="1" rev="0" advAuto="0" spid="130" grpId="15"/>
      <p:bldP build="whole" bldLvl="1" animBg="1" rev="0" advAuto="0" spid="106" grpId="3"/>
      <p:bldP build="whole" bldLvl="1" animBg="1" rev="0" advAuto="0" spid="113" grpId="8"/>
      <p:bldP build="whole" bldLvl="1" animBg="1" rev="0" advAuto="0" spid="117" grpId="10"/>
      <p:bldP build="whole" bldLvl="1" animBg="1" rev="0" advAuto="0" spid="125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484310" y="-29820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Plan for meeting?</a:t>
            </a:r>
          </a:p>
        </p:txBody>
      </p:sp>
      <p:pic>
        <p:nvPicPr>
          <p:cNvPr id="13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9073" y="2387861"/>
            <a:ext cx="4929187" cy="274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8385" y="2387861"/>
            <a:ext cx="4929187" cy="274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7696" y="2387480"/>
            <a:ext cx="4929876" cy="2743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27006" y="2387480"/>
            <a:ext cx="4929876" cy="2743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27006" y="2386715"/>
            <a:ext cx="4930566" cy="2743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25629" y="2386332"/>
            <a:ext cx="4931253" cy="274435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7460974" y="3758505"/>
            <a:ext cx="1338471" cy="574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grpSp>
        <p:nvGrpSpPr>
          <p:cNvPr id="143" name="Group 143"/>
          <p:cNvGrpSpPr/>
          <p:nvPr/>
        </p:nvGrpSpPr>
        <p:grpSpPr>
          <a:xfrm>
            <a:off x="9687339" y="3732002"/>
            <a:ext cx="1351723" cy="1372177"/>
            <a:chOff x="0" y="0"/>
            <a:chExt cx="1351722" cy="1372176"/>
          </a:xfrm>
        </p:grpSpPr>
        <p:sp>
          <p:nvSpPr>
            <p:cNvPr id="140" name="Shape 140"/>
            <p:cNvSpPr/>
            <p:nvPr/>
          </p:nvSpPr>
          <p:spPr>
            <a:xfrm>
              <a:off x="-1" y="-1"/>
              <a:ext cx="1351723" cy="137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88932" y="409429"/>
              <a:ext cx="573858" cy="142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-1" y="-1"/>
              <a:ext cx="1351723" cy="137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4"/>
      <p:bldP build="whole" bldLvl="1" animBg="1" rev="0" advAuto="0" spid="135" grpId="3"/>
      <p:bldP build="whole" bldLvl="1" animBg="1" rev="0" advAuto="0" spid="133" grpId="1"/>
      <p:bldP build="whole" bldLvl="1" animBg="1" rev="0" advAuto="0" spid="139" grpId="7"/>
      <p:bldP build="whole" bldLvl="1" animBg="1" rev="0" advAuto="0" spid="138" grpId="6"/>
      <p:bldP build="whole" bldLvl="1" animBg="1" rev="0" advAuto="0" spid="143" grpId="8"/>
      <p:bldP build="whole" bldLvl="1" animBg="1" rev="0" advAuto="0" spid="134" grpId="2"/>
      <p:bldP build="whole" bldLvl="1" animBg="1" rev="0" advAuto="0" spid="137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Front end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HTML5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</p:txBody>
      </p:sp>
      <p:pic>
        <p:nvPicPr>
          <p:cNvPr id="147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2706" y="2514471"/>
            <a:ext cx="4929876" cy="274358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 flipH="1" flipV="1">
            <a:off x="6293224" y="2796987"/>
            <a:ext cx="1098966" cy="4661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9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2706" y="2514470"/>
            <a:ext cx="4929878" cy="274358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5573407" y="2818187"/>
            <a:ext cx="1840519" cy="574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51" name="Shape 151"/>
          <p:cNvSpPr/>
          <p:nvPr/>
        </p:nvSpPr>
        <p:spPr>
          <a:xfrm>
            <a:off x="3698730" y="2395732"/>
            <a:ext cx="7386918" cy="2694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The data-* can then be used in the page's JavaScript to create a more engaging user experience (without any Ajax calls or server-side database queries).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4"/>
      <p:bldP build="whole" bldLvl="1" animBg="1" rev="0" advAuto="0" spid="151" grpId="6"/>
      <p:bldP build="whole" bldLvl="1" animBg="1" rev="0" advAuto="0" spid="150" grpId="5"/>
      <p:bldP build="whole" bldLvl="1" animBg="1" rev="0" advAuto="0" spid="148" grpId="3"/>
      <p:bldP build="p" bldLvl="1" animBg="1" rev="0" advAuto="0" spid="146" grpId="1"/>
      <p:bldP build="whole" bldLvl="1" animBg="1" rev="0" advAuto="0" spid="14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Front end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HTML5</a:t>
            </a:r>
            <a:endParaRPr sz="2400"/>
          </a:p>
          <a:p>
            <a:pPr lvl="0">
              <a:defRPr sz="1800"/>
            </a:pPr>
            <a:r>
              <a:rPr sz="2400"/>
              <a:t>JavaScript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</p:txBody>
      </p:sp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Front end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HTML5</a:t>
            </a:r>
            <a:endParaRPr sz="2400"/>
          </a:p>
          <a:p>
            <a:pPr lvl="0">
              <a:defRPr sz="1800"/>
            </a:pPr>
            <a:r>
              <a:rPr sz="2400"/>
              <a:t>JavaScript</a:t>
            </a:r>
            <a:endParaRPr sz="2400"/>
          </a:p>
          <a:p>
            <a:pPr lvl="0">
              <a:defRPr sz="1800"/>
            </a:pPr>
            <a:r>
              <a:rPr sz="2400"/>
              <a:t>JQuery</a:t>
            </a:r>
            <a:endParaRPr sz="2400"/>
          </a:p>
          <a:p>
            <a:pPr lvl="0">
              <a:defRPr sz="1800"/>
            </a:pPr>
            <a:endParaRPr sz="2400"/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Front end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HTML5</a:t>
            </a:r>
            <a:endParaRPr sz="2400"/>
          </a:p>
          <a:p>
            <a:pPr lvl="0">
              <a:defRPr sz="1800"/>
            </a:pPr>
            <a:r>
              <a:rPr sz="2400"/>
              <a:t>JavaScript</a:t>
            </a:r>
            <a:endParaRPr sz="2400"/>
          </a:p>
          <a:p>
            <a:pPr lvl="0">
              <a:defRPr sz="1800"/>
            </a:pPr>
            <a:r>
              <a:rPr sz="2400"/>
              <a:t>JQuery</a:t>
            </a:r>
            <a:endParaRPr sz="2400"/>
          </a:p>
          <a:p>
            <a:pPr lvl="0">
              <a:defRPr sz="1800"/>
            </a:pPr>
            <a:r>
              <a:rPr sz="2400"/>
              <a:t>BootStrap</a:t>
            </a:r>
            <a:endParaRPr sz="2400"/>
          </a:p>
        </p:txBody>
      </p:sp>
      <p:pic>
        <p:nvPicPr>
          <p:cNvPr id="161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724" y="2318735"/>
            <a:ext cx="7385947" cy="277184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3873725" y="5090578"/>
            <a:ext cx="7385947" cy="1132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1143000" indent="-1143000">
              <a:buSzPct val="100000"/>
              <a:buFont typeface="Arial"/>
              <a:buChar char="•"/>
            </a:pPr>
            <a:r>
              <a:rPr sz="3600"/>
              <a:t>Free front end framework</a:t>
            </a:r>
            <a:endParaRPr sz="3600"/>
          </a:p>
          <a:p>
            <a:pPr lvl="0" marL="1143000" indent="-1143000">
              <a:buSzPct val="100000"/>
              <a:buFont typeface="Arial"/>
              <a:buChar char="•"/>
            </a:pPr>
            <a:r>
              <a:rPr sz="3600"/>
              <a:t>Responsive, mobile-first web sites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Special tech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Security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</p:txBody>
      </p:sp>
      <p:pic>
        <p:nvPicPr>
          <p:cNvPr id="166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4518" y="2666999"/>
            <a:ext cx="4358295" cy="188621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 flipH="1" flipV="1">
            <a:off x="6777318" y="3610104"/>
            <a:ext cx="1098967" cy="46616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3048000" y="4781812"/>
            <a:ext cx="8455023" cy="1132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1143000" indent="-1143000">
              <a:buSzPct val="100000"/>
              <a:buFont typeface="Arial"/>
              <a:buChar char="•"/>
            </a:pPr>
            <a:r>
              <a:rPr sz="3600"/>
              <a:t>Let's Encrypt - Free SSL/TLS Certificates</a:t>
            </a:r>
            <a:endParaRPr sz="3600"/>
          </a:p>
          <a:p>
            <a:pPr lvl="0" marL="1143000" indent="-1143000">
              <a:buSzPct val="100000"/>
              <a:buFont typeface="Arial"/>
              <a:buChar char="•"/>
            </a:pPr>
            <a:r>
              <a:rPr sz="3600"/>
              <a:t>. htaccess Redirects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7" grpId="2"/>
      <p:bldP build="whole" bldLvl="1" animBg="1" rev="0" advAuto="0" spid="16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 descr="Title and Content Layout with Chart"/>
          <p:cNvSpPr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Special tech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Security</a:t>
            </a:r>
            <a:endParaRPr sz="2400"/>
          </a:p>
          <a:p>
            <a:pPr lvl="0">
              <a:defRPr sz="1800"/>
            </a:pPr>
            <a:r>
              <a:rPr sz="2400"/>
              <a:t>Favicon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</p:txBody>
      </p:sp>
      <p:sp>
        <p:nvSpPr>
          <p:cNvPr id="172" name="Shape 172"/>
          <p:cNvSpPr/>
          <p:nvPr/>
        </p:nvSpPr>
        <p:spPr>
          <a:xfrm>
            <a:off x="2743199" y="3506122"/>
            <a:ext cx="108908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 - for all!</a:t>
            </a:r>
          </a:p>
        </p:txBody>
      </p:sp>
      <p:pic>
        <p:nvPicPr>
          <p:cNvPr id="173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6833" y="2046602"/>
            <a:ext cx="4013666" cy="4364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1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3725" y="2046602"/>
            <a:ext cx="3659881" cy="4364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1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0860" y="2045987"/>
            <a:ext cx="4365609" cy="4365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1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29759" y="2045987"/>
            <a:ext cx="5470374" cy="4365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1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1922" y="3074822"/>
            <a:ext cx="3943484" cy="2307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1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61994" y="2144528"/>
            <a:ext cx="5470374" cy="4365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11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10860" y="2666999"/>
            <a:ext cx="6910883" cy="2990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3"/>
      <p:bldP build="whole" bldLvl="1" animBg="1" rev="0" advAuto="0" spid="175" grpId="4"/>
      <p:bldP build="whole" bldLvl="1" animBg="1" rev="0" advAuto="0" spid="179" grpId="8"/>
      <p:bldP build="whole" bldLvl="1" animBg="1" rev="0" advAuto="0" spid="173" grpId="2"/>
      <p:bldP build="whole" bldLvl="1" animBg="1" rev="0" advAuto="0" spid="177" grpId="6"/>
      <p:bldP build="whole" bldLvl="1" animBg="1" rev="0" advAuto="0" spid="178" grpId="7"/>
      <p:bldP build="whole" bldLvl="1" animBg="1" rev="0" advAuto="0" spid="172" grpId="1"/>
      <p:bldP build="whole" bldLvl="1" animBg="1" rev="0" advAuto="0" spid="176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30ACEC"/>
          </a:solidFill>
          <a:prstDash val="solid"/>
          <a:bevel/>
        </a:ln>
        <a:effectLst>
          <a:reflection blurRad="0" stA="26000" stPos="0" endA="0" endPos="40000" dist="0" dir="5400000" fadeDir="5400000" sx="100000" sy="-100000" kx="0" ky="0" algn="bl" rotWithShape="0"/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30ACE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30ACEC"/>
          </a:solidFill>
          <a:prstDash val="solid"/>
          <a:bevel/>
        </a:ln>
        <a:effectLst>
          <a:reflection blurRad="0" stA="26000" stPos="0" endA="0" endPos="40000" dist="0" dir="5400000" fadeDir="5400000" sx="100000" sy="-100000" kx="0" ky="0" algn="bl" rotWithShape="0"/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30ACE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