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4" r:id="rId3"/>
    <p:sldId id="296" r:id="rId4"/>
    <p:sldId id="330" r:id="rId5"/>
    <p:sldId id="301" r:id="rId6"/>
    <p:sldId id="312" r:id="rId7"/>
    <p:sldId id="313" r:id="rId8"/>
    <p:sldId id="318" r:id="rId9"/>
    <p:sldId id="319" r:id="rId10"/>
    <p:sldId id="327" r:id="rId11"/>
    <p:sldId id="328" r:id="rId1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272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261675-1CB3-4262-BB6D-41ABF436CA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6BDBA-0B18-4B5F-9DC6-372D1B8A13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71F9196-2EDD-B04E-89CD-60140CD8049C}" type="datetimeFigureOut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9151-E0F3-451A-ACAD-EC1CD1BF6A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3A0C-7833-4D5B-BD1C-BE3100DB1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7DE54B-16E7-3448-991E-01FB4EA4EA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30694C-CFC7-4510-B116-7637FBAF86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C2ED4-CC9A-4ECD-B768-4976175B0CE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5D3761-1F56-3B43-82FD-327810C42A9F}" type="datetimeFigureOut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CC1F714-B3D1-4D20-BDFF-D1C05C42B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73F3F4-68CC-48B5-A095-F7328088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21E5A-2664-40E0-9C79-EC774A8FC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87C0-9CBF-452F-BEAD-5C6C110B0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5A0302-2F2B-B542-B69B-8D2B5A72C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543AFB26-6AE0-BC4F-B138-A039C1CB14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C7C9943-9FE9-0347-BB16-AD67F4B59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Point out the beginning and end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4B7645B-79F5-D249-955A-150CF994C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623FCA-5780-5C48-BEFC-DBDE899EDD65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35134D33-E17B-8147-8C6B-3354B29BA7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27EAB7D-3EBC-F648-8FE0-F8B3265893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Point out the beginning and end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918A188-BFAC-2C42-8C7A-C199E850F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83C9F5-2AB3-A945-A08A-5B8B59EC233A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C10E10-7C22-D249-80D0-13435C575F5C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2E51C-381C-3049-BF0A-B6FBD9E2DAEC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828163-096D-D84F-A85C-F0613A31E955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F2B9BE-7093-8947-872E-40C4F506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831A-03E7-814A-85B1-C1A90B785110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94F5BD-A05D-7E48-A7E4-BF37AE1B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DB7BD6-B4F5-0047-BBD9-475E9DC7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93032-46ED-FF45-9210-98A5383C2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2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3E50-6564-8E4F-9BDF-A2C7742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331D6-B37A-6E43-AE36-4A4E5A3CF3E9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30CF-B39D-C84D-BC36-27900B1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07B0-FF4B-F046-862E-EE6B6B2D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453E5-835C-484F-AA4F-8EFE18C77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D7BA0-396B-4B47-BA05-47330B2DF9AC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2747C-9495-9C44-B96C-4A1B1764718E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D4A573A-40E9-AE4A-B896-A44E0658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B8C0B-1BE9-B74F-84AE-9C389787DE3D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A894C5-68C4-4D41-AEA7-6AE4D93C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CABA2-2A82-D247-8002-EA898E38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6394-54B7-1E46-8411-5EC922941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1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ED06-E070-544B-A159-B7F00EAE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F7043-5738-0C46-A68D-1712F4E1D894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FC8C-FE57-AA40-BF4B-8AF3201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40F1D-4D17-CA4C-A126-B1472D5F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EFB88-1B4C-984C-AB94-48A180C11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3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B99C9-7424-734A-8E40-41FA4CCF45E3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E91BA-5006-8F46-BC60-B2D805B47FBB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B6F6FB-DDF7-0947-BAEA-92BD4A11A77D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BDF28BC-43E0-7C4E-BBA9-80F7486E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7F988-EF73-3941-A342-61337F50C7D1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E80568-51BE-7142-837B-0454B95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8C4045-3C27-9541-9756-8A18E2F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8F5A-FA65-C549-90A5-5D7F8B8BB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1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383C3A-35B2-1542-B106-1C164CDA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67951-25E7-B347-823E-80E5810B016F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95A5F-F9EA-2846-A43D-1A844674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47C0DC-9E4D-1745-BB18-DFDE4EDA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E49E4-3881-984E-B13A-614E730204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31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6ADAAB-8C00-6F4B-8021-5625607D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9EC0-1C89-2547-8BBD-AA3A72EFAE39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BE7AEB-C504-DD47-9A8E-EB109DC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BFE9BE-7CE0-514E-AA5D-9FC71CC3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BC0A-50A7-3644-8879-5630B1ECE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10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F044FC-C4AF-F649-964A-B0C71CA0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0C810-490C-2C48-9425-DBA96E106166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67B48E-2496-5046-B43D-09D3F88E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AF4FFB-73D0-DE43-8BEA-E8CEBCF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C3F99-08EF-134E-B3C7-133B735A7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50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3CF848-C952-7B40-B9D3-323635418E72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94BDF-2848-2141-A081-2B975E05737E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FBF2C06-373C-ED4E-B29C-946F7C1C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C41D-2C2A-174F-9736-8B7FBF1F2197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3D428A6-36AD-F048-A461-0B4FC4CA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576EB99-8797-1540-8CEB-4F6F8978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26560-1A06-EB4E-8E53-93ED91B69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013022-5A00-B242-9779-4A6FFE8606DE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20077-141F-9445-A2EC-00F1C7445073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56A57FD-E2E2-404A-9C9D-422D125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1274-96E8-2B48-8B6B-484370C7A693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442B9D-AA65-2247-81C1-09740D2F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2AAD88D-605D-AE4E-9C30-9A5719D3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B7B103-1AB4-C444-97F9-72AF04099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4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6A9F7-34A5-9241-89DD-D7E2EAA55E57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D7B42-2009-904F-B0D3-96ACB7C9F6D6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F39C6A4-F9F7-3747-B572-63C1835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3A380-BDA2-F44F-8651-EBCE03827BC3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3FC8C96-8647-D446-A6B7-623BAB7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FD9823F-8CE2-2949-B1D5-9386C25A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16951-E3BC-B744-898E-39D41E8BF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0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F78C32-4D82-4A99-933D-A9AE1525E34D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12775-A727-4C76-AEB9-7AE50A4AEEA1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1E8A6-129A-4548-B1E9-7D851960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8230F2D8-83C9-B34C-A253-2F507C2048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4047-CF8E-442A-90DF-208B71810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2B7187-D10D-F14A-A63C-930F0662D6E0}" type="datetime1">
              <a:rPr lang="en-US" altLang="en-US"/>
              <a:pPr>
                <a:defRPr/>
              </a:pPr>
              <a:t>1/11/19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83B1-B561-4EF3-A4E8-039150B25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737D-2C2E-43D7-AD0C-3687D0517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156827-9086-8946-9B1A-93940C8D1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E55C3C-2DD5-41E4-BA28-5FB4C04A8A96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44" r:id="rId2"/>
    <p:sldLayoutId id="2147483850" r:id="rId3"/>
    <p:sldLayoutId id="2147483845" r:id="rId4"/>
    <p:sldLayoutId id="2147483846" r:id="rId5"/>
    <p:sldLayoutId id="2147483847" r:id="rId6"/>
    <p:sldLayoutId id="2147483851" r:id="rId7"/>
    <p:sldLayoutId id="2147483852" r:id="rId8"/>
    <p:sldLayoutId id="2147483853" r:id="rId9"/>
    <p:sldLayoutId id="2147483848" r:id="rId10"/>
    <p:sldLayoutId id="2147483854" r:id="rId1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bject 4">
            <a:extLst>
              <a:ext uri="{FF2B5EF4-FFF2-40B4-BE49-F238E27FC236}">
                <a16:creationId xmlns:a16="http://schemas.microsoft.com/office/drawing/2014/main" id="{CBFA292C-E0CC-4579-A038-A9C4E310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6400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600" dirty="0">
                <a:latin typeface="+mn-lt"/>
              </a:rPr>
              <a:t>CSE 1321 - Module 1</a:t>
            </a:r>
            <a:br>
              <a:rPr lang="en-US" altLang="en-US" sz="3600" dirty="0">
                <a:latin typeface="+mn-lt"/>
              </a:rPr>
            </a:br>
            <a:r>
              <a:rPr lang="en-US" altLang="en-US" sz="3600" dirty="0">
                <a:latin typeface="+mn-lt"/>
              </a:rPr>
              <a:t> </a:t>
            </a:r>
            <a:br>
              <a:rPr lang="en-US" altLang="en-US" sz="3600" dirty="0">
                <a:latin typeface="+mn-lt"/>
              </a:rPr>
            </a:br>
            <a:r>
              <a:rPr lang="en-US" altLang="en-US" sz="3600" dirty="0">
                <a:latin typeface="+mn-lt"/>
              </a:rPr>
              <a:t>A Programming Primer</a:t>
            </a:r>
          </a:p>
        </p:txBody>
      </p:sp>
      <p:sp>
        <p:nvSpPr>
          <p:cNvPr id="10243" name="Date Placeholder 1">
            <a:extLst>
              <a:ext uri="{FF2B5EF4-FFF2-40B4-BE49-F238E27FC236}">
                <a16:creationId xmlns:a16="http://schemas.microsoft.com/office/drawing/2014/main" id="{273A601E-B976-094F-9340-9DE899D801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569C424-FFAD-CD47-BFAE-B5F6F4CC2F53}" type="datetime1">
              <a:rPr lang="en-US" altLang="en-US" sz="9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1/11/19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79D89-6CEE-4EC2-8CD7-A1694F3C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rgbClr val="898989"/>
                </a:solidFill>
              </a:rPr>
              <a:t>CSE 1321 Module 1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2AC55EDF-E162-D04C-B900-F67E6486B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D7046C7-78BD-2E48-84E9-D5642A9646BD}" type="slidenum">
              <a:rPr lang="en-US" altLang="en-US" sz="10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BB0-DA9A-4391-B099-1B599F89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Numbers from the User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6C7C4EA-9E94-7A40-96DC-86E8A5D2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CREATE userInput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PRINT “Please enter your age: ”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READ userInput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PRINT “You are ” + userInput + “ years old.”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5CE25E6A-4A42-DF43-83DA-1333AC93BB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5BC2DF-2637-F545-8580-A43688D8570E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1521-E4D0-4581-850B-BC5746FE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C3702477-8B0B-0F4C-80FF-E7F1BAB89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6CAC8B-75B0-2C4D-BC71-15FABB7CDB78}" type="slidenum">
              <a:rPr lang="en-US" altLang="en-US" smtClean="0">
                <a:solidFill>
                  <a:srgbClr val="FFFFFF"/>
                </a:solidFill>
              </a:rPr>
              <a:pPr/>
              <a:t>10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70E64564-8648-4A72-A051-0D6379E3D370}"/>
              </a:ext>
            </a:extLst>
          </p:cNvPr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7AF-2377-4142-AF02-038349BE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Numbers from the User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04C41AC-EE69-5248-8D01-F5BA31C9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263"/>
            <a:ext cx="7543800" cy="40227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void Main (</a:t>
            </a: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[] args) {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userInput;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Console.Write("</a:t>
            </a:r>
            <a:r>
              <a:rPr lang="en-US" altLang="en-US" sz="19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enter your age: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");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userInput = Console.ReadLine();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age = Convert.ToInt32(userInput);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Console.WriteLine("</a:t>
            </a:r>
            <a:r>
              <a:rPr lang="en-US" altLang="en-US" sz="19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are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"+age+"</a:t>
            </a:r>
            <a:r>
              <a:rPr lang="en-US" altLang="en-US" sz="19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 old.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altLang="en-US" sz="1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32" name="Date Placeholder 3">
            <a:extLst>
              <a:ext uri="{FF2B5EF4-FFF2-40B4-BE49-F238E27FC236}">
                <a16:creationId xmlns:a16="http://schemas.microsoft.com/office/drawing/2014/main" id="{FC55EF10-69A3-4E4E-8F95-C8A5890A6C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95B60E-0C00-9D45-96F5-33255E909A49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F987-839A-4C8C-8CDB-0CBD1E93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3BF6AD77-C310-ED45-93B7-D6750493B2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3739FA-960E-914A-B64E-9BF0F6E3292B}" type="slidenum">
              <a:rPr lang="en-US" altLang="en-US" smtClean="0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" name="Picture 12" descr="mage result for C# icon" title="C Sharp Logo">
            <a:extLst>
              <a:ext uri="{FF2B5EF4-FFF2-40B4-BE49-F238E27FC236}">
                <a16:creationId xmlns:a16="http://schemas.microsoft.com/office/drawing/2014/main" id="{7035DBC9-9568-464F-A9D0-A283FC8B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4692650"/>
            <a:ext cx="170021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F298-5904-414D-8382-8872D2D5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91794AB-7E6C-724D-884B-BBC1FB19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7D5C10B9-F7D8-7647-94E7-275A7F4E19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53F74D-C433-C240-8EF9-8786689A757A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4303-9EDE-4ABC-B037-AB4D32B4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B071FAC1-5414-884C-8671-0BD8FE4D2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5560B4-0F19-7C45-B722-6735B43FE2F3}" type="slidenum">
              <a:rPr lang="en-US" altLang="en-US" smtClean="0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52D5EFA6-4403-4919-B761-22B68A20CEFF}"/>
              </a:ext>
            </a:extLst>
          </p:cNvPr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72" name="TextBox 7">
            <a:extLst>
              <a:ext uri="{FF2B5EF4-FFF2-40B4-BE49-F238E27FC236}">
                <a16:creationId xmlns:a16="http://schemas.microsoft.com/office/drawing/2014/main" id="{CBF23092-A8ED-FE44-89E0-E942EF250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486400"/>
            <a:ext cx="607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Note: every time you BEGIN something, you must END it!</a:t>
            </a:r>
          </a:p>
          <a:p>
            <a:pPr eaLnBrk="1" hangingPunct="1"/>
            <a:r>
              <a:rPr lang="en-US" altLang="en-US"/>
              <a:t>Write them as pairs!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B843-2C06-46E4-A0D1-8E320E0E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Skeletons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323F9C6-6567-AA4B-93F1-5A6CBEE0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void Main 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[] args) {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Date Placeholder 3">
            <a:extLst>
              <a:ext uri="{FF2B5EF4-FFF2-40B4-BE49-F238E27FC236}">
                <a16:creationId xmlns:a16="http://schemas.microsoft.com/office/drawing/2014/main" id="{107F4CC4-45D6-8843-A555-F3CF65262F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4997A4-8374-1640-AD94-8DAAE0B4EB7A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F0B5-C982-4770-8DEA-FBB575AB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2294" name="Slide Number Placeholder 5">
            <a:extLst>
              <a:ext uri="{FF2B5EF4-FFF2-40B4-BE49-F238E27FC236}">
                <a16:creationId xmlns:a16="http://schemas.microsoft.com/office/drawing/2014/main" id="{E120CD6B-8239-8049-A85B-B5D2E7581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C84971-85E1-9A4A-892D-91BA7F784149}" type="slidenum">
              <a:rPr lang="en-US" altLang="en-US" smtClean="0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295" name="TextBox 7">
            <a:extLst>
              <a:ext uri="{FF2B5EF4-FFF2-40B4-BE49-F238E27FC236}">
                <a16:creationId xmlns:a16="http://schemas.microsoft.com/office/drawing/2014/main" id="{E0CADD2D-A9DF-0643-B249-E0C7D932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486400"/>
            <a:ext cx="397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Note: The opening “{“ means BEGIN </a:t>
            </a:r>
          </a:p>
          <a:p>
            <a:pPr eaLnBrk="1" hangingPunct="1"/>
            <a:r>
              <a:rPr lang="en-US" altLang="en-US"/>
              <a:t>and the closing “}” means END</a:t>
            </a:r>
          </a:p>
        </p:txBody>
      </p:sp>
      <p:pic>
        <p:nvPicPr>
          <p:cNvPr id="9" name="Picture 12" descr="mage result for C# icon" title="C Sharp Logo">
            <a:extLst>
              <a:ext uri="{FF2B5EF4-FFF2-40B4-BE49-F238E27FC236}">
                <a16:creationId xmlns:a16="http://schemas.microsoft.com/office/drawing/2014/main" id="{E3006CCD-D0DC-4E62-90BF-9D3A2AF4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00563"/>
            <a:ext cx="1700213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B843-2C06-46E4-A0D1-8E320E0E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3CB9619-B1A6-3247-B78B-686342CA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BEGIN MAIN​</a:t>
            </a:r>
          </a:p>
          <a:p>
            <a:pPr eaLnBrk="1" hangingPunct="1"/>
            <a:r>
              <a:rPr lang="en-US" altLang="en-US"/>
              <a:t>        PRINT “Hello, World!”​</a:t>
            </a:r>
          </a:p>
          <a:p>
            <a:pPr eaLnBrk="1" hangingPunct="1"/>
            <a:r>
              <a:rPr lang="en-US" altLang="en-US"/>
              <a:t>        PRINT “Bob” + “ was” + “ here”​</a:t>
            </a:r>
          </a:p>
          <a:p>
            <a:pPr eaLnBrk="1" hangingPunct="1"/>
            <a:r>
              <a:rPr lang="en-US" altLang="en-US"/>
              <a:t>END MAIN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Date Placeholder 3">
            <a:extLst>
              <a:ext uri="{FF2B5EF4-FFF2-40B4-BE49-F238E27FC236}">
                <a16:creationId xmlns:a16="http://schemas.microsoft.com/office/drawing/2014/main" id="{69ACA415-467A-6049-9997-599289516C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0FA779-4B9A-484E-A48A-6743EB8EC8FB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F0B5-C982-4770-8DEA-FBB575AB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4342" name="Slide Number Placeholder 5">
            <a:extLst>
              <a:ext uri="{FF2B5EF4-FFF2-40B4-BE49-F238E27FC236}">
                <a16:creationId xmlns:a16="http://schemas.microsoft.com/office/drawing/2014/main" id="{91504872-F86C-794F-9878-3B0A33C8C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717BF3-CDC7-3F49-BC7E-F18BA5A66E34}" type="slidenum">
              <a:rPr lang="en-US" altLang="en-US" smtClean="0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22061-795F-4723-9F2B-64592282D7CA}"/>
              </a:ext>
            </a:extLst>
          </p:cNvPr>
          <p:cNvSpPr/>
          <p:nvPr/>
        </p:nvSpPr>
        <p:spPr>
          <a:xfrm>
            <a:off x="7424738" y="5181600"/>
            <a:ext cx="1414462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597B-E2E9-49ED-BFFC-333ACFAD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F18ED2F-861F-C145-8D50-633F645F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void Main 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[] args) {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  Console.WriteLine ("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  Console.WriteLine ("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8" name="Date Placeholder 3">
            <a:extLst>
              <a:ext uri="{FF2B5EF4-FFF2-40B4-BE49-F238E27FC236}">
                <a16:creationId xmlns:a16="http://schemas.microsoft.com/office/drawing/2014/main" id="{C7023CD7-2011-6F4A-B263-CC0DE748D7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DE6F77-4EED-DA46-96CA-7C2AD0AC2643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93E6-DF9D-4486-B7D7-A333311F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C1CC73A4-73D4-3047-946C-CB28A8289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34B4FE-89B1-C543-803C-D3A6F249D005}" type="slidenum">
              <a:rPr lang="en-US" altLang="en-US" smtClean="0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" name="Picture 12" descr="mage result for C# icon" title="C Sharp Logo">
            <a:extLst>
              <a:ext uri="{FF2B5EF4-FFF2-40B4-BE49-F238E27FC236}">
                <a16:creationId xmlns:a16="http://schemas.microsoft.com/office/drawing/2014/main" id="{04E7C9B4-837E-45B3-AE11-E75C7E5E3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00563"/>
            <a:ext cx="1700213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2" name="TextBox 9">
            <a:extLst>
              <a:ext uri="{FF2B5EF4-FFF2-40B4-BE49-F238E27FC236}">
                <a16:creationId xmlns:a16="http://schemas.microsoft.com/office/drawing/2014/main" id="{A7D319A5-5B43-A94F-837B-7BC14D971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486400"/>
            <a:ext cx="390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Note: There’s also a Console.Write()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FDC-14E3-49A6-8CE2-1C672E09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Declaring/Assigning Variables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45DE89A-3872-AD40-88D9-7E622CA5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CREATE userName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CREATE studentGPA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userName </a:t>
            </a:r>
            <a:r>
              <a:rPr lang="en-US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“Bob”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studentGPA ← 1.2	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2" name="Date Placeholder 3">
            <a:extLst>
              <a:ext uri="{FF2B5EF4-FFF2-40B4-BE49-F238E27FC236}">
                <a16:creationId xmlns:a16="http://schemas.microsoft.com/office/drawing/2014/main" id="{0CA8C93B-5F2B-B447-8778-E07FB58DD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B63315-21DE-2245-B5CF-57E39C11F8BD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667F-A3D5-4C2E-8C83-8DC4387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F022F769-4559-1146-8879-8C2A1FDE3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2E5021-83BB-C141-BDB1-393D42CED360}" type="slidenum">
              <a:rPr lang="en-US" altLang="en-US" smtClean="0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9B0452E2-8EC5-4A75-A754-18CFF23C347B}"/>
              </a:ext>
            </a:extLst>
          </p:cNvPr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 descr="An memory cell named user name with the value Bob" title="An memory cell named user name with the value Bob">
            <a:extLst>
              <a:ext uri="{FF2B5EF4-FFF2-40B4-BE49-F238E27FC236}">
                <a16:creationId xmlns:a16="http://schemas.microsoft.com/office/drawing/2014/main" id="{D49A4A76-A02F-4854-8A04-1E80768D3355}"/>
              </a:ext>
            </a:extLst>
          </p:cNvPr>
          <p:cNvSpPr/>
          <p:nvPr/>
        </p:nvSpPr>
        <p:spPr>
          <a:xfrm>
            <a:off x="6934200" y="2438400"/>
            <a:ext cx="990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>
                <a:latin typeface="Calibri" panose="020F0502020204030204" pitchFamily="34" charset="0"/>
              </a:rPr>
              <a:t>“Bob”</a:t>
            </a:r>
            <a:endParaRPr lang="en-US" altLang="en-US" sz="100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D6974-AD31-4D20-9B20-4D7EC1405E2C}"/>
              </a:ext>
            </a:extLst>
          </p:cNvPr>
          <p:cNvSpPr txBox="1"/>
          <p:nvPr/>
        </p:nvSpPr>
        <p:spPr>
          <a:xfrm>
            <a:off x="6850063" y="2074863"/>
            <a:ext cx="1150937" cy="334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  <a:ea typeface="Arial" charset="0"/>
                <a:cs typeface="Arial" charset="0"/>
              </a:rPr>
              <a:t>userName</a:t>
            </a:r>
            <a:endParaRPr lang="en-US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0" name="Rectangle 9" descr="An memory cell named student GPA holding the value 1.2" title="An memory cell named student GPA holding the value 1.2">
            <a:extLst>
              <a:ext uri="{FF2B5EF4-FFF2-40B4-BE49-F238E27FC236}">
                <a16:creationId xmlns:a16="http://schemas.microsoft.com/office/drawing/2014/main" id="{186F50CF-124B-4BC2-B4EF-48803137ED78}"/>
              </a:ext>
            </a:extLst>
          </p:cNvPr>
          <p:cNvSpPr/>
          <p:nvPr/>
        </p:nvSpPr>
        <p:spPr>
          <a:xfrm>
            <a:off x="6934200" y="3962400"/>
            <a:ext cx="990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>
                <a:latin typeface="Calibri" panose="020F0502020204030204" pitchFamily="34" charset="0"/>
              </a:rPr>
              <a:t>1.2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50B52-1329-4F8D-B4C6-AC6D728EE099}"/>
              </a:ext>
            </a:extLst>
          </p:cNvPr>
          <p:cNvSpPr txBox="1"/>
          <p:nvPr/>
        </p:nvSpPr>
        <p:spPr>
          <a:xfrm>
            <a:off x="6783388" y="3627438"/>
            <a:ext cx="12842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 err="1">
                <a:latin typeface="+mn-lt"/>
                <a:ea typeface="Arial" charset="0"/>
                <a:cs typeface="Arial" charset="0"/>
              </a:rPr>
              <a:t>studentGPA</a:t>
            </a:r>
            <a:endParaRPr lang="en-US" dirty="0">
              <a:latin typeface="+mn-lt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6F8E-50AF-4CAB-AF22-EF648F06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Declaring/Assigning Variables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FC8A61C-FB95-4B49-B1FF-678DB025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pPr eaLnBrk="1" hangingPunct="1">
              <a:lnSpc>
                <a:spcPct val="70000"/>
              </a:lnSpc>
            </a:pPr>
            <a:endParaRPr lang="en-US" altLang="en-US" sz="19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void Main (</a:t>
            </a: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[] args) {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userName;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9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gpa;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userName = "Bob";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  gpa = 1.2f;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9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endParaRPr lang="en-US" altLang="en-US" sz="19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57CFA125-E768-CD4F-B7AB-75F925EB4E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47DCFF-1D6A-E246-BB40-CFC870A7766E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F16B-7C53-4EAC-9171-0A9D1543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FBFB6766-CCBC-4743-A3CC-A557CF6052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F7FA00-0C5B-014E-AEBF-8A22C319F179}" type="slidenum">
              <a:rPr lang="en-US" altLang="en-US" smtClean="0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" name="Picture 12" descr="mage result for C# icon" title="C Sharp Logo">
            <a:extLst>
              <a:ext uri="{FF2B5EF4-FFF2-40B4-BE49-F238E27FC236}">
                <a16:creationId xmlns:a16="http://schemas.microsoft.com/office/drawing/2014/main" id="{51AF593B-28A0-4EB5-8471-CE878822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00563"/>
            <a:ext cx="1700213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3DE3-EFFD-4612-A998-9E33BB38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Text from the User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1BD4201-5175-A141-88D1-E8779D2E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CREATE userInput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PRINT “Please enter your name”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READ userInput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	PRINT “Hello, ” + userInput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60" name="Date Placeholder 3">
            <a:extLst>
              <a:ext uri="{FF2B5EF4-FFF2-40B4-BE49-F238E27FC236}">
                <a16:creationId xmlns:a16="http://schemas.microsoft.com/office/drawing/2014/main" id="{91BB24DE-F9B3-4E4A-B4C7-E5E58DDEC2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CD02B3-6A1B-1546-90B1-B20B1C311684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E8E3-98F6-4B09-B118-F5997D31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35FFFFDA-87DF-0648-887C-A74B635FA0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012E99-DE4C-D842-819E-A0DE5E91B03C}" type="slidenum">
              <a:rPr lang="en-US" altLang="en-US" smtClean="0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E0DE09DF-7127-4527-981E-81812A56ABD2}"/>
              </a:ext>
            </a:extLst>
          </p:cNvPr>
          <p:cNvSpPr/>
          <p:nvPr/>
        </p:nvSpPr>
        <p:spPr>
          <a:xfrm>
            <a:off x="7543800" y="502920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charset="0"/>
                <a:ea typeface="Arial" charset="0"/>
                <a:cs typeface="Arial" charset="0"/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0AD4-73CF-4B2B-8022-95635718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7338"/>
            <a:ext cx="7985125" cy="11604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Reading Text from the User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C2D10EC-04EB-D148-8480-0F419117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MainClass {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void Main (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[] args) {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userInput;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  Console.Write("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Please enter your name: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");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  userInput = Console.ReadLine();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  Console.WriteLine("Hello, "+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userInput</a:t>
            </a:r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alt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35E48FCF-4766-7D46-B9A2-25D723F4AE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871760-E802-5C45-BB79-2B5E4FE709DE}" type="datetime1">
              <a:rPr lang="en-US" altLang="en-US" smtClean="0">
                <a:solidFill>
                  <a:srgbClr val="FFFFFF"/>
                </a:solidFill>
              </a:rPr>
              <a:pPr/>
              <a:t>1/11/19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6881-176B-4A1F-ACD4-228922EC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 1321 Module 1</a:t>
            </a:r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83AF9399-6394-7C43-9E6E-BA30D6C0C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8FA632-030F-764D-ABD0-B3EA2A7C2B35}" type="slidenum">
              <a:rPr lang="en-US" altLang="en-US" smtClean="0">
                <a:solidFill>
                  <a:srgbClr val="FFFFFF"/>
                </a:solidFill>
              </a:rPr>
              <a:pPr/>
              <a:t>9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9" name="Picture 12" descr="mage result for C# icon" title="C Sharp Logo">
            <a:extLst>
              <a:ext uri="{FF2B5EF4-FFF2-40B4-BE49-F238E27FC236}">
                <a16:creationId xmlns:a16="http://schemas.microsoft.com/office/drawing/2014/main" id="{9AC0A17E-744E-4FBF-8A71-DA1E01561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00563"/>
            <a:ext cx="1700213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8498</TotalTime>
  <Words>395</Words>
  <Application>Microsoft Macintosh PowerPoint</Application>
  <PresentationFormat>On-screen Show (4:3)</PresentationFormat>
  <Paragraphs>135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Calibri</vt:lpstr>
      <vt:lpstr>Consolas</vt:lpstr>
      <vt:lpstr>Retrospect</vt:lpstr>
      <vt:lpstr>PowerPoint Presentation</vt:lpstr>
      <vt:lpstr>Skeletons</vt:lpstr>
      <vt:lpstr>Skeletons</vt:lpstr>
      <vt:lpstr>Printing</vt:lpstr>
      <vt:lpstr>Printing</vt:lpstr>
      <vt:lpstr>Declaring/Assigning Variables</vt:lpstr>
      <vt:lpstr>Declaring/Assigning Variables</vt:lpstr>
      <vt:lpstr>Reading Text from the User</vt:lpstr>
      <vt:lpstr>Reading Text from the User</vt:lpstr>
      <vt:lpstr>Reading Numbers from the User</vt:lpstr>
      <vt:lpstr>Reading Numbers from the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Douglas Malcolm</cp:lastModifiedBy>
  <cp:revision>244</cp:revision>
  <dcterms:created xsi:type="dcterms:W3CDTF">2017-03-19T10:32:05Z</dcterms:created>
  <dcterms:modified xsi:type="dcterms:W3CDTF">2019-01-11T13:49:31Z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