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92" r:id="rId2"/>
    <p:sldId id="294" r:id="rId3"/>
    <p:sldId id="298" r:id="rId4"/>
    <p:sldId id="300" r:id="rId5"/>
    <p:sldId id="303" r:id="rId6"/>
    <p:sldId id="312" r:id="rId7"/>
    <p:sldId id="314" r:id="rId8"/>
    <p:sldId id="318" r:id="rId9"/>
    <p:sldId id="320" r:id="rId10"/>
    <p:sldId id="327" r:id="rId11"/>
    <p:sldId id="329" r:id="rId1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29BC6C"/>
    <a:srgbClr val="FFFF99"/>
    <a:srgbClr val="996633"/>
    <a:srgbClr val="FF0000"/>
    <a:srgbClr val="88BA62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6" autoAdjust="0"/>
    <p:restoredTop sz="94674" autoAdjust="0"/>
  </p:normalViewPr>
  <p:slideViewPr>
    <p:cSldViewPr>
      <p:cViewPr varScale="1">
        <p:scale>
          <a:sx n="105" d="100"/>
          <a:sy n="105" d="100"/>
        </p:scale>
        <p:origin x="1482" y="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040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F99E307-28B6-454A-B352-AB3D5FC6A0A0}" type="datetimeFigureOut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6783317A-0695-454E-A4DC-2BDE874499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5F93585-17FC-447F-9A8E-F5B8F5A2FAD3}" type="datetimeFigureOut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81493AA-DFEB-49F0-98EB-0CA60F8473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B83155-6675-40D8-A6B7-362822FB9CA3}" type="datetime1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0746A-D240-4C17-93EC-0C64C2DC35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88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DEE58A-6CD8-4842-8B1E-AFDC997A5F73}" type="datetime1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C07C6-7C66-49F3-A4C4-EB24EFA893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53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D15454-E7BE-41C3-ABC0-E7A4FD19176C}" type="datetime1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1F545-89E1-4566-BE78-D875D4E2A7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72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189A1-E002-4F33-9B64-17DFD0DAF8A6}" type="datetime1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EDA0E-0948-49A2-A689-9D9C629931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86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7A16E5-26C1-4A0F-B0CD-AF8B509CD1ED}" type="datetime1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62EF-E665-420B-B253-608A6B2CC6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84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232990-276F-4C0D-8157-6C0CA90A154D}" type="datetime1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A0567-B9CF-46E9-8CBE-4CA162621A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92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1E38DC-42D8-484F-9078-59A28B224854}" type="datetime1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C1251-0246-4F95-98DE-969C23342D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05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48682-1336-430C-85BB-A7B8159894B7}" type="datetime1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0DF90-CA02-4440-AA42-B338F5510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0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12B826-6100-400B-A596-F6AF0C472D88}" type="datetime1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66B9C-7776-4244-AE0F-3204C7AFC8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37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/>
            </a:lvl1pPr>
          </a:lstStyle>
          <a:p>
            <a:fld id="{B53EF0CD-8684-4A0B-B7C2-26D1211C857F}" type="datetime1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3B69A-0219-4D51-B80A-9A9798FDBA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60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5F4313-D6F7-4405-A72F-21E6B39E629C}" type="datetime1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3C2EC-6FE4-4967-A247-C43A1C9FD3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68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fld id="{FE374D2B-971A-44C4-BC7C-09BF72E80D42}" type="datetime1">
              <a:rPr lang="en-US" altLang="en-US"/>
              <a:pPr/>
              <a:t>1/9/2019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fld id="{8848B52C-FAE9-4B02-854E-48CFF53081A5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0" r:id="rId2"/>
    <p:sldLayoutId id="2147483816" r:id="rId3"/>
    <p:sldLayoutId id="2147483811" r:id="rId4"/>
    <p:sldLayoutId id="2147483812" r:id="rId5"/>
    <p:sldLayoutId id="2147483813" r:id="rId6"/>
    <p:sldLayoutId id="2147483817" r:id="rId7"/>
    <p:sldLayoutId id="2147483818" r:id="rId8"/>
    <p:sldLayoutId id="2147483819" r:id="rId9"/>
    <p:sldLayoutId id="2147483814" r:id="rId10"/>
    <p:sldLayoutId id="2147483820" r:id="rId11"/>
  </p:sldLayoutIdLst>
  <p:hf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4"/>
          <p:cNvSpPr txBox="1">
            <a:spLocks noChangeArrowheads="1"/>
          </p:cNvSpPr>
          <p:nvPr/>
        </p:nvSpPr>
        <p:spPr bwMode="auto">
          <a:xfrm>
            <a:off x="1143000" y="1600200"/>
            <a:ext cx="6400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600" dirty="0" smtClean="0">
                <a:latin typeface="+mn-lt"/>
              </a:rPr>
              <a:t>CSE 1321 - Module 1</a:t>
            </a:r>
            <a:br>
              <a:rPr lang="en-US" altLang="en-US" sz="3600" dirty="0" smtClean="0">
                <a:latin typeface="+mn-lt"/>
              </a:rPr>
            </a:br>
            <a:r>
              <a:rPr lang="en-US" altLang="en-US" sz="3600" dirty="0" smtClean="0">
                <a:latin typeface="+mn-lt"/>
              </a:rPr>
              <a:t> </a:t>
            </a:r>
            <a:br>
              <a:rPr lang="en-US" altLang="en-US" sz="3600" dirty="0" smtClean="0">
                <a:latin typeface="+mn-lt"/>
              </a:rPr>
            </a:br>
            <a:r>
              <a:rPr lang="en-US" altLang="en-US" sz="3600" dirty="0" smtClean="0">
                <a:latin typeface="+mn-lt"/>
              </a:rPr>
              <a:t>A Programming Primer</a:t>
            </a:r>
          </a:p>
        </p:txBody>
      </p:sp>
      <p:sp>
        <p:nvSpPr>
          <p:cNvPr id="307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A510626-A183-413B-BEFC-F65F56F91BA4}" type="datetime1">
              <a:rPr lang="en-US" altLang="en-US" sz="9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1/9/2019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rgbClr val="898989"/>
                </a:solidFill>
              </a:rPr>
              <a:t>CSE 1321 Module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F3BDA3B-2656-4373-A0EC-51FA17C0F3CE}" type="slidenum">
              <a:rPr lang="en-US" altLang="en-US" sz="10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Numbers from the User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CREATE userInput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 “Please enter your age: ”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READ userInput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 “You are ” + userInput + “ years old.”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8E02777A-5CFC-46CC-BE83-6FE0ABC8DE6F}" type="datetime1">
              <a:rPr lang="en-US" altLang="en-US">
                <a:solidFill>
                  <a:srgbClr val="FFFFFF"/>
                </a:solidFill>
              </a:rPr>
              <a:pPr algn="l"/>
              <a:t>1/9/2019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C45AF5F-0C2C-4D51-95D7-CFF339AE5541}" type="slidenum">
              <a:rPr lang="en-US" altLang="en-US">
                <a:solidFill>
                  <a:srgbClr val="FFFFFF"/>
                </a:solidFill>
              </a:rPr>
              <a:pPr algn="r"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/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elated image" title="Jav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38" y="4400550"/>
            <a:ext cx="1870075" cy="186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Numbers from the User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4675"/>
            <a:ext cx="7543800" cy="402272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en-US" sz="1900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java.util.Scanner;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MainClass {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public static void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 (String[] args) {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00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System.out.print("</a:t>
            </a:r>
            <a:r>
              <a:rPr lang="en-US" altLang="en-US" sz="1900" smtClean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Please enter your age: 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Scanner sc = new Scanner (System.in);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age = sc.nextInt();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System.out.println("</a:t>
            </a:r>
            <a:r>
              <a:rPr lang="en-US" altLang="en-US" sz="1900" smtClean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You are 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"+age+" </a:t>
            </a:r>
            <a:r>
              <a:rPr lang="en-US" altLang="en-US" sz="1900" smtClean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years old.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70000"/>
              </a:lnSpc>
            </a:pPr>
            <a:endParaRPr lang="en-US" altLang="en-US" sz="19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en-US" altLang="en-US" sz="19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3768B7F9-E285-403B-8D15-DED800CDA2E6}" type="datetime1">
              <a:rPr lang="en-US" altLang="en-US">
                <a:solidFill>
                  <a:srgbClr val="FFFFFF"/>
                </a:solidFill>
              </a:rPr>
              <a:pPr algn="l"/>
              <a:t>1/9/2019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1AF96A09-C890-4275-A799-F2081A02FB9D}" type="slidenum">
              <a:rPr lang="en-US" altLang="en-US">
                <a:solidFill>
                  <a:srgbClr val="FFFFFF"/>
                </a:solidFill>
              </a:rPr>
              <a:pPr algn="r"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Skeletons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BFB6F0F0-67B4-41C6-8C80-C43431337421}" type="datetime1">
              <a:rPr lang="en-US" altLang="en-US">
                <a:solidFill>
                  <a:srgbClr val="FFFFFF"/>
                </a:solidFill>
              </a:rPr>
              <a:pPr algn="l"/>
              <a:t>1/9/2019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72BA3FFE-D61E-451A-B1CE-18273D2B37D1}" type="slidenum">
              <a:rPr lang="en-US" altLang="en-US">
                <a:solidFill>
                  <a:srgbClr val="FFFFFF"/>
                </a:solidFill>
              </a:rPr>
              <a:pPr algn="r"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/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879475" y="5486400"/>
            <a:ext cx="607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Note: every time you BEGIN something, you must END it!</a:t>
            </a:r>
          </a:p>
          <a:p>
            <a:pPr algn="l" eaLnBrk="1" hangingPunct="1"/>
            <a:r>
              <a:rPr lang="en-US" altLang="en-US"/>
              <a:t>Write them as pairs!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Skeletons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MainClass {</a:t>
            </a:r>
          </a:p>
          <a:p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public static void</a:t>
            </a:r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 (String[] args) {</a:t>
            </a:r>
          </a:p>
          <a:p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07A23A3C-995B-43DA-B502-5EC067BD5BB8}" type="datetime1">
              <a:rPr lang="en-US" altLang="en-US">
                <a:solidFill>
                  <a:srgbClr val="FFFFFF"/>
                </a:solidFill>
              </a:rPr>
              <a:pPr algn="l"/>
              <a:t>1/9/2019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34EC0E7F-6651-46F9-86B1-EB8106E83FFD}" type="slidenum">
              <a:rPr lang="en-US" altLang="en-US">
                <a:solidFill>
                  <a:srgbClr val="FFFFFF"/>
                </a:solidFill>
              </a:rPr>
              <a:pPr algn="r"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879475" y="5486400"/>
            <a:ext cx="308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Note: Capitalization matters!</a:t>
            </a:r>
          </a:p>
        </p:txBody>
      </p:sp>
      <p:pic>
        <p:nvPicPr>
          <p:cNvPr id="10" name="Picture 10" descr="elated image" title="Jav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27513"/>
            <a:ext cx="1868488" cy="186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Printing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 “Hello, World!”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 “Bob” + “ was” + “ here”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B7BA52BB-3C5F-4A77-B79E-203E2A25C87C}" type="datetime1">
              <a:rPr lang="en-US" altLang="en-US">
                <a:solidFill>
                  <a:srgbClr val="FFFFFF"/>
                </a:solidFill>
              </a:rPr>
              <a:pPr algn="l"/>
              <a:t>1/9/2019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4C2A0C5-7D4D-493F-BC63-1B0574E2CA51}" type="slidenum">
              <a:rPr lang="en-US" altLang="en-US">
                <a:solidFill>
                  <a:srgbClr val="FFFFFF"/>
                </a:solidFill>
              </a:rPr>
              <a:pPr algn="r"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/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Printing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MainClass {</a:t>
            </a:r>
          </a:p>
          <a:p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public static void</a:t>
            </a:r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 (String[] args) {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System.out.println("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Hello, World!</a:t>
            </a:r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System.out.println("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was</a:t>
            </a:r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here</a:t>
            </a:r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D6C91363-D5CD-49B3-8626-6C98243636E0}" type="datetime1">
              <a:rPr lang="en-US" altLang="en-US">
                <a:solidFill>
                  <a:srgbClr val="FFFFFF"/>
                </a:solidFill>
              </a:rPr>
              <a:pPr algn="l"/>
              <a:t>1/9/2019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004E8924-3408-4FC6-B64C-1E58FB626112}" type="slidenum">
              <a:rPr lang="en-US" altLang="en-US">
                <a:solidFill>
                  <a:srgbClr val="FFFFFF"/>
                </a:solidFill>
              </a:rPr>
              <a:pPr algn="r"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879475" y="5486400"/>
            <a:ext cx="4125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Note: There’s also a System.out.print()</a:t>
            </a:r>
          </a:p>
        </p:txBody>
      </p:sp>
      <p:pic>
        <p:nvPicPr>
          <p:cNvPr id="10" name="Picture 10" descr="elated image" title="Jav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27513"/>
            <a:ext cx="1868488" cy="186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Declaring/Assigning Variables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CREATE userName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CREATE studentGPA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userName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“Bob”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studentGPA ← 1.2	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0FFFF480-2C8B-455C-B164-3905756C9703}" type="datetime1">
              <a:rPr lang="en-US" altLang="en-US">
                <a:solidFill>
                  <a:srgbClr val="FFFFFF"/>
                </a:solidFill>
              </a:rPr>
              <a:pPr algn="l"/>
              <a:t>1/9/2019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1C573DF7-7ED8-46C1-ABF5-38541E09895E}" type="slidenum">
              <a:rPr lang="en-US" altLang="en-US">
                <a:solidFill>
                  <a:srgbClr val="FFFFFF"/>
                </a:solidFill>
              </a:rPr>
              <a:pPr algn="r"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/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 descr="An memory cell named user name with the value Bob" title="An memory cell named user name with the value Bob"/>
          <p:cNvSpPr/>
          <p:nvPr/>
        </p:nvSpPr>
        <p:spPr>
          <a:xfrm>
            <a:off x="6934200" y="2438400"/>
            <a:ext cx="9906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“Bob”</a:t>
            </a:r>
            <a:endParaRPr lang="en-US" altLang="en-US" sz="100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0063" y="2074863"/>
            <a:ext cx="1150937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 err="1">
                <a:latin typeface="+mn-lt"/>
                <a:ea typeface="Arial" charset="0"/>
                <a:cs typeface="Arial" charset="0"/>
              </a:rPr>
              <a:t>userName</a:t>
            </a:r>
            <a:endParaRPr lang="en-US" dirty="0"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0" name="Rectangle 9" descr="An memory cell named student GPA holding the value 1.2" title="An memory cell named student GPA holding the value 1.2"/>
          <p:cNvSpPr/>
          <p:nvPr/>
        </p:nvSpPr>
        <p:spPr>
          <a:xfrm>
            <a:off x="6934200" y="3962400"/>
            <a:ext cx="9906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Calibri" panose="020F0502020204030204" pitchFamily="34" charset="0"/>
              </a:rPr>
              <a:t>1.2</a:t>
            </a: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3388" y="3627438"/>
            <a:ext cx="12842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 err="1">
                <a:latin typeface="+mn-lt"/>
                <a:ea typeface="Arial" charset="0"/>
                <a:cs typeface="Arial" charset="0"/>
              </a:rPr>
              <a:t>studentGPA</a:t>
            </a:r>
            <a:endParaRPr lang="en-US" dirty="0">
              <a:latin typeface="+mn-lt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elated image" title="Jav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67200"/>
            <a:ext cx="1868488" cy="186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Declaring/Assigning Variables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4675"/>
            <a:ext cx="7543800" cy="402272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endParaRPr lang="en-US" altLang="en-US" sz="19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en-US" altLang="en-US" sz="19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1900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MainClass {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public static void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 (String[] args) {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userName;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00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gpa;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userName = "Bob";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gpa = 1.2f;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70000"/>
              </a:lnSpc>
            </a:pPr>
            <a:endParaRPr lang="en-US" altLang="en-US" sz="19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en-US" altLang="en-US" sz="19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4E7DBC46-E96A-458C-BA6A-FC86993ABD08}" type="datetime1">
              <a:rPr lang="en-US" altLang="en-US">
                <a:solidFill>
                  <a:srgbClr val="FFFFFF"/>
                </a:solidFill>
              </a:rPr>
              <a:pPr algn="l"/>
              <a:t>1/9/2019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E5A8CF9-A8C4-4439-8EF9-4BC56A3266B2}" type="slidenum">
              <a:rPr lang="en-US" altLang="en-US">
                <a:solidFill>
                  <a:srgbClr val="FFFFFF"/>
                </a:solidFill>
              </a:rPr>
              <a:pPr algn="r"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Text from the User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CREATE userInput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 “Please enter your name”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READ userInput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 “Hello, ” + userInput</a:t>
            </a:r>
          </a:p>
          <a:p>
            <a:r>
              <a:rPr lang="en-US" altLang="en-US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endParaRPr lang="en-US" altLang="en-US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6C5BFD24-6ECA-4491-83FC-F092FC52B9F8}" type="datetime1">
              <a:rPr lang="en-US" altLang="en-US">
                <a:solidFill>
                  <a:srgbClr val="FFFFFF"/>
                </a:solidFill>
              </a:rPr>
              <a:pPr algn="l"/>
              <a:t>1/9/2019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666FA314-0582-4AA7-8875-8998C3B804F2}" type="slidenum">
              <a:rPr lang="en-US" altLang="en-US">
                <a:solidFill>
                  <a:srgbClr val="FFFFFF"/>
                </a:solidFill>
              </a:rPr>
              <a:pPr algn="r"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/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elated image" title="Jav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67200"/>
            <a:ext cx="1868488" cy="186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Text from the User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4675"/>
            <a:ext cx="7543800" cy="402272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en-US" sz="1900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java.util.Scanner;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MainClass {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public static void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 (String[] args) {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userInput;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System.out.print("</a:t>
            </a:r>
            <a:r>
              <a:rPr lang="en-US" altLang="en-US" sz="1900" smtClean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Please enter your name: 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Scanner sc = </a:t>
            </a:r>
            <a:r>
              <a:rPr lang="en-US" altLang="en-US" sz="1900" smtClean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Scanner (System.in);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userInput = sc.nextLine();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System.out.println("</a:t>
            </a:r>
            <a:r>
              <a:rPr lang="en-US" altLang="en-US" sz="1900" smtClean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Hello, </a:t>
            </a: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"+userInput);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en-US" sz="19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70000"/>
              </a:lnSpc>
            </a:pPr>
            <a:endParaRPr lang="en-US" altLang="en-US" sz="19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en-US" altLang="en-US" sz="19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5BF895CC-BAA0-4101-A487-6C3C35BC3CA7}" type="datetime1">
              <a:rPr lang="en-US" altLang="en-US">
                <a:solidFill>
                  <a:srgbClr val="FFFFFF"/>
                </a:solidFill>
              </a:rPr>
              <a:pPr algn="l"/>
              <a:t>1/9/2019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8855ED51-B519-43B1-A7B6-B72727C9D3BA}" type="slidenum">
              <a:rPr lang="en-US" altLang="en-US">
                <a:solidFill>
                  <a:srgbClr val="FFFFFF"/>
                </a:solidFill>
              </a:rPr>
              <a:pPr algn="r"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8469</TotalTime>
  <Words>351</Words>
  <Application>Microsoft Office PowerPoint</Application>
  <PresentationFormat>On-screen Show (4:3)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Calibri</vt:lpstr>
      <vt:lpstr>Mangal</vt:lpstr>
      <vt:lpstr>Consolas</vt:lpstr>
      <vt:lpstr>Retrospect</vt:lpstr>
      <vt:lpstr>PowerPoint Presentation</vt:lpstr>
      <vt:lpstr>Skeletons</vt:lpstr>
      <vt:lpstr>Skeletons</vt:lpstr>
      <vt:lpstr>Printing</vt:lpstr>
      <vt:lpstr>Printing</vt:lpstr>
      <vt:lpstr>Declaring/Assigning Variables</vt:lpstr>
      <vt:lpstr>Declaring/Assigning Variables</vt:lpstr>
      <vt:lpstr>Reading Text from the User</vt:lpstr>
      <vt:lpstr>Reading Text from the User</vt:lpstr>
      <vt:lpstr>Reading Numbers from the User</vt:lpstr>
      <vt:lpstr>Reading Numbers from the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</dc:title>
  <dc:creator>Jon Preston</dc:creator>
  <cp:lastModifiedBy>Douglas Malcolm</cp:lastModifiedBy>
  <cp:revision>241</cp:revision>
  <dcterms:created xsi:type="dcterms:W3CDTF">2017-03-19T10:32:05Z</dcterms:created>
  <dcterms:modified xsi:type="dcterms:W3CDTF">2019-01-09T21:41:20Z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2012-04-21T00:00:00Z</vt:filetime>
  </property>
  <property fmtid="{D5CDD505-2E9C-101B-9397-08002B2CF9AE}" pid="3" name="LastSaved">
    <vt:filetime>2017-03-19T00:00:00Z</vt:filetime>
  </property>
</Properties>
</file>