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notesMasterIdLst>
    <p:notesMasterId r:id="rId11"/>
  </p:notesMasterIdLst>
  <p:handoutMasterIdLst>
    <p:handoutMasterId r:id="rId12"/>
  </p:handoutMasterIdLst>
  <p:sldIdLst>
    <p:sldId id="405" r:id="rId2"/>
    <p:sldId id="414" r:id="rId3"/>
    <p:sldId id="341" r:id="rId4"/>
    <p:sldId id="343" r:id="rId5"/>
    <p:sldId id="345" r:id="rId6"/>
    <p:sldId id="349" r:id="rId7"/>
    <p:sldId id="351" r:id="rId8"/>
    <p:sldId id="423" r:id="rId9"/>
    <p:sldId id="325" r:id="rId10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 autoAdjust="0"/>
    <p:restoredTop sz="95374" autoAdjust="0"/>
  </p:normalViewPr>
  <p:slideViewPr>
    <p:cSldViewPr>
      <p:cViewPr varScale="1">
        <p:scale>
          <a:sx n="122" d="100"/>
          <a:sy n="122" d="100"/>
        </p:scale>
        <p:origin x="2160" y="19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7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040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Malcolm" userId="6fbabce8-ec94-4dd3-b118-672eb69ae1ad" providerId="ADAL" clId="{6D3F0D72-836F-0841-8A5A-1E488B3BB111}"/>
    <pc:docChg chg="delSld">
      <pc:chgData name="Douglas Malcolm" userId="6fbabce8-ec94-4dd3-b118-672eb69ae1ad" providerId="ADAL" clId="{6D3F0D72-836F-0841-8A5A-1E488B3BB111}" dt="2019-01-27T16:47:20.821" v="46" actId="2696"/>
      <pc:docMkLst>
        <pc:docMk/>
      </pc:docMkLst>
      <pc:sldChg chg="del">
        <pc:chgData name="Douglas Malcolm" userId="6fbabce8-ec94-4dd3-b118-672eb69ae1ad" providerId="ADAL" clId="{6D3F0D72-836F-0841-8A5A-1E488B3BB111}" dt="2019-01-27T16:46:39.572" v="4" actId="2696"/>
        <pc:sldMkLst>
          <pc:docMk/>
          <pc:sldMk cId="3170517931" sldId="259"/>
        </pc:sldMkLst>
      </pc:sldChg>
      <pc:sldChg chg="del">
        <pc:chgData name="Douglas Malcolm" userId="6fbabce8-ec94-4dd3-b118-672eb69ae1ad" providerId="ADAL" clId="{6D3F0D72-836F-0841-8A5A-1E488B3BB111}" dt="2019-01-27T16:46:40.325" v="6" actId="2696"/>
        <pc:sldMkLst>
          <pc:docMk/>
          <pc:sldMk cId="2311195950" sldId="260"/>
        </pc:sldMkLst>
      </pc:sldChg>
      <pc:sldChg chg="del">
        <pc:chgData name="Douglas Malcolm" userId="6fbabce8-ec94-4dd3-b118-672eb69ae1ad" providerId="ADAL" clId="{6D3F0D72-836F-0841-8A5A-1E488B3BB111}" dt="2019-01-27T16:46:40.847" v="7" actId="2696"/>
        <pc:sldMkLst>
          <pc:docMk/>
          <pc:sldMk cId="2884003406" sldId="263"/>
        </pc:sldMkLst>
      </pc:sldChg>
      <pc:sldChg chg="del">
        <pc:chgData name="Douglas Malcolm" userId="6fbabce8-ec94-4dd3-b118-672eb69ae1ad" providerId="ADAL" clId="{6D3F0D72-836F-0841-8A5A-1E488B3BB111}" dt="2019-01-27T16:46:58.218" v="28" actId="2696"/>
        <pc:sldMkLst>
          <pc:docMk/>
          <pc:sldMk cId="1466040656" sldId="278"/>
        </pc:sldMkLst>
      </pc:sldChg>
      <pc:sldChg chg="del">
        <pc:chgData name="Douglas Malcolm" userId="6fbabce8-ec94-4dd3-b118-672eb69ae1ad" providerId="ADAL" clId="{6D3F0D72-836F-0841-8A5A-1E488B3BB111}" dt="2019-01-27T16:46:39.937" v="5" actId="2696"/>
        <pc:sldMkLst>
          <pc:docMk/>
          <pc:sldMk cId="3021400494" sldId="295"/>
        </pc:sldMkLst>
      </pc:sldChg>
      <pc:sldChg chg="del">
        <pc:chgData name="Douglas Malcolm" userId="6fbabce8-ec94-4dd3-b118-672eb69ae1ad" providerId="ADAL" clId="{6D3F0D72-836F-0841-8A5A-1E488B3BB111}" dt="2019-01-27T16:46:46.085" v="17" actId="2696"/>
        <pc:sldMkLst>
          <pc:docMk/>
          <pc:sldMk cId="2535875884" sldId="303"/>
        </pc:sldMkLst>
      </pc:sldChg>
      <pc:sldChg chg="del">
        <pc:chgData name="Douglas Malcolm" userId="6fbabce8-ec94-4dd3-b118-672eb69ae1ad" providerId="ADAL" clId="{6D3F0D72-836F-0841-8A5A-1E488B3BB111}" dt="2019-01-27T16:46:53.464" v="23" actId="2696"/>
        <pc:sldMkLst>
          <pc:docMk/>
          <pc:sldMk cId="2205289667" sldId="304"/>
        </pc:sldMkLst>
      </pc:sldChg>
      <pc:sldChg chg="del">
        <pc:chgData name="Douglas Malcolm" userId="6fbabce8-ec94-4dd3-b118-672eb69ae1ad" providerId="ADAL" clId="{6D3F0D72-836F-0841-8A5A-1E488B3BB111}" dt="2019-01-27T16:46:54.002" v="24" actId="2696"/>
        <pc:sldMkLst>
          <pc:docMk/>
          <pc:sldMk cId="1866514541" sldId="305"/>
        </pc:sldMkLst>
      </pc:sldChg>
      <pc:sldChg chg="del">
        <pc:chgData name="Douglas Malcolm" userId="6fbabce8-ec94-4dd3-b118-672eb69ae1ad" providerId="ADAL" clId="{6D3F0D72-836F-0841-8A5A-1E488B3BB111}" dt="2019-01-27T16:46:57.300" v="27" actId="2696"/>
        <pc:sldMkLst>
          <pc:docMk/>
          <pc:sldMk cId="2901162081" sldId="307"/>
        </pc:sldMkLst>
      </pc:sldChg>
      <pc:sldChg chg="del">
        <pc:chgData name="Douglas Malcolm" userId="6fbabce8-ec94-4dd3-b118-672eb69ae1ad" providerId="ADAL" clId="{6D3F0D72-836F-0841-8A5A-1E488B3BB111}" dt="2019-01-27T16:46:41.681" v="9" actId="2696"/>
        <pc:sldMkLst>
          <pc:docMk/>
          <pc:sldMk cId="923726024" sldId="308"/>
        </pc:sldMkLst>
      </pc:sldChg>
      <pc:sldChg chg="del">
        <pc:chgData name="Douglas Malcolm" userId="6fbabce8-ec94-4dd3-b118-672eb69ae1ad" providerId="ADAL" clId="{6D3F0D72-836F-0841-8A5A-1E488B3BB111}" dt="2019-01-27T16:46:42.152" v="10" actId="2696"/>
        <pc:sldMkLst>
          <pc:docMk/>
          <pc:sldMk cId="3747310830" sldId="309"/>
        </pc:sldMkLst>
      </pc:sldChg>
      <pc:sldChg chg="del">
        <pc:chgData name="Douglas Malcolm" userId="6fbabce8-ec94-4dd3-b118-672eb69ae1ad" providerId="ADAL" clId="{6D3F0D72-836F-0841-8A5A-1E488B3BB111}" dt="2019-01-27T16:46:42.694" v="11" actId="2696"/>
        <pc:sldMkLst>
          <pc:docMk/>
          <pc:sldMk cId="1882074135" sldId="310"/>
        </pc:sldMkLst>
      </pc:sldChg>
      <pc:sldChg chg="del">
        <pc:chgData name="Douglas Malcolm" userId="6fbabce8-ec94-4dd3-b118-672eb69ae1ad" providerId="ADAL" clId="{6D3F0D72-836F-0841-8A5A-1E488B3BB111}" dt="2019-01-27T16:46:41.230" v="8" actId="2696"/>
        <pc:sldMkLst>
          <pc:docMk/>
          <pc:sldMk cId="2016251119" sldId="311"/>
        </pc:sldMkLst>
      </pc:sldChg>
      <pc:sldChg chg="del">
        <pc:chgData name="Douglas Malcolm" userId="6fbabce8-ec94-4dd3-b118-672eb69ae1ad" providerId="ADAL" clId="{6D3F0D72-836F-0841-8A5A-1E488B3BB111}" dt="2019-01-27T16:46:43.266" v="12" actId="2696"/>
        <pc:sldMkLst>
          <pc:docMk/>
          <pc:sldMk cId="3465664683" sldId="313"/>
        </pc:sldMkLst>
      </pc:sldChg>
      <pc:sldChg chg="del">
        <pc:chgData name="Douglas Malcolm" userId="6fbabce8-ec94-4dd3-b118-672eb69ae1ad" providerId="ADAL" clId="{6D3F0D72-836F-0841-8A5A-1E488B3BB111}" dt="2019-01-27T16:46:43.794" v="13" actId="2696"/>
        <pc:sldMkLst>
          <pc:docMk/>
          <pc:sldMk cId="3954495420" sldId="314"/>
        </pc:sldMkLst>
      </pc:sldChg>
      <pc:sldChg chg="del">
        <pc:chgData name="Douglas Malcolm" userId="6fbabce8-ec94-4dd3-b118-672eb69ae1ad" providerId="ADAL" clId="{6D3F0D72-836F-0841-8A5A-1E488B3BB111}" dt="2019-01-27T16:46:45.521" v="16" actId="2696"/>
        <pc:sldMkLst>
          <pc:docMk/>
          <pc:sldMk cId="2725091542" sldId="315"/>
        </pc:sldMkLst>
      </pc:sldChg>
      <pc:sldChg chg="del">
        <pc:chgData name="Douglas Malcolm" userId="6fbabce8-ec94-4dd3-b118-672eb69ae1ad" providerId="ADAL" clId="{6D3F0D72-836F-0841-8A5A-1E488B3BB111}" dt="2019-01-27T16:47:03.942" v="34" actId="2696"/>
        <pc:sldMkLst>
          <pc:docMk/>
          <pc:sldMk cId="3442773965" sldId="319"/>
        </pc:sldMkLst>
      </pc:sldChg>
      <pc:sldChg chg="del">
        <pc:chgData name="Douglas Malcolm" userId="6fbabce8-ec94-4dd3-b118-672eb69ae1ad" providerId="ADAL" clId="{6D3F0D72-836F-0841-8A5A-1E488B3BB111}" dt="2019-01-27T16:47:11.582" v="35" actId="2696"/>
        <pc:sldMkLst>
          <pc:docMk/>
          <pc:sldMk cId="2480712791" sldId="320"/>
        </pc:sldMkLst>
      </pc:sldChg>
      <pc:sldChg chg="del">
        <pc:chgData name="Douglas Malcolm" userId="6fbabce8-ec94-4dd3-b118-672eb69ae1ad" providerId="ADAL" clId="{6D3F0D72-836F-0841-8A5A-1E488B3BB111}" dt="2019-01-27T16:47:12.914" v="37" actId="2696"/>
        <pc:sldMkLst>
          <pc:docMk/>
          <pc:sldMk cId="770999948" sldId="321"/>
        </pc:sldMkLst>
      </pc:sldChg>
      <pc:sldChg chg="del">
        <pc:chgData name="Douglas Malcolm" userId="6fbabce8-ec94-4dd3-b118-672eb69ae1ad" providerId="ADAL" clId="{6D3F0D72-836F-0841-8A5A-1E488B3BB111}" dt="2019-01-27T16:47:13.424" v="38" actId="2696"/>
        <pc:sldMkLst>
          <pc:docMk/>
          <pc:sldMk cId="3209765508" sldId="322"/>
        </pc:sldMkLst>
      </pc:sldChg>
      <pc:sldChg chg="del">
        <pc:chgData name="Douglas Malcolm" userId="6fbabce8-ec94-4dd3-b118-672eb69ae1ad" providerId="ADAL" clId="{6D3F0D72-836F-0841-8A5A-1E488B3BB111}" dt="2019-01-27T16:47:16.577" v="41" actId="2696"/>
        <pc:sldMkLst>
          <pc:docMk/>
          <pc:sldMk cId="2862807312" sldId="324"/>
        </pc:sldMkLst>
      </pc:sldChg>
      <pc:sldChg chg="del">
        <pc:chgData name="Douglas Malcolm" userId="6fbabce8-ec94-4dd3-b118-672eb69ae1ad" providerId="ADAL" clId="{6D3F0D72-836F-0841-8A5A-1E488B3BB111}" dt="2019-01-27T16:47:17.727" v="42" actId="2696"/>
        <pc:sldMkLst>
          <pc:docMk/>
          <pc:sldMk cId="761540349" sldId="326"/>
        </pc:sldMkLst>
      </pc:sldChg>
      <pc:sldChg chg="del">
        <pc:chgData name="Douglas Malcolm" userId="6fbabce8-ec94-4dd3-b118-672eb69ae1ad" providerId="ADAL" clId="{6D3F0D72-836F-0841-8A5A-1E488B3BB111}" dt="2019-01-27T16:46:47.665" v="19" actId="2696"/>
        <pc:sldMkLst>
          <pc:docMk/>
          <pc:sldMk cId="2786250899" sldId="336"/>
        </pc:sldMkLst>
      </pc:sldChg>
      <pc:sldChg chg="del">
        <pc:chgData name="Douglas Malcolm" userId="6fbabce8-ec94-4dd3-b118-672eb69ae1ad" providerId="ADAL" clId="{6D3F0D72-836F-0841-8A5A-1E488B3BB111}" dt="2019-01-27T16:46:46.839" v="18" actId="2696"/>
        <pc:sldMkLst>
          <pc:docMk/>
          <pc:sldMk cId="1665374921" sldId="337"/>
        </pc:sldMkLst>
      </pc:sldChg>
      <pc:sldChg chg="del">
        <pc:chgData name="Douglas Malcolm" userId="6fbabce8-ec94-4dd3-b118-672eb69ae1ad" providerId="ADAL" clId="{6D3F0D72-836F-0841-8A5A-1E488B3BB111}" dt="2019-01-27T16:46:48.491" v="20" actId="2696"/>
        <pc:sldMkLst>
          <pc:docMk/>
          <pc:sldMk cId="1927742862" sldId="339"/>
        </pc:sldMkLst>
      </pc:sldChg>
      <pc:sldChg chg="del">
        <pc:chgData name="Douglas Malcolm" userId="6fbabce8-ec94-4dd3-b118-672eb69ae1ad" providerId="ADAL" clId="{6D3F0D72-836F-0841-8A5A-1E488B3BB111}" dt="2019-01-27T16:46:51.130" v="21" actId="2696"/>
        <pc:sldMkLst>
          <pc:docMk/>
          <pc:sldMk cId="2881877833" sldId="340"/>
        </pc:sldMkLst>
      </pc:sldChg>
      <pc:sldChg chg="del">
        <pc:chgData name="Douglas Malcolm" userId="6fbabce8-ec94-4dd3-b118-672eb69ae1ad" providerId="ADAL" clId="{6D3F0D72-836F-0841-8A5A-1E488B3BB111}" dt="2019-01-27T16:46:52.738" v="22" actId="2696"/>
        <pc:sldMkLst>
          <pc:docMk/>
          <pc:sldMk cId="2043228284" sldId="342"/>
        </pc:sldMkLst>
      </pc:sldChg>
      <pc:sldChg chg="del">
        <pc:chgData name="Douglas Malcolm" userId="6fbabce8-ec94-4dd3-b118-672eb69ae1ad" providerId="ADAL" clId="{6D3F0D72-836F-0841-8A5A-1E488B3BB111}" dt="2019-01-27T16:46:56.419" v="26" actId="2696"/>
        <pc:sldMkLst>
          <pc:docMk/>
          <pc:sldMk cId="2699732153" sldId="344"/>
        </pc:sldMkLst>
      </pc:sldChg>
      <pc:sldChg chg="del">
        <pc:chgData name="Douglas Malcolm" userId="6fbabce8-ec94-4dd3-b118-672eb69ae1ad" providerId="ADAL" clId="{6D3F0D72-836F-0841-8A5A-1E488B3BB111}" dt="2019-01-27T16:46:58.994" v="29" actId="2696"/>
        <pc:sldMkLst>
          <pc:docMk/>
          <pc:sldMk cId="1443722768" sldId="348"/>
        </pc:sldMkLst>
      </pc:sldChg>
      <pc:sldChg chg="del">
        <pc:chgData name="Douglas Malcolm" userId="6fbabce8-ec94-4dd3-b118-672eb69ae1ad" providerId="ADAL" clId="{6D3F0D72-836F-0841-8A5A-1E488B3BB111}" dt="2019-01-27T16:47:00.905" v="31" actId="2696"/>
        <pc:sldMkLst>
          <pc:docMk/>
          <pc:sldMk cId="745259893" sldId="350"/>
        </pc:sldMkLst>
      </pc:sldChg>
      <pc:sldChg chg="del">
        <pc:chgData name="Douglas Malcolm" userId="6fbabce8-ec94-4dd3-b118-672eb69ae1ad" providerId="ADAL" clId="{6D3F0D72-836F-0841-8A5A-1E488B3BB111}" dt="2019-01-27T16:47:03.469" v="33" actId="2696"/>
        <pc:sldMkLst>
          <pc:docMk/>
          <pc:sldMk cId="2567639233" sldId="352"/>
        </pc:sldMkLst>
      </pc:sldChg>
      <pc:sldChg chg="del">
        <pc:chgData name="Douglas Malcolm" userId="6fbabce8-ec94-4dd3-b118-672eb69ae1ad" providerId="ADAL" clId="{6D3F0D72-836F-0841-8A5A-1E488B3BB111}" dt="2019-01-27T16:47:18.403" v="43" actId="2696"/>
        <pc:sldMkLst>
          <pc:docMk/>
          <pc:sldMk cId="2751671160" sldId="353"/>
        </pc:sldMkLst>
      </pc:sldChg>
      <pc:sldChg chg="del">
        <pc:chgData name="Douglas Malcolm" userId="6fbabce8-ec94-4dd3-b118-672eb69ae1ad" providerId="ADAL" clId="{6D3F0D72-836F-0841-8A5A-1E488B3BB111}" dt="2019-01-27T16:47:12.362" v="36" actId="2696"/>
        <pc:sldMkLst>
          <pc:docMk/>
          <pc:sldMk cId="1150579614" sldId="354"/>
        </pc:sldMkLst>
      </pc:sldChg>
      <pc:sldChg chg="del">
        <pc:chgData name="Douglas Malcolm" userId="6fbabce8-ec94-4dd3-b118-672eb69ae1ad" providerId="ADAL" clId="{6D3F0D72-836F-0841-8A5A-1E488B3BB111}" dt="2019-01-27T16:47:01.992" v="32" actId="2696"/>
        <pc:sldMkLst>
          <pc:docMk/>
          <pc:sldMk cId="3787526943" sldId="361"/>
        </pc:sldMkLst>
      </pc:sldChg>
      <pc:sldChg chg="del">
        <pc:chgData name="Douglas Malcolm" userId="6fbabce8-ec94-4dd3-b118-672eb69ae1ad" providerId="ADAL" clId="{6D3F0D72-836F-0841-8A5A-1E488B3BB111}" dt="2019-01-27T16:46:36.709" v="0" actId="2696"/>
        <pc:sldMkLst>
          <pc:docMk/>
          <pc:sldMk cId="3885508723" sldId="406"/>
        </pc:sldMkLst>
      </pc:sldChg>
      <pc:sldChg chg="del">
        <pc:chgData name="Douglas Malcolm" userId="6fbabce8-ec94-4dd3-b118-672eb69ae1ad" providerId="ADAL" clId="{6D3F0D72-836F-0841-8A5A-1E488B3BB111}" dt="2019-01-27T16:46:38.054" v="1" actId="2696"/>
        <pc:sldMkLst>
          <pc:docMk/>
          <pc:sldMk cId="3610273649" sldId="407"/>
        </pc:sldMkLst>
      </pc:sldChg>
      <pc:sldChg chg="del">
        <pc:chgData name="Douglas Malcolm" userId="6fbabce8-ec94-4dd3-b118-672eb69ae1ad" providerId="ADAL" clId="{6D3F0D72-836F-0841-8A5A-1E488B3BB111}" dt="2019-01-27T16:46:38.676" v="2" actId="2696"/>
        <pc:sldMkLst>
          <pc:docMk/>
          <pc:sldMk cId="1979728961" sldId="408"/>
        </pc:sldMkLst>
      </pc:sldChg>
      <pc:sldChg chg="del">
        <pc:chgData name="Douglas Malcolm" userId="6fbabce8-ec94-4dd3-b118-672eb69ae1ad" providerId="ADAL" clId="{6D3F0D72-836F-0841-8A5A-1E488B3BB111}" dt="2019-01-27T16:46:44.403" v="14" actId="2696"/>
        <pc:sldMkLst>
          <pc:docMk/>
          <pc:sldMk cId="2264283611" sldId="409"/>
        </pc:sldMkLst>
      </pc:sldChg>
      <pc:sldChg chg="del">
        <pc:chgData name="Douglas Malcolm" userId="6fbabce8-ec94-4dd3-b118-672eb69ae1ad" providerId="ADAL" clId="{6D3F0D72-836F-0841-8A5A-1E488B3BB111}" dt="2019-01-27T16:46:44.879" v="15" actId="2696"/>
        <pc:sldMkLst>
          <pc:docMk/>
          <pc:sldMk cId="4181769097" sldId="411"/>
        </pc:sldMkLst>
      </pc:sldChg>
      <pc:sldChg chg="del">
        <pc:chgData name="Douglas Malcolm" userId="6fbabce8-ec94-4dd3-b118-672eb69ae1ad" providerId="ADAL" clId="{6D3F0D72-836F-0841-8A5A-1E488B3BB111}" dt="2019-01-27T16:47:20.821" v="46" actId="2696"/>
        <pc:sldMkLst>
          <pc:docMk/>
          <pc:sldMk cId="1529741055" sldId="412"/>
        </pc:sldMkLst>
      </pc:sldChg>
      <pc:sldChg chg="del">
        <pc:chgData name="Douglas Malcolm" userId="6fbabce8-ec94-4dd3-b118-672eb69ae1ad" providerId="ADAL" clId="{6D3F0D72-836F-0841-8A5A-1E488B3BB111}" dt="2019-01-27T16:46:39.149" v="3" actId="2696"/>
        <pc:sldMkLst>
          <pc:docMk/>
          <pc:sldMk cId="1819693174" sldId="413"/>
        </pc:sldMkLst>
      </pc:sldChg>
      <pc:sldChg chg="del">
        <pc:chgData name="Douglas Malcolm" userId="6fbabce8-ec94-4dd3-b118-672eb69ae1ad" providerId="ADAL" clId="{6D3F0D72-836F-0841-8A5A-1E488B3BB111}" dt="2019-01-27T16:46:54.644" v="25" actId="2696"/>
        <pc:sldMkLst>
          <pc:docMk/>
          <pc:sldMk cId="307767235" sldId="415"/>
        </pc:sldMkLst>
      </pc:sldChg>
      <pc:sldChg chg="del">
        <pc:chgData name="Douglas Malcolm" userId="6fbabce8-ec94-4dd3-b118-672eb69ae1ad" providerId="ADAL" clId="{6D3F0D72-836F-0841-8A5A-1E488B3BB111}" dt="2019-01-27T16:46:59.530" v="30" actId="2696"/>
        <pc:sldMkLst>
          <pc:docMk/>
          <pc:sldMk cId="2491811699" sldId="416"/>
        </pc:sldMkLst>
      </pc:sldChg>
      <pc:sldChg chg="del">
        <pc:chgData name="Douglas Malcolm" userId="6fbabce8-ec94-4dd3-b118-672eb69ae1ad" providerId="ADAL" clId="{6D3F0D72-836F-0841-8A5A-1E488B3BB111}" dt="2019-01-27T16:47:14.664" v="40" actId="2696"/>
        <pc:sldMkLst>
          <pc:docMk/>
          <pc:sldMk cId="2179857027" sldId="417"/>
        </pc:sldMkLst>
      </pc:sldChg>
      <pc:sldChg chg="del">
        <pc:chgData name="Douglas Malcolm" userId="6fbabce8-ec94-4dd3-b118-672eb69ae1ad" providerId="ADAL" clId="{6D3F0D72-836F-0841-8A5A-1E488B3BB111}" dt="2019-01-27T16:47:19.175" v="44" actId="2696"/>
        <pc:sldMkLst>
          <pc:docMk/>
          <pc:sldMk cId="4170985305" sldId="418"/>
        </pc:sldMkLst>
      </pc:sldChg>
      <pc:sldChg chg="del">
        <pc:chgData name="Douglas Malcolm" userId="6fbabce8-ec94-4dd3-b118-672eb69ae1ad" providerId="ADAL" clId="{6D3F0D72-836F-0841-8A5A-1E488B3BB111}" dt="2019-01-27T16:47:20.124" v="45" actId="2696"/>
        <pc:sldMkLst>
          <pc:docMk/>
          <pc:sldMk cId="3488902235" sldId="421"/>
        </pc:sldMkLst>
      </pc:sldChg>
      <pc:sldChg chg="del">
        <pc:chgData name="Douglas Malcolm" userId="6fbabce8-ec94-4dd3-b118-672eb69ae1ad" providerId="ADAL" clId="{6D3F0D72-836F-0841-8A5A-1E488B3BB111}" dt="2019-01-27T16:47:14.003" v="39" actId="2696"/>
        <pc:sldMkLst>
          <pc:docMk/>
          <pc:sldMk cId="1395801814" sldId="4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618CEF2-7D51-8942-8255-D9D077195A9D}" type="datetimeFigureOut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585100C6-3675-AB4B-A1D2-8C231F528B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828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D132CF5C-F7DD-F545-8C9C-769C0D4CC54D}" type="datetimeFigureOut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25762E3-38C1-AE40-AC56-2574CDAC6A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84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7F0AAB-5E10-6B49-8C89-091FD23DA217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AE179-2AF4-E14E-B1EF-5D169FECB5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60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BA0D95-14E8-654F-A923-7CAC237EA009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FF910-DA75-604C-A0BF-94A8498E22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1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0B0B30-312D-3241-BB78-5111CC25DC79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873CB-7FAD-1B47-9F94-B1B0A42A6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335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225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886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524000"/>
            <a:ext cx="3886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35761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45667D-9A7A-2045-B25C-265FFD7228CE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8A28D-3F2C-1F43-972B-2B0D8B275C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20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E9595-9AA6-A743-B5CF-3DF50A67AF88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7C54F-1E72-EB47-8449-E4C2A5BA65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72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298FB5-9DD6-C241-9B85-A17E9EED48AA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BEAFA-087F-3246-9ECD-878C261AB5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88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30EF72-8715-BC43-AB69-9A2133A1882F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42E64-71A7-DF4B-A15E-C170B341C3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02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BD4399-D688-974B-A3C5-B5C37AE8DDC1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E5088-DF21-9245-85DC-DDB1F437B0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33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5D6050-C9E3-3D4C-BE60-C4981C523F60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A750F-E7FB-CB44-B55F-085A46CB41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4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/>
            </a:lvl1pPr>
          </a:lstStyle>
          <a:p>
            <a:fld id="{D17CB196-2A16-714A-960E-0F52189C514C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9417CA-BCB7-8C4E-8A36-7CF5A12E75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53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4279A3-2706-2D4B-80F7-F90693BB45C7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30D5A-274B-AD4C-95CB-74ECEAB21F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1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0DCBFB64-0231-D94B-B554-D51F33B764CE}" type="datetime1">
              <a:rPr lang="en-US" altLang="en-US"/>
              <a:pPr/>
              <a:t>1/27/19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6AB1EE57-D58A-5749-83D1-B1EA9B2E9CFB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6" r:id="rId2"/>
    <p:sldLayoutId id="2147484072" r:id="rId3"/>
    <p:sldLayoutId id="2147484067" r:id="rId4"/>
    <p:sldLayoutId id="2147484068" r:id="rId5"/>
    <p:sldLayoutId id="2147484069" r:id="rId6"/>
    <p:sldLayoutId id="2147484073" r:id="rId7"/>
    <p:sldLayoutId id="2147484074" r:id="rId8"/>
    <p:sldLayoutId id="2147484075" r:id="rId9"/>
    <p:sldLayoutId id="2147484070" r:id="rId10"/>
    <p:sldLayoutId id="2147484076" r:id="rId11"/>
    <p:sldLayoutId id="2147484077" r:id="rId12"/>
  </p:sldLayoutIdLst>
  <p:hf hdr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9A2D7A-8049-BC4B-A5CF-E4066D0E3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Arial"/>
              </a:rPr>
              <a:t>Module 3</a:t>
            </a:r>
            <a:br>
              <a:rPr lang="en-US" sz="4800" dirty="0">
                <a:cs typeface="Arial"/>
              </a:rPr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8117C0-514B-AA47-AEDD-4B36AF963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j-lt"/>
                <a:cs typeface="Arial"/>
              </a:rPr>
              <a:t>Selection Structures</a:t>
            </a:r>
            <a:endParaRPr lang="en-US" sz="44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ED0-BFDC-409A-9319-4A17D11398EF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9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Pseudocode</a:t>
            </a:r>
            <a:r>
              <a:rPr lang="en-US" i="1" dirty="0"/>
              <a:t> - IF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2497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432FF"/>
                </a:solidFill>
              </a:rPr>
              <a:t>MAIN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Fahrenheit ← 0, Celsius ← 0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PRINT </a:t>
            </a:r>
            <a:r>
              <a:rPr lang="en-US" sz="2200" dirty="0">
                <a:solidFill>
                  <a:srgbClr val="C00000"/>
                </a:solidFill>
              </a:rPr>
              <a:t>“Enter Celsius temperature: ”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READ user input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Celsius ← user input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Fahrenheit ← 9.0 / 5.0 * Celsius + 32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PRINT Fahrenheit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432FF"/>
                </a:solidFill>
              </a:rPr>
              <a:t>IF</a:t>
            </a:r>
            <a:r>
              <a:rPr lang="en-US" sz="2200" dirty="0"/>
              <a:t> (Fahrenheit &gt; = 90) </a:t>
            </a:r>
            <a:r>
              <a:rPr lang="en-US" sz="2200" dirty="0">
                <a:solidFill>
                  <a:srgbClr val="0432FF"/>
                </a:solidFill>
              </a:rPr>
              <a:t>THEN</a:t>
            </a:r>
            <a:br>
              <a:rPr lang="en-US" sz="2200" dirty="0"/>
            </a:br>
            <a:r>
              <a:rPr lang="en-US" sz="2200" dirty="0"/>
              <a:t>	PRINT </a:t>
            </a:r>
            <a:r>
              <a:rPr lang="en-US" sz="2200" dirty="0">
                <a:solidFill>
                  <a:srgbClr val="C00000"/>
                </a:solidFill>
              </a:rPr>
              <a:t>“heat warning”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</a:t>
            </a:r>
            <a:r>
              <a:rPr lang="en-US" sz="2200" dirty="0">
                <a:solidFill>
                  <a:srgbClr val="0432FF"/>
                </a:solidFill>
              </a:rPr>
              <a:t>ENDIF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0432FF"/>
                </a:solidFill>
              </a:rPr>
              <a:t>END 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CFF1-8C11-4151-962B-3412C999F312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20000" y="505722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88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135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en-US" dirty="0">
                <a:solidFill>
                  <a:prstClr val="black"/>
                </a:solidFill>
              </a:rPr>
              <a:t>C# Example - </a:t>
            </a:r>
            <a:r>
              <a:rPr lang="en-US" altLang="en-US" i="1" dirty="0">
                <a:solidFill>
                  <a:prstClr val="black"/>
                </a:solidFill>
              </a:rPr>
              <a:t>if </a:t>
            </a:r>
            <a:r>
              <a:rPr lang="en-US" altLang="en-US" dirty="0">
                <a:solidFill>
                  <a:prstClr val="black"/>
                </a:solidFill>
              </a:rPr>
              <a:t>Statement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7E946-93A5-BD48-943E-1F483AE5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68" y="1846263"/>
            <a:ext cx="7315200" cy="4402137"/>
          </a:xfrm>
        </p:spPr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System;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Program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fr-FR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fr-FR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0.0, fahrenheit = 0.0;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"What is the Celsius temperature? 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Convert.ToDouble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9.0 / 5.0 * </a:t>
            </a:r>
            <a:r>
              <a:rPr lang="de-DE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+ 32;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</a:t>
            </a:r>
            <a:r>
              <a:rPr lang="de-DE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de-DE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de-DE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+ </a:t>
            </a:r>
            <a:r>
              <a:rPr lang="de-DE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degrees</a:t>
            </a:r>
            <a:r>
              <a:rPr lang="de-DE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Fahrenheit"</a:t>
            </a:r>
            <a: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90)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really hot out there!"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AEFF-0B0C-472C-8526-362B66221D5B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12" descr="C Sharp Logo">
            <a:extLst>
              <a:ext uri="{FF2B5EF4-FFF2-40B4-BE49-F238E27FC236}">
                <a16:creationId xmlns:a16="http://schemas.microsoft.com/office/drawing/2014/main" id="{9455F703-E893-6E4E-84BE-F8C8F8297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80" y="5334000"/>
            <a:ext cx="952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4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Pseudocode</a:t>
            </a:r>
            <a:r>
              <a:rPr lang="en-US" i="1" dirty="0"/>
              <a:t> – IF-ELSE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4021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Fahrenheit ← 0, Celsius ← 0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PRINT “Enter Celsius temperature: ”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READ user input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Celsius ← user input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Fahrenheit ←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9.0 / 5.0 * Celsius + 32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PRINT Fahrenheit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(Fahrenheit &gt; = 90) </a:t>
            </a: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“heat warning”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“there is no extreme heat”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ENDIF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8311-03C2-4196-9F1E-C30C0B6FB3AC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49D815E0-91FE-214E-9201-D176C679A216}"/>
              </a:ext>
            </a:extLst>
          </p:cNvPr>
          <p:cNvSpPr/>
          <p:nvPr/>
        </p:nvSpPr>
        <p:spPr>
          <a:xfrm>
            <a:off x="7620000" y="505722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189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135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en-US" dirty="0">
                <a:solidFill>
                  <a:prstClr val="black"/>
                </a:solidFill>
              </a:rPr>
              <a:t>C# Example – </a:t>
            </a:r>
            <a:r>
              <a:rPr lang="en-US" altLang="en-US" i="1" dirty="0">
                <a:solidFill>
                  <a:prstClr val="black"/>
                </a:solidFill>
              </a:rPr>
              <a:t>if-else</a:t>
            </a:r>
            <a:br>
              <a:rPr lang="en-US" altLang="en-US" i="1" dirty="0">
                <a:solidFill>
                  <a:prstClr val="black"/>
                </a:solidFill>
              </a:rPr>
            </a:br>
            <a:r>
              <a:rPr lang="en-US" altLang="en-US" sz="2800" dirty="0">
                <a:solidFill>
                  <a:prstClr val="black"/>
                </a:solidFill>
              </a:rPr>
              <a:t>(Code Snippet)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C13DA-169E-F647-A696-9AF3983E1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47" y="1905000"/>
            <a:ext cx="8534400" cy="4022725"/>
          </a:xfrm>
        </p:spPr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4400" algn="l"/>
              </a:tabLst>
              <a:defRPr/>
            </a:pPr>
            <a:r>
              <a:rPr lang="fr-FR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fr-FR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0.0, fahrenheit = 0.0;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857250" algn="l"/>
              </a:tabLst>
              <a:defRPr/>
            </a:pP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"What is the Celsius temperature? 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857250" algn="l"/>
              </a:tabLst>
              <a:defRPr/>
            </a:pP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Convert.ToDouble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857250" algn="l"/>
              </a:tabLst>
              <a:defRPr/>
            </a:pPr>
            <a:r>
              <a:rPr lang="de-DE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9.0 / 5.0 * </a:t>
            </a:r>
            <a:r>
              <a:rPr lang="de-DE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+ 32;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857250" algn="l"/>
                <a:tab pos="1200150" algn="l"/>
              </a:tabLst>
              <a:defRPr/>
            </a:pPr>
            <a:r>
              <a:rPr lang="de-DE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</a:t>
            </a:r>
            <a:r>
              <a:rPr lang="de-DE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de-DE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de-DE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857250" algn="l"/>
                <a:tab pos="1200150" algn="l"/>
              </a:tabLst>
              <a:defRPr/>
            </a:pPr>
            <a: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 </a:t>
            </a:r>
            <a:r>
              <a:rPr lang="de-DE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degrees</a:t>
            </a:r>
            <a:r>
              <a:rPr lang="de-DE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Fahrenheit"</a:t>
            </a:r>
            <a:r>
              <a:rPr lang="de-DE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857250" algn="l"/>
              </a:tabLst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857250" algn="l"/>
              </a:tabLst>
              <a:defRPr/>
            </a:pPr>
            <a:r>
              <a:rPr 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90)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85725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85725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 is really hot out there, be careful!"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85725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857250" algn="l"/>
              </a:tabLst>
              <a:defRPr/>
            </a:pPr>
            <a:r>
              <a:rPr 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0015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“There is no extreme heat today.”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85725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794-2659-4771-B64E-06AD73ABB913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12" descr="C Sharp Logo">
            <a:extLst>
              <a:ext uri="{FF2B5EF4-FFF2-40B4-BE49-F238E27FC236}">
                <a16:creationId xmlns:a16="http://schemas.microsoft.com/office/drawing/2014/main" id="{A517D14D-2432-234F-9215-A2FD6F15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80" y="5334000"/>
            <a:ext cx="952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1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Pseudocode</a:t>
            </a:r>
            <a:r>
              <a:rPr lang="en-US" i="1" dirty="0"/>
              <a:t> – IF-ELSE-IF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676401"/>
            <a:ext cx="7543800" cy="46482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Fahrenheit ← 0, Celsius ←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PRINT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“Enter Celsius temperature: 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READ user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Celsius ← user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Fahrenheit ←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9.0 / 5.0 * Celsius + 32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PRINT Fahrenheit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(Fahrenheit &gt; = 90) </a:t>
            </a: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“heat warning”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(Fahrenheit &gt;= 80) </a:t>
            </a: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is warm, but there is no extreme heat”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(Fahrenheit &gt;= 70) </a:t>
            </a: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temperature is pleasant and suggest a picnic”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 suggestion to take a jacket”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IF</a:t>
            </a:r>
            <a:b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58C-2BF3-4EFF-9DC1-CEAEB93601DA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12973AEE-B09E-174D-ADB6-A38F3119A0D9}"/>
              </a:ext>
            </a:extLst>
          </p:cNvPr>
          <p:cNvSpPr/>
          <p:nvPr/>
        </p:nvSpPr>
        <p:spPr>
          <a:xfrm>
            <a:off x="7620000" y="505722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952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135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en-US" dirty="0">
                <a:solidFill>
                  <a:prstClr val="black"/>
                </a:solidFill>
              </a:rPr>
              <a:t>C# Example – </a:t>
            </a:r>
            <a:r>
              <a:rPr lang="en-US" altLang="en-US" i="1" dirty="0">
                <a:solidFill>
                  <a:prstClr val="black"/>
                </a:solidFill>
              </a:rPr>
              <a:t>if-else-if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F6057-8917-2840-ADC2-BCE1DF47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726451"/>
            <a:ext cx="7940675" cy="4554537"/>
          </a:xfrm>
        </p:spPr>
        <p:txBody>
          <a:bodyPr/>
          <a:lstStyle/>
          <a:p>
            <a:pPr marL="171450" marR="0" lvl="0" indent="-171450" defTabSz="685800" fontAlgn="auto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>
                <a:tab pos="857250" algn="l"/>
              </a:tabLst>
              <a:defRPr/>
            </a:pPr>
            <a:r>
              <a:rPr lang="fr-FR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 = 0.0, fahrenheit = 0.0;</a:t>
            </a:r>
          </a:p>
          <a:p>
            <a:pPr marL="171450" marR="0" lvl="0" indent="-171450" defTabSz="685800" fontAlgn="auto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>
                <a:tab pos="857250" algn="l"/>
              </a:tabLst>
              <a:defRPr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"What is the Celsius temperature? 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1450" marR="0" lvl="0" indent="-171450" defTabSz="685800" fontAlgn="auto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>
                <a:tab pos="857250" algn="l"/>
              </a:tabLst>
              <a:defRPr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Convert.ToDouble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71450" marR="0" lvl="0" indent="-171450" defTabSz="685800" fontAlgn="auto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>
                <a:tab pos="857250" algn="l"/>
              </a:tabLst>
              <a:defRPr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= 9.0 / 5.0 *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+ 32;</a:t>
            </a:r>
          </a:p>
          <a:p>
            <a:pPr marL="171450" marR="0" lvl="0" indent="-171450" defTabSz="685800" fontAlgn="auto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>
                <a:tab pos="857250" algn="l"/>
              </a:tabLst>
              <a:defRPr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</a:t>
            </a:r>
            <a:r>
              <a:rPr lang="de-DE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de-DE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+     </a:t>
            </a:r>
            <a:r>
              <a:rPr lang="de-DE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degrees</a:t>
            </a:r>
            <a:r>
              <a:rPr lang="de-DE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Fahrenheit"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 defTabSz="68580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&gt;= 90){</a:t>
            </a:r>
          </a:p>
          <a:p>
            <a:pPr marL="171450" indent="-171450" defTabSz="68580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is really hot!”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1450" indent="-171450" defTabSz="68580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1450" indent="-171450" defTabSz="68580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&gt;= 80){</a:t>
            </a:r>
          </a:p>
          <a:p>
            <a:pPr marL="171450" indent="-171450" defTabSz="68580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is very warm!”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1450" indent="-171450" defTabSz="68580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1450" indent="-171450" defTabSz="68580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&gt;= 70){</a:t>
            </a:r>
          </a:p>
          <a:p>
            <a:pPr marL="171450" indent="-171450" defTabSz="68580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is very pleasant!”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1450" indent="-171450" defTabSz="68580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1450" indent="-171450" defTabSz="68580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71450" indent="-171450" defTabSz="68580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is cool today”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1450" indent="-171450" defTabSz="68580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tabLst>
                <a:tab pos="857250" algn="l"/>
              </a:tabLst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5520-F941-4BFC-8280-6099874F7CDC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12" descr="C Sharp Logo">
            <a:extLst>
              <a:ext uri="{FF2B5EF4-FFF2-40B4-BE49-F238E27FC236}">
                <a16:creationId xmlns:a16="http://schemas.microsoft.com/office/drawing/2014/main" id="{DB352276-E877-984F-A63D-4FA0074E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80" y="5334000"/>
            <a:ext cx="952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86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Pseudocode</a:t>
            </a:r>
            <a:r>
              <a:rPr lang="en-US" i="1" dirty="0"/>
              <a:t> – switch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534400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user input like before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conditions ← compute using Fahrenheit variable / 10 </a:t>
            </a:r>
          </a:p>
          <a:p>
            <a:pPr marL="0" indent="0">
              <a:buNone/>
              <a:tabLst>
                <a:tab pos="1030288" algn="r"/>
              </a:tabLst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conditions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10	:	PRINT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“stay inside”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9	:	PRINT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“be careful due to heat”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8	:	PRINT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is hot, but not extreme”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7	:	PRINT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“pack a picnic”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:	PRINT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“take a jacket”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0" indent="0">
              <a:buNone/>
              <a:tabLst>
                <a:tab pos="1030288" algn="r"/>
              </a:tabLst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5CC4-EF83-4BB8-8FCA-391F5B2123EB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3596C42D-8831-9B4B-AA96-4EFD4E7B7F64}"/>
              </a:ext>
            </a:extLst>
          </p:cNvPr>
          <p:cNvSpPr/>
          <p:nvPr/>
        </p:nvSpPr>
        <p:spPr>
          <a:xfrm>
            <a:off x="7620000" y="505722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319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135" rIns="0" bIns="0" rtlCol="0">
            <a:noAutofit/>
          </a:bodyPr>
          <a:lstStyle/>
          <a:p>
            <a:pPr marL="12700">
              <a:lnSpc>
                <a:spcPts val="5235"/>
              </a:lnSpc>
            </a:pPr>
            <a:r>
              <a:rPr lang="en-US" dirty="0">
                <a:cs typeface="Arial"/>
              </a:rPr>
              <a:t>C# </a:t>
            </a:r>
            <a:r>
              <a:rPr lang="en-US" i="1" dirty="0">
                <a:cs typeface="Arial"/>
              </a:rPr>
              <a:t>switch</a:t>
            </a:r>
            <a:r>
              <a:rPr lang="en-US" dirty="0">
                <a:cs typeface="Arial"/>
              </a:rPr>
              <a:t> </a:t>
            </a:r>
            <a:r>
              <a:rPr spc="0" dirty="0">
                <a:cs typeface="Arial"/>
              </a:rPr>
              <a:t>Example</a:t>
            </a:r>
            <a:endParaRPr dirty="0">
              <a:cs typeface="Arial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845495" y="1736726"/>
            <a:ext cx="7543801" cy="4587874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altLang="en-US" sz="1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conditions = (</a:t>
            </a:r>
            <a:r>
              <a:rPr lang="en-US" altLang="en-US" sz="1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10;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alt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 is in the "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conditions + 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"0's."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endParaRPr lang="en-US" alt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(conditions)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	</a:t>
            </a:r>
            <a:r>
              <a:rPr lang="en-US" alt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"It’s hot!  Stay inside!"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 is really hot out there!"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 is warm, but no extreme heat!"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 is very pleasant today!"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"Take a jacket!"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FBE8-6E08-4D11-AB04-CBBDB3B37A71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12" descr="C Sharp Logo">
            <a:extLst>
              <a:ext uri="{FF2B5EF4-FFF2-40B4-BE49-F238E27FC236}">
                <a16:creationId xmlns:a16="http://schemas.microsoft.com/office/drawing/2014/main" id="{C91EBF85-A0B8-F04C-96E0-FC33D1339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80" y="5334000"/>
            <a:ext cx="952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0666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6584</TotalTime>
  <Words>426</Words>
  <Application>Microsoft Macintosh PowerPoint</Application>
  <PresentationFormat>On-screen Show (4:3)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Retrospect</vt:lpstr>
      <vt:lpstr>Module 3 </vt:lpstr>
      <vt:lpstr>Pseudocode - IF Statement</vt:lpstr>
      <vt:lpstr>C# Example - if Statement</vt:lpstr>
      <vt:lpstr>Pseudocode – IF-ELSE Statement</vt:lpstr>
      <vt:lpstr>C# Example – if-else (Code Snippet)</vt:lpstr>
      <vt:lpstr>Pseudocode – IF-ELSE-IF</vt:lpstr>
      <vt:lpstr>C# Example – if-else-if</vt:lpstr>
      <vt:lpstr>Pseudocode – switch Statement</vt:lpstr>
      <vt:lpstr>C# switch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CSE1301</dc:title>
  <dc:creator>Jon Preston</dc:creator>
  <cp:lastModifiedBy>Douglas Malcolm</cp:lastModifiedBy>
  <cp:revision>272</cp:revision>
  <dcterms:created xsi:type="dcterms:W3CDTF">2017-03-19T10:32:05Z</dcterms:created>
  <dcterms:modified xsi:type="dcterms:W3CDTF">2019-01-27T16:47:21Z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2012-04-21T00:00:00Z</vt:filetime>
  </property>
  <property fmtid="{D5CDD505-2E9C-101B-9397-08002B2CF9AE}" pid="3" name="LastSaved">
    <vt:filetime>2017-03-19T00:00:00Z</vt:filetime>
  </property>
</Properties>
</file>