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11"/>
  </p:notesMasterIdLst>
  <p:handoutMasterIdLst>
    <p:handoutMasterId r:id="rId12"/>
  </p:handoutMasterIdLst>
  <p:sldIdLst>
    <p:sldId id="405" r:id="rId2"/>
    <p:sldId id="414" r:id="rId3"/>
    <p:sldId id="340" r:id="rId4"/>
    <p:sldId id="343" r:id="rId5"/>
    <p:sldId id="345" r:id="rId6"/>
    <p:sldId id="349" r:id="rId7"/>
    <p:sldId id="351" r:id="rId8"/>
    <p:sldId id="423" r:id="rId9"/>
    <p:sldId id="325" r:id="rId1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 autoAdjust="0"/>
    <p:restoredTop sz="95370" autoAdjust="0"/>
  </p:normalViewPr>
  <p:slideViewPr>
    <p:cSldViewPr>
      <p:cViewPr varScale="1">
        <p:scale>
          <a:sx n="63" d="100"/>
          <a:sy n="63" d="100"/>
        </p:scale>
        <p:origin x="1536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7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040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lcolm" userId="6fbabce8-ec94-4dd3-b118-672eb69ae1ad" providerId="ADAL" clId="{61F2F59E-9F23-8F4C-A770-6C211193F467}"/>
    <pc:docChg chg="modSld">
      <pc:chgData name="Douglas Malcolm" userId="6fbabce8-ec94-4dd3-b118-672eb69ae1ad" providerId="ADAL" clId="{61F2F59E-9F23-8F4C-A770-6C211193F467}" dt="2019-09-04T09:03:04.693" v="4" actId="20577"/>
      <pc:docMkLst>
        <pc:docMk/>
      </pc:docMkLst>
      <pc:sldChg chg="modSp">
        <pc:chgData name="Douglas Malcolm" userId="6fbabce8-ec94-4dd3-b118-672eb69ae1ad" providerId="ADAL" clId="{61F2F59E-9F23-8F4C-A770-6C211193F467}" dt="2019-09-04T08:47:24.065" v="2" actId="20577"/>
        <pc:sldMkLst>
          <pc:docMk/>
          <pc:sldMk cId="2480712791" sldId="320"/>
        </pc:sldMkLst>
        <pc:spChg chg="mod">
          <ac:chgData name="Douglas Malcolm" userId="6fbabce8-ec94-4dd3-b118-672eb69ae1ad" providerId="ADAL" clId="{61F2F59E-9F23-8F4C-A770-6C211193F467}" dt="2019-09-04T08:47:24.065" v="2" actId="20577"/>
          <ac:spMkLst>
            <pc:docMk/>
            <pc:sldMk cId="2480712791" sldId="320"/>
            <ac:spMk id="50179" creationId="{00000000-0000-0000-0000-000000000000}"/>
          </ac:spMkLst>
        </pc:spChg>
      </pc:sldChg>
      <pc:sldChg chg="modSp">
        <pc:chgData name="Douglas Malcolm" userId="6fbabce8-ec94-4dd3-b118-672eb69ae1ad" providerId="ADAL" clId="{61F2F59E-9F23-8F4C-A770-6C211193F467}" dt="2019-09-04T08:40:01.126" v="0" actId="20577"/>
        <pc:sldMkLst>
          <pc:docMk/>
          <pc:sldMk cId="4031890020" sldId="343"/>
        </pc:sldMkLst>
        <pc:spChg chg="mod">
          <ac:chgData name="Douglas Malcolm" userId="6fbabce8-ec94-4dd3-b118-672eb69ae1ad" providerId="ADAL" clId="{61F2F59E-9F23-8F4C-A770-6C211193F467}" dt="2019-09-04T08:40:01.126" v="0" actId="20577"/>
          <ac:spMkLst>
            <pc:docMk/>
            <pc:sldMk cId="4031890020" sldId="343"/>
            <ac:spMk id="3" creationId="{00000000-0000-0000-0000-000000000000}"/>
          </ac:spMkLst>
        </pc:spChg>
      </pc:sldChg>
      <pc:sldChg chg="modSp">
        <pc:chgData name="Douglas Malcolm" userId="6fbabce8-ec94-4dd3-b118-672eb69ae1ad" providerId="ADAL" clId="{61F2F59E-9F23-8F4C-A770-6C211193F467}" dt="2019-09-04T09:03:04.693" v="4" actId="20577"/>
        <pc:sldMkLst>
          <pc:docMk/>
          <pc:sldMk cId="1543193680" sldId="423"/>
        </pc:sldMkLst>
        <pc:spChg chg="mod">
          <ac:chgData name="Douglas Malcolm" userId="6fbabce8-ec94-4dd3-b118-672eb69ae1ad" providerId="ADAL" clId="{61F2F59E-9F23-8F4C-A770-6C211193F467}" dt="2019-09-04T09:03:04.693" v="4" actId="20577"/>
          <ac:spMkLst>
            <pc:docMk/>
            <pc:sldMk cId="1543193680" sldId="423"/>
            <ac:spMk id="3" creationId="{00000000-0000-0000-0000-000000000000}"/>
          </ac:spMkLst>
        </pc:spChg>
      </pc:sldChg>
    </pc:docChg>
  </pc:docChgLst>
  <pc:docChgLst>
    <pc:chgData name="Douglas Malcolm" userId="6fbabce8-ec94-4dd3-b118-672eb69ae1ad" providerId="ADAL" clId="{F6E46B6D-D707-4249-8D9A-B6DF05362C7A}"/>
    <pc:docChg chg="custSel modSld">
      <pc:chgData name="Douglas Malcolm" userId="6fbabce8-ec94-4dd3-b118-672eb69ae1ad" providerId="ADAL" clId="{F6E46B6D-D707-4249-8D9A-B6DF05362C7A}" dt="2019-09-04T08:16:25.589" v="96" actId="20577"/>
      <pc:docMkLst>
        <pc:docMk/>
      </pc:docMkLst>
      <pc:sldChg chg="modSp">
        <pc:chgData name="Douglas Malcolm" userId="6fbabce8-ec94-4dd3-b118-672eb69ae1ad" providerId="ADAL" clId="{F6E46B6D-D707-4249-8D9A-B6DF05362C7A}" dt="2019-09-04T08:15:19.470" v="47" actId="20577"/>
        <pc:sldMkLst>
          <pc:docMk/>
          <pc:sldMk cId="1927742862" sldId="339"/>
        </pc:sldMkLst>
        <pc:spChg chg="mod">
          <ac:chgData name="Douglas Malcolm" userId="6fbabce8-ec94-4dd3-b118-672eb69ae1ad" providerId="ADAL" clId="{F6E46B6D-D707-4249-8D9A-B6DF05362C7A}" dt="2019-09-04T08:15:19.470" v="47" actId="20577"/>
          <ac:spMkLst>
            <pc:docMk/>
            <pc:sldMk cId="1927742862" sldId="339"/>
            <ac:spMk id="3" creationId="{00000000-0000-0000-0000-000000000000}"/>
          </ac:spMkLst>
        </pc:spChg>
      </pc:sldChg>
      <pc:sldChg chg="modSp">
        <pc:chgData name="Douglas Malcolm" userId="6fbabce8-ec94-4dd3-b118-672eb69ae1ad" providerId="ADAL" clId="{F6E46B6D-D707-4249-8D9A-B6DF05362C7A}" dt="2019-09-04T08:14:39.238" v="25" actId="20577"/>
        <pc:sldMkLst>
          <pc:docMk/>
          <pc:sldMk cId="4031890020" sldId="343"/>
        </pc:sldMkLst>
        <pc:spChg chg="mod">
          <ac:chgData name="Douglas Malcolm" userId="6fbabce8-ec94-4dd3-b118-672eb69ae1ad" providerId="ADAL" clId="{F6E46B6D-D707-4249-8D9A-B6DF05362C7A}" dt="2019-09-04T08:14:39.238" v="25" actId="20577"/>
          <ac:spMkLst>
            <pc:docMk/>
            <pc:sldMk cId="4031890020" sldId="343"/>
            <ac:spMk id="3" creationId="{00000000-0000-0000-0000-000000000000}"/>
          </ac:spMkLst>
        </pc:spChg>
      </pc:sldChg>
      <pc:sldChg chg="modSp">
        <pc:chgData name="Douglas Malcolm" userId="6fbabce8-ec94-4dd3-b118-672eb69ae1ad" providerId="ADAL" clId="{F6E46B6D-D707-4249-8D9A-B6DF05362C7A}" dt="2019-09-04T08:15:01.810" v="39" actId="20577"/>
        <pc:sldMkLst>
          <pc:docMk/>
          <pc:sldMk cId="4089520404" sldId="349"/>
        </pc:sldMkLst>
        <pc:spChg chg="mod">
          <ac:chgData name="Douglas Malcolm" userId="6fbabce8-ec94-4dd3-b118-672eb69ae1ad" providerId="ADAL" clId="{F6E46B6D-D707-4249-8D9A-B6DF05362C7A}" dt="2019-09-04T08:15:01.810" v="39" actId="20577"/>
          <ac:spMkLst>
            <pc:docMk/>
            <pc:sldMk cId="4089520404" sldId="349"/>
            <ac:spMk id="3" creationId="{00000000-0000-0000-0000-000000000000}"/>
          </ac:spMkLst>
        </pc:spChg>
      </pc:sldChg>
      <pc:sldChg chg="modSp">
        <pc:chgData name="Douglas Malcolm" userId="6fbabce8-ec94-4dd3-b118-672eb69ae1ad" providerId="ADAL" clId="{F6E46B6D-D707-4249-8D9A-B6DF05362C7A}" dt="2019-09-04T08:15:27.295" v="48" actId="20577"/>
        <pc:sldMkLst>
          <pc:docMk/>
          <pc:sldMk cId="725880834" sldId="414"/>
        </pc:sldMkLst>
        <pc:spChg chg="mod">
          <ac:chgData name="Douglas Malcolm" userId="6fbabce8-ec94-4dd3-b118-672eb69ae1ad" providerId="ADAL" clId="{F6E46B6D-D707-4249-8D9A-B6DF05362C7A}" dt="2019-09-04T08:15:27.295" v="48" actId="20577"/>
          <ac:spMkLst>
            <pc:docMk/>
            <pc:sldMk cId="725880834" sldId="414"/>
            <ac:spMk id="3" creationId="{00000000-0000-0000-0000-000000000000}"/>
          </ac:spMkLst>
        </pc:spChg>
      </pc:sldChg>
      <pc:sldChg chg="modSp">
        <pc:chgData name="Douglas Malcolm" userId="6fbabce8-ec94-4dd3-b118-672eb69ae1ad" providerId="ADAL" clId="{F6E46B6D-D707-4249-8D9A-B6DF05362C7A}" dt="2019-09-04T08:15:46.720" v="56" actId="20577"/>
        <pc:sldMkLst>
          <pc:docMk/>
          <pc:sldMk cId="307767235" sldId="415"/>
        </pc:sldMkLst>
        <pc:spChg chg="mod">
          <ac:chgData name="Douglas Malcolm" userId="6fbabce8-ec94-4dd3-b118-672eb69ae1ad" providerId="ADAL" clId="{F6E46B6D-D707-4249-8D9A-B6DF05362C7A}" dt="2019-09-04T08:15:46.720" v="56" actId="20577"/>
          <ac:spMkLst>
            <pc:docMk/>
            <pc:sldMk cId="307767235" sldId="415"/>
            <ac:spMk id="3" creationId="{1D96D758-C7AA-394D-87FD-F6C4D84EF2E8}"/>
          </ac:spMkLst>
        </pc:spChg>
      </pc:sldChg>
      <pc:sldChg chg="modSp">
        <pc:chgData name="Douglas Malcolm" userId="6fbabce8-ec94-4dd3-b118-672eb69ae1ad" providerId="ADAL" clId="{F6E46B6D-D707-4249-8D9A-B6DF05362C7A}" dt="2019-09-04T08:16:25.589" v="96" actId="20577"/>
        <pc:sldMkLst>
          <pc:docMk/>
          <pc:sldMk cId="2491811699" sldId="416"/>
        </pc:sldMkLst>
        <pc:spChg chg="mod">
          <ac:chgData name="Douglas Malcolm" userId="6fbabce8-ec94-4dd3-b118-672eb69ae1ad" providerId="ADAL" clId="{F6E46B6D-D707-4249-8D9A-B6DF05362C7A}" dt="2019-09-04T08:16:25.589" v="96" actId="20577"/>
          <ac:spMkLst>
            <pc:docMk/>
            <pc:sldMk cId="2491811699" sldId="416"/>
            <ac:spMk id="3" creationId="{8F235804-D8EF-BD41-AB75-B70DCF883B55}"/>
          </ac:spMkLst>
        </pc:spChg>
      </pc:sldChg>
    </pc:docChg>
  </pc:docChgLst>
  <pc:docChgLst>
    <pc:chgData name="Douglas Malcolm" userId="6fbabce8-ec94-4dd3-b118-672eb69ae1ad" providerId="ADAL" clId="{0E2EE551-F4F3-0E45-ADCD-1DCE0633CABD}"/>
    <pc:docChg chg="modSld">
      <pc:chgData name="Douglas Malcolm" userId="6fbabce8-ec94-4dd3-b118-672eb69ae1ad" providerId="ADAL" clId="{0E2EE551-F4F3-0E45-ADCD-1DCE0633CABD}" dt="2019-06-09T15:30:24.831" v="50" actId="6549"/>
      <pc:docMkLst>
        <pc:docMk/>
      </pc:docMkLst>
      <pc:sldChg chg="modSp">
        <pc:chgData name="Douglas Malcolm" userId="6fbabce8-ec94-4dd3-b118-672eb69ae1ad" providerId="ADAL" clId="{0E2EE551-F4F3-0E45-ADCD-1DCE0633CABD}" dt="2019-06-09T15:26:42.442" v="39" actId="6549"/>
        <pc:sldMkLst>
          <pc:docMk/>
          <pc:sldMk cId="3747310830" sldId="309"/>
        </pc:sldMkLst>
        <pc:spChg chg="mod">
          <ac:chgData name="Douglas Malcolm" userId="6fbabce8-ec94-4dd3-b118-672eb69ae1ad" providerId="ADAL" clId="{0E2EE551-F4F3-0E45-ADCD-1DCE0633CABD}" dt="2019-06-09T15:26:42.442" v="39" actId="6549"/>
          <ac:spMkLst>
            <pc:docMk/>
            <pc:sldMk cId="3747310830" sldId="309"/>
            <ac:spMk id="5" creationId="{8C77B1F6-057F-E143-B553-D39818A780DB}"/>
          </ac:spMkLst>
        </pc:spChg>
      </pc:sldChg>
      <pc:sldChg chg="modSp">
        <pc:chgData name="Douglas Malcolm" userId="6fbabce8-ec94-4dd3-b118-672eb69ae1ad" providerId="ADAL" clId="{0E2EE551-F4F3-0E45-ADCD-1DCE0633CABD}" dt="2019-06-09T15:29:29.537" v="43" actId="20577"/>
        <pc:sldMkLst>
          <pc:docMk/>
          <pc:sldMk cId="4088066687" sldId="325"/>
        </pc:sldMkLst>
        <pc:spChg chg="mod">
          <ac:chgData name="Douglas Malcolm" userId="6fbabce8-ec94-4dd3-b118-672eb69ae1ad" providerId="ADAL" clId="{0E2EE551-F4F3-0E45-ADCD-1DCE0633CABD}" dt="2019-06-09T15:29:29.537" v="43" actId="20577"/>
          <ac:spMkLst>
            <pc:docMk/>
            <pc:sldMk cId="4088066687" sldId="325"/>
            <ac:spMk id="8" creationId="{00000000-0000-0000-0000-000000000000}"/>
          </ac:spMkLst>
        </pc:spChg>
      </pc:sldChg>
      <pc:sldChg chg="modSp">
        <pc:chgData name="Douglas Malcolm" userId="6fbabce8-ec94-4dd3-b118-672eb69ae1ad" providerId="ADAL" clId="{0E2EE551-F4F3-0E45-ADCD-1DCE0633CABD}" dt="2019-06-09T15:24:33.464" v="38" actId="20577"/>
        <pc:sldMkLst>
          <pc:docMk/>
          <pc:sldMk cId="3488902235" sldId="421"/>
        </pc:sldMkLst>
        <pc:spChg chg="mod">
          <ac:chgData name="Douglas Malcolm" userId="6fbabce8-ec94-4dd3-b118-672eb69ae1ad" providerId="ADAL" clId="{0E2EE551-F4F3-0E45-ADCD-1DCE0633CABD}" dt="2019-06-09T15:24:33.464" v="38" actId="20577"/>
          <ac:spMkLst>
            <pc:docMk/>
            <pc:sldMk cId="3488902235" sldId="421"/>
            <ac:spMk id="5" creationId="{8E52E1DD-861A-F649-A222-B1B9371307EB}"/>
          </ac:spMkLst>
        </pc:spChg>
      </pc:sldChg>
      <pc:sldChg chg="modSp">
        <pc:chgData name="Douglas Malcolm" userId="6fbabce8-ec94-4dd3-b118-672eb69ae1ad" providerId="ADAL" clId="{0E2EE551-F4F3-0E45-ADCD-1DCE0633CABD}" dt="2019-06-09T15:30:24.831" v="50" actId="6549"/>
        <pc:sldMkLst>
          <pc:docMk/>
          <pc:sldMk cId="1543193680" sldId="423"/>
        </pc:sldMkLst>
        <pc:spChg chg="mod">
          <ac:chgData name="Douglas Malcolm" userId="6fbabce8-ec94-4dd3-b118-672eb69ae1ad" providerId="ADAL" clId="{0E2EE551-F4F3-0E45-ADCD-1DCE0633CABD}" dt="2019-06-09T15:30:24.831" v="50" actId="6549"/>
          <ac:spMkLst>
            <pc:docMk/>
            <pc:sldMk cId="1543193680" sldId="42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618CEF2-7D51-8942-8255-D9D077195A9D}" type="datetimeFigureOut">
              <a:rPr lang="en-US" altLang="en-US"/>
              <a:pPr/>
              <a:t>9/9/2019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585100C6-3675-AB4B-A1D2-8C231F528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828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D132CF5C-F7DD-F545-8C9C-769C0D4CC54D}" type="datetimeFigureOut">
              <a:rPr lang="en-US" altLang="en-US"/>
              <a:pPr/>
              <a:t>9/9/2019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25762E3-38C1-AE40-AC56-2574CDAC6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98851"/>
            <a:ext cx="2057400" cy="365125"/>
          </a:xfrm>
        </p:spPr>
        <p:txBody>
          <a:bodyPr/>
          <a:lstStyle/>
          <a:p>
            <a:fld id="{887F0AAB-5E10-6B49-8C89-091FD23DA217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88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8851"/>
            <a:ext cx="2057400" cy="365125"/>
          </a:xfrm>
        </p:spPr>
        <p:txBody>
          <a:bodyPr/>
          <a:lstStyle/>
          <a:p>
            <a:fld id="{446AE179-2AF4-E14E-B1EF-5D169FECB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68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0D95-14E8-654F-A923-7CAC237EA009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910-DA75-604C-A0BF-94A8498E22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9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0B30-312D-3241-BB78-5111CC25DC79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73CB-7FAD-1B47-9F94-B1B0A42A6A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7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667D-9A7A-2045-B25C-265FFD7228CE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A28D-3F2C-1F43-972B-2B0D8B275C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34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9595-9AA6-A743-B5CF-3DF50A67AF88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7C54F-1E72-EB47-8449-E4C2A5BA65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8FB5-9DD6-C241-9B85-A17E9EED48AA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EAFA-087F-3246-9ECD-878C261AB5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45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EF72-8715-BC43-AB69-9A2133A1882F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42E64-71A7-DF4B-A15E-C170B341C3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96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4399-D688-974B-A3C5-B5C37AE8DDC1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5088-DF21-9245-85DC-DDB1F437B0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33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6050-C9E3-3D4C-BE60-C4981C523F60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750F-E7FB-CB44-B55F-085A46CB41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36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B196-2A16-714A-960E-0F52189C514C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17CA-BCB7-8C4E-8A36-7CF5A12E75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80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79A3-2706-2D4B-80F7-F90693BB45C7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0D5A-274B-AD4C-95CB-74ECEAB21F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1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FB64-0231-D94B-B554-D51F33B764CE}" type="datetime1">
              <a:rPr lang="en-US" altLang="en-US" smtClean="0"/>
              <a:pPr/>
              <a:t>9/9/2019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CSE 1321 Module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EE57-D58A-5749-83D1-B1EA9B2E9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5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A2D7A-8049-BC4B-A5CF-E4066D0E3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Arial"/>
              </a:rPr>
              <a:t>Module 3</a:t>
            </a:r>
            <a:br>
              <a:rPr lang="en-US" sz="4800" dirty="0">
                <a:cs typeface="Arial"/>
              </a:rPr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8117C0-514B-AA47-AEDD-4B36AF963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  <a:cs typeface="Arial"/>
              </a:rPr>
              <a:t>Selection Structures</a:t>
            </a:r>
            <a:endParaRPr lang="en-US" sz="44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ED0-BFDC-409A-9319-4A17D11398EF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9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00800" y="5257800"/>
            <a:ext cx="2286000" cy="1022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Pseudocode</a:t>
            </a:r>
            <a:r>
              <a:rPr lang="en-US" sz="3600" b="1" i="1" dirty="0"/>
              <a:t> - IF </a:t>
            </a:r>
            <a:r>
              <a:rPr lang="en-US" sz="3600" b="1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2497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</a:rPr>
              <a:t>BEGIN MAIN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CREATE Fahrenheit ← 0, Celsius ← 0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PRINT </a:t>
            </a:r>
            <a:r>
              <a:rPr lang="en-US" sz="2200" dirty="0">
                <a:solidFill>
                  <a:srgbClr val="C00000"/>
                </a:solidFill>
              </a:rPr>
              <a:t>“Enter Celsius temperature: 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READ user input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Celsius ← user input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Fahrenheit ← 9.0 / 5.0 * Celsius + 32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PRINT Fahrenheit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432FF"/>
                </a:solidFill>
              </a:rPr>
              <a:t>IF</a:t>
            </a:r>
            <a:r>
              <a:rPr lang="en-US" sz="2200" dirty="0"/>
              <a:t> (Fahrenheit &gt;= 90) </a:t>
            </a:r>
            <a:r>
              <a:rPr lang="en-US" sz="2200" dirty="0">
                <a:solidFill>
                  <a:srgbClr val="0432FF"/>
                </a:solidFill>
              </a:rPr>
              <a:t>THEN</a:t>
            </a:r>
            <a:br>
              <a:rPr lang="en-US" sz="2200" dirty="0"/>
            </a:br>
            <a:r>
              <a:rPr lang="en-US" sz="2200" dirty="0"/>
              <a:t>	PRINT </a:t>
            </a:r>
            <a:r>
              <a:rPr lang="en-US" sz="2200" dirty="0">
                <a:solidFill>
                  <a:srgbClr val="C00000"/>
                </a:solidFill>
              </a:rPr>
              <a:t>“heat warning”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0432FF"/>
                </a:solidFill>
              </a:rPr>
              <a:t>ENDIF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rgbClr val="0432FF"/>
                </a:solidFill>
              </a:rPr>
              <a:t>END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CFF1-8C11-4151-962B-3412C999F312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266DBC5A-801D-0C4A-832D-12F0B78F9B64}"/>
              </a:ext>
            </a:extLst>
          </p:cNvPr>
          <p:cNvSpPr/>
          <p:nvPr/>
        </p:nvSpPr>
        <p:spPr>
          <a:xfrm>
            <a:off x="7486650" y="52273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88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00800" y="5257800"/>
            <a:ext cx="2286000" cy="1022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4508"/>
            <a:ext cx="7543800" cy="703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Example - </a:t>
            </a:r>
            <a:r>
              <a:rPr lang="en-US" altLang="en-US" sz="3600" b="1" i="1" dirty="0"/>
              <a:t>if</a:t>
            </a:r>
            <a:r>
              <a:rPr lang="en-US" altLang="en-US" sz="3600" b="1" dirty="0"/>
              <a:t> Statement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>
          <a:xfrm>
            <a:off x="438943" y="1095375"/>
            <a:ext cx="8037513" cy="46482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celsius = 0.0, fahrenheit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 What is the Celsius temperature ?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 &gt;&gt; celsius;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 = 9.0 / 5.0 * celsius + 32;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"The temperature is " &lt;&lt; fahrenheit &lt;&lt; " degrees Fahrenheit";</a:t>
            </a:r>
            <a:b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(fahrenheit &gt;= 90)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cout &lt;&lt; "It is really hot out there!";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389B-89DE-4D17-86C1-E96913EEA42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 descr="A logo showing C++" title="C++ Logo">
            <a:extLst>
              <a:ext uri="{FF2B5EF4-FFF2-40B4-BE49-F238E27FC236}">
                <a16:creationId xmlns:a16="http://schemas.microsoft.com/office/drawing/2014/main" id="{468B0DEC-6893-F648-A7AF-E76EAAFC2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2440045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7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47790" y="5236209"/>
            <a:ext cx="2286000" cy="1022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Pseudocode</a:t>
            </a:r>
            <a:r>
              <a:rPr lang="en-US" sz="3600" b="1" i="1" dirty="0"/>
              <a:t> – IF-ELSE </a:t>
            </a:r>
            <a:r>
              <a:rPr lang="en-US" sz="3600" b="1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4021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MAIN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CREATE Fahrenheit ← 0, Celsius ← 0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PRINT “Enter Celsius temperature: ”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READ user input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Celsius ← user input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9.0 / 5.0 * Celsius + 32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PRINT Fahrenheit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&gt;= 90) </a:t>
            </a: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“heat warning”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“there is no extreme heat”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ENDIF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8311-03C2-4196-9F1E-C30C0B6FB3A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49D815E0-91FE-214E-9201-D176C679A216}"/>
              </a:ext>
            </a:extLst>
          </p:cNvPr>
          <p:cNvSpPr/>
          <p:nvPr/>
        </p:nvSpPr>
        <p:spPr>
          <a:xfrm>
            <a:off x="7620000" y="50572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89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39853" y="5611019"/>
            <a:ext cx="2315210" cy="7073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135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sz="3600" b="1" dirty="0">
                <a:solidFill>
                  <a:prstClr val="black"/>
                </a:solidFill>
              </a:rPr>
              <a:t>Example – </a:t>
            </a:r>
            <a:r>
              <a:rPr lang="en-US" altLang="en-US" sz="3600" b="1" i="1" dirty="0">
                <a:solidFill>
                  <a:prstClr val="black"/>
                </a:solidFill>
              </a:rPr>
              <a:t>if-else</a:t>
            </a:r>
            <a:br>
              <a:rPr lang="en-US" altLang="en-US" sz="3600" b="1" i="1" dirty="0">
                <a:solidFill>
                  <a:prstClr val="black"/>
                </a:solidFill>
              </a:rPr>
            </a:br>
            <a:r>
              <a:rPr lang="en-US" altLang="en-US" sz="3200" b="1" dirty="0">
                <a:solidFill>
                  <a:prstClr val="black"/>
                </a:solidFill>
              </a:rPr>
              <a:t>(Code Snippet)</a:t>
            </a:r>
            <a:endParaRPr sz="4800" b="1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C13DA-169E-F647-A696-9AF3983E1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47" y="1905000"/>
            <a:ext cx="8534400" cy="40227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celsius = 0.0, fahrenheit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 What is the Celsius temperature ?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 &gt;&gt; celsius;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 = 9.0 / 5.0 * celsius + 32;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"The temperature is " &lt;&lt; fahrenheit &lt;&lt; " degrees Fahrenheit";</a:t>
            </a:r>
            <a:b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600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(fahrenheit &gt;= 90)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cout &lt;&lt; "It is really hot out there!";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cout &lt;&lt; "There is no extreme heat today.";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6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794-2659-4771-B64E-06AD73ABB913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 descr="A logo showing C++" title="C++ Logo">
            <a:extLst>
              <a:ext uri="{FF2B5EF4-FFF2-40B4-BE49-F238E27FC236}">
                <a16:creationId xmlns:a16="http://schemas.microsoft.com/office/drawing/2014/main" id="{F74789C6-5514-E54F-98AD-2CDA4C1C5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32" y="643026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00800" y="5257800"/>
            <a:ext cx="2286000" cy="1022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Pseudocode</a:t>
            </a:r>
            <a:r>
              <a:rPr lang="en-US" sz="3600" b="1" i="1" dirty="0"/>
              <a:t> – IF-ELSE-IF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676401"/>
            <a:ext cx="75438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MAIN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CREATE Fahrenheit ← 0, Celsius ←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“Enter Celsius temperature: 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READ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Celsius ← user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Fahrenheit ←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9.0 / 5.0 * Celsius + 32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PRINT Fahrenheit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&gt;= 90)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“heat warning”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&gt;= 80)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warm, but there is no extreme heat”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IF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(Fahrenheit &gt;= 70) </a:t>
            </a: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temperature is pleasant and suggest a picnic”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 suggestion to take a jacket”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IF</a:t>
            </a:r>
            <a:b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58C-2BF3-4EFF-9DC1-CEAEB93601DA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12973AEE-B09E-174D-ADB6-A38F3119A0D9}"/>
              </a:ext>
            </a:extLst>
          </p:cNvPr>
          <p:cNvSpPr/>
          <p:nvPr/>
        </p:nvSpPr>
        <p:spPr>
          <a:xfrm>
            <a:off x="7348201" y="524891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5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135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en-US" sz="3600" b="1" dirty="0">
                <a:solidFill>
                  <a:prstClr val="black"/>
                </a:solidFill>
              </a:rPr>
              <a:t>Example – </a:t>
            </a:r>
            <a:r>
              <a:rPr lang="en-US" altLang="en-US" sz="3600" b="1" i="1" dirty="0">
                <a:solidFill>
                  <a:prstClr val="black"/>
                </a:solidFill>
              </a:rPr>
              <a:t>if-else-if</a:t>
            </a:r>
            <a:endParaRPr sz="4800" b="1" dirty="0">
              <a:latin typeface="Arial"/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F6057-8917-2840-ADC2-BCE1DF47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726451"/>
            <a:ext cx="8229600" cy="455453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celsius = 0.0, fahrenheit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 What is the Celsius temperature ?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 &gt;&gt; celsius;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fahrenheit = 9.0 / 5.0 * celsius + 32;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"The temperature is " &lt;&lt; fahrenheit &lt;&lt; " degrees Fahrenheit";</a:t>
            </a:r>
            <a:b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(fahrenheit &gt;= 90)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"It is really hot out there!";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(fahrenheit &gt;= 80)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"It is very warm!";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(fahrenheit &gt;= 70)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"It is very pleasant!";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"It is cool today";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57250" algn="l"/>
              </a:tabLst>
            </a:pPr>
            <a:r>
              <a:rPr lang="en-US" altLang="en-US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5520-F941-4BFC-8280-6099874F7CDC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 descr="A logo showing C++" title="C++ Logo">
            <a:extLst>
              <a:ext uri="{FF2B5EF4-FFF2-40B4-BE49-F238E27FC236}">
                <a16:creationId xmlns:a16="http://schemas.microsoft.com/office/drawing/2014/main" id="{51F6D207-BB74-B249-BDBB-092118D02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881209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6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400800" y="5257800"/>
            <a:ext cx="2286000" cy="1022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Pseudocode</a:t>
            </a:r>
            <a:r>
              <a:rPr lang="en-US" sz="3600" b="1" i="1" dirty="0"/>
              <a:t> – switch </a:t>
            </a:r>
            <a:r>
              <a:rPr lang="en-US" sz="3600" b="1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99" y="1675448"/>
            <a:ext cx="8534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user input like before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conditions ← compute using Fahrenheit variable / 10 </a:t>
            </a:r>
          </a:p>
          <a:p>
            <a:pPr marL="0" indent="0">
              <a:buNone/>
              <a:tabLst>
                <a:tab pos="1030288" algn="r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PRINTLINE("It is in the " + conditions + "0's.")</a:t>
            </a:r>
          </a:p>
          <a:p>
            <a:pPr marL="0" indent="0">
              <a:buNone/>
              <a:tabLst>
                <a:tab pos="1030288" algn="r"/>
              </a:tabLst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(conditions) 	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“stay inside”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“be careful due to heat”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 is hot, but not extreme”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7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“pack a picnic”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:	PRINT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“take a jacket”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  <a:tabLst>
                <a:tab pos="1030288" algn="r"/>
              </a:tabLst>
            </a:pP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5CC4-EF83-4BB8-8FCA-391F5B2123EB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 title="Pseudo code logo">
            <a:extLst>
              <a:ext uri="{FF2B5EF4-FFF2-40B4-BE49-F238E27FC236}">
                <a16:creationId xmlns:a16="http://schemas.microsoft.com/office/drawing/2014/main" id="{3596C42D-8831-9B4B-AA96-4EFD4E7B7F64}"/>
              </a:ext>
            </a:extLst>
          </p:cNvPr>
          <p:cNvSpPr/>
          <p:nvPr/>
        </p:nvSpPr>
        <p:spPr>
          <a:xfrm>
            <a:off x="7348201" y="5252720"/>
            <a:ext cx="133859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Ps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19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00800" y="5257800"/>
            <a:ext cx="2286000" cy="1022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wrap="square" lIns="0" tIns="199135" rIns="0" bIns="0" rtlCol="0">
            <a:noAutofit/>
          </a:bodyPr>
          <a:lstStyle/>
          <a:p>
            <a:pPr marL="12700">
              <a:lnSpc>
                <a:spcPts val="5235"/>
              </a:lnSpc>
            </a:pPr>
            <a:r>
              <a:rPr lang="en-US" sz="3600" b="1" i="1" dirty="0">
                <a:cs typeface="Arial"/>
              </a:rPr>
              <a:t>switch</a:t>
            </a:r>
            <a:r>
              <a:rPr lang="en-US" sz="3600" b="1" dirty="0">
                <a:cs typeface="Arial"/>
              </a:rPr>
              <a:t> </a:t>
            </a:r>
            <a:r>
              <a:rPr sz="3600" b="1" spc="0" dirty="0">
                <a:cs typeface="Arial"/>
              </a:rPr>
              <a:t>Example</a:t>
            </a:r>
            <a:endParaRPr sz="3600" b="1" dirty="0">
              <a:cs typeface="Arial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800099" y="1447800"/>
            <a:ext cx="7543801" cy="458787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fahrenheit = 90;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conditions = (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)fahrenheit / 10;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</a:t>
            </a:r>
            <a:r>
              <a:rPr lang="en-US" alt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in the "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conditions &lt;&lt; </a:t>
            </a:r>
            <a:r>
              <a:rPr lang="en-US" alt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"0's."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endParaRPr lang="en-US" alt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(conditions)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	 cout &lt;&lt; </a:t>
            </a:r>
            <a:r>
              <a:rPr lang="en-US" alt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"It’s hot!  Stay inside!"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cout &lt;&lt; </a:t>
            </a:r>
            <a:r>
              <a:rPr lang="en-US" alt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really hot out there!"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cout &lt;&lt; </a:t>
            </a:r>
            <a:r>
              <a:rPr lang="en-US" alt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warm, but no extreme heat!"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cout &lt;&lt; </a:t>
            </a:r>
            <a:r>
              <a:rPr lang="en-US" alt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 is very pleasant today!"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cout &lt;&lt; </a:t>
            </a:r>
            <a:r>
              <a:rPr lang="en-US" alt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"Take a jacket!"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5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8650" algn="l"/>
                <a:tab pos="1028700" algn="l"/>
              </a:tabLst>
            </a:pPr>
            <a:r>
              <a:rPr lang="en-US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FBE8-6E08-4D11-AB04-CBBDB3B37A71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1321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 descr="A logo showing C++" title="C++ Logo">
            <a:extLst>
              <a:ext uri="{FF2B5EF4-FFF2-40B4-BE49-F238E27FC236}">
                <a16:creationId xmlns:a16="http://schemas.microsoft.com/office/drawing/2014/main" id="{3ED486CE-01CB-3347-A028-C235A7A9A7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2045581"/>
            <a:ext cx="685800" cy="7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66687"/>
      </p:ext>
    </p:extLst>
  </p:cSld>
  <p:clrMapOvr>
    <a:masterClrMapping/>
  </p:clrMapOvr>
</p:sld>
</file>

<file path=ppt/theme/theme1.xml><?xml version="1.0" encoding="utf-8"?>
<a:theme xmlns:a="http://schemas.openxmlformats.org/drawingml/2006/main" name="PPT2_16to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PPT2_16to9</Template>
  <TotalTime>7716</TotalTime>
  <Words>354</Words>
  <Application>Microsoft Office PowerPoint</Application>
  <PresentationFormat>On-screen Show (4:3)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PPT2_16to9</vt:lpstr>
      <vt:lpstr>Module 3 </vt:lpstr>
      <vt:lpstr>Pseudocode - IF Statement</vt:lpstr>
      <vt:lpstr>Example - if Statement</vt:lpstr>
      <vt:lpstr>Pseudocode – IF-ELSE Statement</vt:lpstr>
      <vt:lpstr>Example – if-else (Code Snippet)</vt:lpstr>
      <vt:lpstr>Pseudocode – IF-ELSE-IF</vt:lpstr>
      <vt:lpstr>Example – if-else-if</vt:lpstr>
      <vt:lpstr>Pseudocode – switch Statement</vt:lpstr>
      <vt:lpstr>switch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CSE1301</dc:title>
  <dc:creator>Jon Preston</dc:creator>
  <cp:lastModifiedBy>ashim thapa</cp:lastModifiedBy>
  <cp:revision>300</cp:revision>
  <dcterms:created xsi:type="dcterms:W3CDTF">2017-03-19T10:32:05Z</dcterms:created>
  <dcterms:modified xsi:type="dcterms:W3CDTF">2019-09-09T14:37:07Z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2012-04-21T00:00:00Z</vt:filetime>
  </property>
  <property fmtid="{D5CDD505-2E9C-101B-9397-08002B2CF9AE}" pid="3" name="LastSaved">
    <vt:filetime>2017-03-19T00:00:00Z</vt:filetime>
  </property>
</Properties>
</file>