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105"/>
  </p:notesMasterIdLst>
  <p:handoutMasterIdLst>
    <p:handoutMasterId r:id="rId106"/>
  </p:handoutMasterIdLst>
  <p:sldIdLst>
    <p:sldId id="331" r:id="rId2"/>
    <p:sldId id="333" r:id="rId3"/>
    <p:sldId id="334" r:id="rId4"/>
    <p:sldId id="339" r:id="rId5"/>
    <p:sldId id="340" r:id="rId6"/>
    <p:sldId id="341" r:id="rId7"/>
    <p:sldId id="342" r:id="rId8"/>
    <p:sldId id="343" r:id="rId9"/>
    <p:sldId id="391" r:id="rId10"/>
    <p:sldId id="392" r:id="rId11"/>
    <p:sldId id="393" r:id="rId12"/>
    <p:sldId id="394"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57" r:id="rId36"/>
    <p:sldId id="458" r:id="rId37"/>
    <p:sldId id="459" r:id="rId38"/>
    <p:sldId id="345" r:id="rId39"/>
    <p:sldId id="350" r:id="rId40"/>
    <p:sldId id="351" r:id="rId41"/>
    <p:sldId id="420" r:id="rId42"/>
    <p:sldId id="352" r:id="rId43"/>
    <p:sldId id="355" r:id="rId44"/>
    <p:sldId id="356" r:id="rId45"/>
    <p:sldId id="421" r:id="rId46"/>
    <p:sldId id="422" r:id="rId47"/>
    <p:sldId id="423" r:id="rId48"/>
    <p:sldId id="424" r:id="rId49"/>
    <p:sldId id="425" r:id="rId50"/>
    <p:sldId id="426" r:id="rId51"/>
    <p:sldId id="427" r:id="rId52"/>
    <p:sldId id="428" r:id="rId53"/>
    <p:sldId id="429" r:id="rId54"/>
    <p:sldId id="430" r:id="rId55"/>
    <p:sldId id="431" r:id="rId56"/>
    <p:sldId id="358" r:id="rId57"/>
    <p:sldId id="432" r:id="rId58"/>
    <p:sldId id="359" r:id="rId59"/>
    <p:sldId id="362" r:id="rId60"/>
    <p:sldId id="363" r:id="rId61"/>
    <p:sldId id="364" r:id="rId62"/>
    <p:sldId id="365" r:id="rId63"/>
    <p:sldId id="434" r:id="rId64"/>
    <p:sldId id="435" r:id="rId65"/>
    <p:sldId id="436" r:id="rId66"/>
    <p:sldId id="437" r:id="rId67"/>
    <p:sldId id="438" r:id="rId68"/>
    <p:sldId id="439" r:id="rId69"/>
    <p:sldId id="440" r:id="rId70"/>
    <p:sldId id="441" r:id="rId71"/>
    <p:sldId id="442" r:id="rId72"/>
    <p:sldId id="443" r:id="rId73"/>
    <p:sldId id="444" r:id="rId74"/>
    <p:sldId id="445" r:id="rId75"/>
    <p:sldId id="446" r:id="rId76"/>
    <p:sldId id="447" r:id="rId77"/>
    <p:sldId id="448" r:id="rId78"/>
    <p:sldId id="449" r:id="rId79"/>
    <p:sldId id="450" r:id="rId80"/>
    <p:sldId id="451" r:id="rId81"/>
    <p:sldId id="452" r:id="rId82"/>
    <p:sldId id="460" r:id="rId83"/>
    <p:sldId id="461" r:id="rId84"/>
    <p:sldId id="453" r:id="rId85"/>
    <p:sldId id="367" r:id="rId86"/>
    <p:sldId id="454" r:id="rId87"/>
    <p:sldId id="368" r:id="rId88"/>
    <p:sldId id="371" r:id="rId89"/>
    <p:sldId id="372" r:id="rId90"/>
    <p:sldId id="373" r:id="rId91"/>
    <p:sldId id="374" r:id="rId92"/>
    <p:sldId id="379" r:id="rId93"/>
    <p:sldId id="455" r:id="rId94"/>
    <p:sldId id="380" r:id="rId95"/>
    <p:sldId id="383" r:id="rId96"/>
    <p:sldId id="384" r:id="rId97"/>
    <p:sldId id="456" r:id="rId98"/>
    <p:sldId id="385" r:id="rId99"/>
    <p:sldId id="387" r:id="rId100"/>
    <p:sldId id="388" r:id="rId101"/>
    <p:sldId id="389" r:id="rId102"/>
    <p:sldId id="390" r:id="rId103"/>
    <p:sldId id="386" r:id="rId104"/>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4E8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A326FC-4557-E942-BC84-A622B72E0395}" v="1" dt="2020-02-01T20:35:27.088"/>
    <p1510:client id="{38F01F2B-54CC-B541-AC1A-4F8D687FED4A}" v="94" dt="2020-02-01T19:25:13.09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81" autoAdjust="0"/>
    <p:restoredTop sz="94694" autoAdjust="0"/>
  </p:normalViewPr>
  <p:slideViewPr>
    <p:cSldViewPr>
      <p:cViewPr varScale="1">
        <p:scale>
          <a:sx n="121" d="100"/>
          <a:sy n="121" d="100"/>
        </p:scale>
        <p:origin x="2272" y="176"/>
      </p:cViewPr>
      <p:guideLst>
        <p:guide orient="horz" pos="2880"/>
        <p:guide pos="2160"/>
      </p:guideLst>
    </p:cSldViewPr>
  </p:slideViewPr>
  <p:outlineViewPr>
    <p:cViewPr>
      <p:scale>
        <a:sx n="33" d="100"/>
        <a:sy n="33" d="100"/>
      </p:scale>
      <p:origin x="0" y="-759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2040" y="8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microsoft.com/office/2015/10/relationships/revisionInfo" Target="revisionInfo.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kter Hossain" userId="903608d1-992e-4191-ae95-bc1fc021be44" providerId="ADAL" clId="{11A326FC-4557-E942-BC84-A622B72E0395}"/>
    <pc:docChg chg="modSld">
      <pc:chgData name="Mokter Hossain" userId="903608d1-992e-4191-ae95-bc1fc021be44" providerId="ADAL" clId="{11A326FC-4557-E942-BC84-A622B72E0395}" dt="2020-02-01T20:35:27.088" v="0"/>
      <pc:docMkLst>
        <pc:docMk/>
      </pc:docMkLst>
      <pc:sldChg chg="delSp">
        <pc:chgData name="Mokter Hossain" userId="903608d1-992e-4191-ae95-bc1fc021be44" providerId="ADAL" clId="{11A326FC-4557-E942-BC84-A622B72E0395}" dt="2020-02-01T20:35:27.088" v="0"/>
        <pc:sldMkLst>
          <pc:docMk/>
          <pc:sldMk cId="2344374077" sldId="331"/>
        </pc:sldMkLst>
        <pc:spChg chg="del">
          <ac:chgData name="Mokter Hossain" userId="903608d1-992e-4191-ae95-bc1fc021be44" providerId="ADAL" clId="{11A326FC-4557-E942-BC84-A622B72E0395}" dt="2020-02-01T20:35:27.088" v="0"/>
          <ac:spMkLst>
            <pc:docMk/>
            <pc:sldMk cId="2344374077" sldId="331"/>
            <ac:spMk id="2" creationId="{BA04ABD0-5539-014E-B767-D68C07FF0908}"/>
          </ac:spMkLst>
        </pc:spChg>
        <pc:spChg chg="del">
          <ac:chgData name="Mokter Hossain" userId="903608d1-992e-4191-ae95-bc1fc021be44" providerId="ADAL" clId="{11A326FC-4557-E942-BC84-A622B72E0395}" dt="2020-02-01T20:35:27.088" v="0"/>
          <ac:spMkLst>
            <pc:docMk/>
            <pc:sldMk cId="2344374077" sldId="331"/>
            <ac:spMk id="4100" creationId="{7033F21B-2456-3D47-8A99-901F15875FD9}"/>
          </ac:spMkLst>
        </pc:spChg>
      </pc:sldChg>
      <pc:sldChg chg="delSp">
        <pc:chgData name="Mokter Hossain" userId="903608d1-992e-4191-ae95-bc1fc021be44" providerId="ADAL" clId="{11A326FC-4557-E942-BC84-A622B72E0395}" dt="2020-02-01T20:35:27.088" v="0"/>
        <pc:sldMkLst>
          <pc:docMk/>
          <pc:sldMk cId="1713558377" sldId="333"/>
        </pc:sldMkLst>
        <pc:spChg chg="del">
          <ac:chgData name="Mokter Hossain" userId="903608d1-992e-4191-ae95-bc1fc021be44" providerId="ADAL" clId="{11A326FC-4557-E942-BC84-A622B72E0395}" dt="2020-02-01T20:35:27.088" v="0"/>
          <ac:spMkLst>
            <pc:docMk/>
            <pc:sldMk cId="1713558377" sldId="333"/>
            <ac:spMk id="2" creationId="{00000000-0000-0000-0000-000000000000}"/>
          </ac:spMkLst>
        </pc:spChg>
        <pc:spChg chg="del">
          <ac:chgData name="Mokter Hossain" userId="903608d1-992e-4191-ae95-bc1fc021be44" providerId="ADAL" clId="{11A326FC-4557-E942-BC84-A622B72E0395}" dt="2020-02-01T20:35:27.088" v="0"/>
          <ac:spMkLst>
            <pc:docMk/>
            <pc:sldMk cId="1713558377" sldId="333"/>
            <ac:spMk id="3" creationId="{00000000-0000-0000-0000-000000000000}"/>
          </ac:spMkLst>
        </pc:spChg>
      </pc:sldChg>
      <pc:sldChg chg="delSp">
        <pc:chgData name="Mokter Hossain" userId="903608d1-992e-4191-ae95-bc1fc021be44" providerId="ADAL" clId="{11A326FC-4557-E942-BC84-A622B72E0395}" dt="2020-02-01T20:35:27.088" v="0"/>
        <pc:sldMkLst>
          <pc:docMk/>
          <pc:sldMk cId="1642339207" sldId="334"/>
        </pc:sldMkLst>
        <pc:spChg chg="del">
          <ac:chgData name="Mokter Hossain" userId="903608d1-992e-4191-ae95-bc1fc021be44" providerId="ADAL" clId="{11A326FC-4557-E942-BC84-A622B72E0395}" dt="2020-02-01T20:35:27.088" v="0"/>
          <ac:spMkLst>
            <pc:docMk/>
            <pc:sldMk cId="1642339207" sldId="334"/>
            <ac:spMk id="2" creationId="{00000000-0000-0000-0000-000000000000}"/>
          </ac:spMkLst>
        </pc:spChg>
        <pc:spChg chg="del">
          <ac:chgData name="Mokter Hossain" userId="903608d1-992e-4191-ae95-bc1fc021be44" providerId="ADAL" clId="{11A326FC-4557-E942-BC84-A622B72E0395}" dt="2020-02-01T20:35:27.088" v="0"/>
          <ac:spMkLst>
            <pc:docMk/>
            <pc:sldMk cId="1642339207" sldId="334"/>
            <ac:spMk id="3" creationId="{00000000-0000-0000-0000-000000000000}"/>
          </ac:spMkLst>
        </pc:spChg>
      </pc:sldChg>
      <pc:sldChg chg="delSp">
        <pc:chgData name="Mokter Hossain" userId="903608d1-992e-4191-ae95-bc1fc021be44" providerId="ADAL" clId="{11A326FC-4557-E942-BC84-A622B72E0395}" dt="2020-02-01T20:35:27.088" v="0"/>
        <pc:sldMkLst>
          <pc:docMk/>
          <pc:sldMk cId="1030044421" sldId="339"/>
        </pc:sldMkLst>
        <pc:spChg chg="del">
          <ac:chgData name="Mokter Hossain" userId="903608d1-992e-4191-ae95-bc1fc021be44" providerId="ADAL" clId="{11A326FC-4557-E942-BC84-A622B72E0395}" dt="2020-02-01T20:35:27.088" v="0"/>
          <ac:spMkLst>
            <pc:docMk/>
            <pc:sldMk cId="1030044421" sldId="339"/>
            <ac:spMk id="2" creationId="{00000000-0000-0000-0000-000000000000}"/>
          </ac:spMkLst>
        </pc:spChg>
        <pc:spChg chg="del">
          <ac:chgData name="Mokter Hossain" userId="903608d1-992e-4191-ae95-bc1fc021be44" providerId="ADAL" clId="{11A326FC-4557-E942-BC84-A622B72E0395}" dt="2020-02-01T20:35:27.088" v="0"/>
          <ac:spMkLst>
            <pc:docMk/>
            <pc:sldMk cId="1030044421" sldId="339"/>
            <ac:spMk id="3" creationId="{00000000-0000-0000-0000-000000000000}"/>
          </ac:spMkLst>
        </pc:spChg>
      </pc:sldChg>
      <pc:sldChg chg="delSp">
        <pc:chgData name="Mokter Hossain" userId="903608d1-992e-4191-ae95-bc1fc021be44" providerId="ADAL" clId="{11A326FC-4557-E942-BC84-A622B72E0395}" dt="2020-02-01T20:35:27.088" v="0"/>
        <pc:sldMkLst>
          <pc:docMk/>
          <pc:sldMk cId="1090905280" sldId="340"/>
        </pc:sldMkLst>
        <pc:spChg chg="del">
          <ac:chgData name="Mokter Hossain" userId="903608d1-992e-4191-ae95-bc1fc021be44" providerId="ADAL" clId="{11A326FC-4557-E942-BC84-A622B72E0395}" dt="2020-02-01T20:35:27.088" v="0"/>
          <ac:spMkLst>
            <pc:docMk/>
            <pc:sldMk cId="1090905280" sldId="340"/>
            <ac:spMk id="2" creationId="{00000000-0000-0000-0000-000000000000}"/>
          </ac:spMkLst>
        </pc:spChg>
        <pc:spChg chg="del">
          <ac:chgData name="Mokter Hossain" userId="903608d1-992e-4191-ae95-bc1fc021be44" providerId="ADAL" clId="{11A326FC-4557-E942-BC84-A622B72E0395}" dt="2020-02-01T20:35:27.088" v="0"/>
          <ac:spMkLst>
            <pc:docMk/>
            <pc:sldMk cId="1090905280" sldId="340"/>
            <ac:spMk id="3" creationId="{00000000-0000-0000-0000-000000000000}"/>
          </ac:spMkLst>
        </pc:spChg>
      </pc:sldChg>
      <pc:sldChg chg="delSp">
        <pc:chgData name="Mokter Hossain" userId="903608d1-992e-4191-ae95-bc1fc021be44" providerId="ADAL" clId="{11A326FC-4557-E942-BC84-A622B72E0395}" dt="2020-02-01T20:35:27.088" v="0"/>
        <pc:sldMkLst>
          <pc:docMk/>
          <pc:sldMk cId="1777146521" sldId="341"/>
        </pc:sldMkLst>
        <pc:spChg chg="del">
          <ac:chgData name="Mokter Hossain" userId="903608d1-992e-4191-ae95-bc1fc021be44" providerId="ADAL" clId="{11A326FC-4557-E942-BC84-A622B72E0395}" dt="2020-02-01T20:35:27.088" v="0"/>
          <ac:spMkLst>
            <pc:docMk/>
            <pc:sldMk cId="1777146521" sldId="341"/>
            <ac:spMk id="4" creationId="{00000000-0000-0000-0000-000000000000}"/>
          </ac:spMkLst>
        </pc:spChg>
        <pc:spChg chg="del">
          <ac:chgData name="Mokter Hossain" userId="903608d1-992e-4191-ae95-bc1fc021be44" providerId="ADAL" clId="{11A326FC-4557-E942-BC84-A622B72E0395}" dt="2020-02-01T20:35:27.088" v="0"/>
          <ac:spMkLst>
            <pc:docMk/>
            <pc:sldMk cId="1777146521" sldId="341"/>
            <ac:spMk id="5" creationId="{00000000-0000-0000-0000-000000000000}"/>
          </ac:spMkLst>
        </pc:spChg>
      </pc:sldChg>
      <pc:sldChg chg="delSp">
        <pc:chgData name="Mokter Hossain" userId="903608d1-992e-4191-ae95-bc1fc021be44" providerId="ADAL" clId="{11A326FC-4557-E942-BC84-A622B72E0395}" dt="2020-02-01T20:35:27.088" v="0"/>
        <pc:sldMkLst>
          <pc:docMk/>
          <pc:sldMk cId="1299015971" sldId="342"/>
        </pc:sldMkLst>
        <pc:spChg chg="del">
          <ac:chgData name="Mokter Hossain" userId="903608d1-992e-4191-ae95-bc1fc021be44" providerId="ADAL" clId="{11A326FC-4557-E942-BC84-A622B72E0395}" dt="2020-02-01T20:35:27.088" v="0"/>
          <ac:spMkLst>
            <pc:docMk/>
            <pc:sldMk cId="1299015971" sldId="342"/>
            <ac:spMk id="2" creationId="{00000000-0000-0000-0000-000000000000}"/>
          </ac:spMkLst>
        </pc:spChg>
        <pc:spChg chg="del">
          <ac:chgData name="Mokter Hossain" userId="903608d1-992e-4191-ae95-bc1fc021be44" providerId="ADAL" clId="{11A326FC-4557-E942-BC84-A622B72E0395}" dt="2020-02-01T20:35:27.088" v="0"/>
          <ac:spMkLst>
            <pc:docMk/>
            <pc:sldMk cId="1299015971" sldId="342"/>
            <ac:spMk id="3" creationId="{00000000-0000-0000-0000-000000000000}"/>
          </ac:spMkLst>
        </pc:spChg>
      </pc:sldChg>
      <pc:sldChg chg="delSp">
        <pc:chgData name="Mokter Hossain" userId="903608d1-992e-4191-ae95-bc1fc021be44" providerId="ADAL" clId="{11A326FC-4557-E942-BC84-A622B72E0395}" dt="2020-02-01T20:35:27.088" v="0"/>
        <pc:sldMkLst>
          <pc:docMk/>
          <pc:sldMk cId="1242669195" sldId="343"/>
        </pc:sldMkLst>
        <pc:spChg chg="del">
          <ac:chgData name="Mokter Hossain" userId="903608d1-992e-4191-ae95-bc1fc021be44" providerId="ADAL" clId="{11A326FC-4557-E942-BC84-A622B72E0395}" dt="2020-02-01T20:35:27.088" v="0"/>
          <ac:spMkLst>
            <pc:docMk/>
            <pc:sldMk cId="1242669195" sldId="343"/>
            <ac:spMk id="2" creationId="{00000000-0000-0000-0000-000000000000}"/>
          </ac:spMkLst>
        </pc:spChg>
        <pc:spChg chg="del">
          <ac:chgData name="Mokter Hossain" userId="903608d1-992e-4191-ae95-bc1fc021be44" providerId="ADAL" clId="{11A326FC-4557-E942-BC84-A622B72E0395}" dt="2020-02-01T20:35:27.088" v="0"/>
          <ac:spMkLst>
            <pc:docMk/>
            <pc:sldMk cId="1242669195" sldId="343"/>
            <ac:spMk id="3" creationId="{00000000-0000-0000-0000-000000000000}"/>
          </ac:spMkLst>
        </pc:spChg>
      </pc:sldChg>
      <pc:sldChg chg="delSp">
        <pc:chgData name="Mokter Hossain" userId="903608d1-992e-4191-ae95-bc1fc021be44" providerId="ADAL" clId="{11A326FC-4557-E942-BC84-A622B72E0395}" dt="2020-02-01T20:35:27.088" v="0"/>
        <pc:sldMkLst>
          <pc:docMk/>
          <pc:sldMk cId="652725376" sldId="345"/>
        </pc:sldMkLst>
        <pc:spChg chg="del">
          <ac:chgData name="Mokter Hossain" userId="903608d1-992e-4191-ae95-bc1fc021be44" providerId="ADAL" clId="{11A326FC-4557-E942-BC84-A622B72E0395}" dt="2020-02-01T20:35:27.088" v="0"/>
          <ac:spMkLst>
            <pc:docMk/>
            <pc:sldMk cId="652725376" sldId="345"/>
            <ac:spMk id="2" creationId="{00000000-0000-0000-0000-000000000000}"/>
          </ac:spMkLst>
        </pc:spChg>
        <pc:spChg chg="del">
          <ac:chgData name="Mokter Hossain" userId="903608d1-992e-4191-ae95-bc1fc021be44" providerId="ADAL" clId="{11A326FC-4557-E942-BC84-A622B72E0395}" dt="2020-02-01T20:35:27.088" v="0"/>
          <ac:spMkLst>
            <pc:docMk/>
            <pc:sldMk cId="652725376" sldId="345"/>
            <ac:spMk id="3" creationId="{00000000-0000-0000-0000-000000000000}"/>
          </ac:spMkLst>
        </pc:spChg>
      </pc:sldChg>
      <pc:sldChg chg="delSp">
        <pc:chgData name="Mokter Hossain" userId="903608d1-992e-4191-ae95-bc1fc021be44" providerId="ADAL" clId="{11A326FC-4557-E942-BC84-A622B72E0395}" dt="2020-02-01T20:35:27.088" v="0"/>
        <pc:sldMkLst>
          <pc:docMk/>
          <pc:sldMk cId="773823015" sldId="350"/>
        </pc:sldMkLst>
        <pc:spChg chg="del">
          <ac:chgData name="Mokter Hossain" userId="903608d1-992e-4191-ae95-bc1fc021be44" providerId="ADAL" clId="{11A326FC-4557-E942-BC84-A622B72E0395}" dt="2020-02-01T20:35:27.088" v="0"/>
          <ac:spMkLst>
            <pc:docMk/>
            <pc:sldMk cId="773823015" sldId="350"/>
            <ac:spMk id="2" creationId="{00000000-0000-0000-0000-000000000000}"/>
          </ac:spMkLst>
        </pc:spChg>
        <pc:spChg chg="del">
          <ac:chgData name="Mokter Hossain" userId="903608d1-992e-4191-ae95-bc1fc021be44" providerId="ADAL" clId="{11A326FC-4557-E942-BC84-A622B72E0395}" dt="2020-02-01T20:35:27.088" v="0"/>
          <ac:spMkLst>
            <pc:docMk/>
            <pc:sldMk cId="773823015" sldId="350"/>
            <ac:spMk id="3" creationId="{00000000-0000-0000-0000-000000000000}"/>
          </ac:spMkLst>
        </pc:spChg>
      </pc:sldChg>
      <pc:sldChg chg="delSp">
        <pc:chgData name="Mokter Hossain" userId="903608d1-992e-4191-ae95-bc1fc021be44" providerId="ADAL" clId="{11A326FC-4557-E942-BC84-A622B72E0395}" dt="2020-02-01T20:35:27.088" v="0"/>
        <pc:sldMkLst>
          <pc:docMk/>
          <pc:sldMk cId="482446873" sldId="351"/>
        </pc:sldMkLst>
        <pc:spChg chg="del">
          <ac:chgData name="Mokter Hossain" userId="903608d1-992e-4191-ae95-bc1fc021be44" providerId="ADAL" clId="{11A326FC-4557-E942-BC84-A622B72E0395}" dt="2020-02-01T20:35:27.088" v="0"/>
          <ac:spMkLst>
            <pc:docMk/>
            <pc:sldMk cId="482446873" sldId="351"/>
            <ac:spMk id="31748" creationId="{00000000-0000-0000-0000-000000000000}"/>
          </ac:spMkLst>
        </pc:spChg>
        <pc:spChg chg="del">
          <ac:chgData name="Mokter Hossain" userId="903608d1-992e-4191-ae95-bc1fc021be44" providerId="ADAL" clId="{11A326FC-4557-E942-BC84-A622B72E0395}" dt="2020-02-01T20:35:27.088" v="0"/>
          <ac:spMkLst>
            <pc:docMk/>
            <pc:sldMk cId="482446873" sldId="351"/>
            <ac:spMk id="31749" creationId="{00000000-0000-0000-0000-000000000000}"/>
          </ac:spMkLst>
        </pc:spChg>
      </pc:sldChg>
      <pc:sldChg chg="delSp">
        <pc:chgData name="Mokter Hossain" userId="903608d1-992e-4191-ae95-bc1fc021be44" providerId="ADAL" clId="{11A326FC-4557-E942-BC84-A622B72E0395}" dt="2020-02-01T20:35:27.088" v="0"/>
        <pc:sldMkLst>
          <pc:docMk/>
          <pc:sldMk cId="1733827086" sldId="352"/>
        </pc:sldMkLst>
        <pc:spChg chg="del">
          <ac:chgData name="Mokter Hossain" userId="903608d1-992e-4191-ae95-bc1fc021be44" providerId="ADAL" clId="{11A326FC-4557-E942-BC84-A622B72E0395}" dt="2020-02-01T20:35:27.088" v="0"/>
          <ac:spMkLst>
            <pc:docMk/>
            <pc:sldMk cId="1733827086" sldId="352"/>
            <ac:spMk id="2" creationId="{00000000-0000-0000-0000-000000000000}"/>
          </ac:spMkLst>
        </pc:spChg>
        <pc:spChg chg="del">
          <ac:chgData name="Mokter Hossain" userId="903608d1-992e-4191-ae95-bc1fc021be44" providerId="ADAL" clId="{11A326FC-4557-E942-BC84-A622B72E0395}" dt="2020-02-01T20:35:27.088" v="0"/>
          <ac:spMkLst>
            <pc:docMk/>
            <pc:sldMk cId="1733827086" sldId="352"/>
            <ac:spMk id="3" creationId="{00000000-0000-0000-0000-000000000000}"/>
          </ac:spMkLst>
        </pc:spChg>
      </pc:sldChg>
      <pc:sldChg chg="delSp">
        <pc:chgData name="Mokter Hossain" userId="903608d1-992e-4191-ae95-bc1fc021be44" providerId="ADAL" clId="{11A326FC-4557-E942-BC84-A622B72E0395}" dt="2020-02-01T20:35:27.088" v="0"/>
        <pc:sldMkLst>
          <pc:docMk/>
          <pc:sldMk cId="2034752747" sldId="355"/>
        </pc:sldMkLst>
        <pc:spChg chg="del">
          <ac:chgData name="Mokter Hossain" userId="903608d1-992e-4191-ae95-bc1fc021be44" providerId="ADAL" clId="{11A326FC-4557-E942-BC84-A622B72E0395}" dt="2020-02-01T20:35:27.088" v="0"/>
          <ac:spMkLst>
            <pc:docMk/>
            <pc:sldMk cId="2034752747" sldId="355"/>
            <ac:spMk id="2" creationId="{00000000-0000-0000-0000-000000000000}"/>
          </ac:spMkLst>
        </pc:spChg>
        <pc:spChg chg="del">
          <ac:chgData name="Mokter Hossain" userId="903608d1-992e-4191-ae95-bc1fc021be44" providerId="ADAL" clId="{11A326FC-4557-E942-BC84-A622B72E0395}" dt="2020-02-01T20:35:27.088" v="0"/>
          <ac:spMkLst>
            <pc:docMk/>
            <pc:sldMk cId="2034752747" sldId="355"/>
            <ac:spMk id="3" creationId="{00000000-0000-0000-0000-000000000000}"/>
          </ac:spMkLst>
        </pc:spChg>
      </pc:sldChg>
      <pc:sldChg chg="delSp">
        <pc:chgData name="Mokter Hossain" userId="903608d1-992e-4191-ae95-bc1fc021be44" providerId="ADAL" clId="{11A326FC-4557-E942-BC84-A622B72E0395}" dt="2020-02-01T20:35:27.088" v="0"/>
        <pc:sldMkLst>
          <pc:docMk/>
          <pc:sldMk cId="1559824001" sldId="356"/>
        </pc:sldMkLst>
        <pc:spChg chg="del">
          <ac:chgData name="Mokter Hossain" userId="903608d1-992e-4191-ae95-bc1fc021be44" providerId="ADAL" clId="{11A326FC-4557-E942-BC84-A622B72E0395}" dt="2020-02-01T20:35:27.088" v="0"/>
          <ac:spMkLst>
            <pc:docMk/>
            <pc:sldMk cId="1559824001" sldId="356"/>
            <ac:spMk id="2" creationId="{00000000-0000-0000-0000-000000000000}"/>
          </ac:spMkLst>
        </pc:spChg>
        <pc:spChg chg="del">
          <ac:chgData name="Mokter Hossain" userId="903608d1-992e-4191-ae95-bc1fc021be44" providerId="ADAL" clId="{11A326FC-4557-E942-BC84-A622B72E0395}" dt="2020-02-01T20:35:27.088" v="0"/>
          <ac:spMkLst>
            <pc:docMk/>
            <pc:sldMk cId="1559824001" sldId="356"/>
            <ac:spMk id="3" creationId="{00000000-0000-0000-0000-000000000000}"/>
          </ac:spMkLst>
        </pc:spChg>
      </pc:sldChg>
      <pc:sldChg chg="delSp">
        <pc:chgData name="Mokter Hossain" userId="903608d1-992e-4191-ae95-bc1fc021be44" providerId="ADAL" clId="{11A326FC-4557-E942-BC84-A622B72E0395}" dt="2020-02-01T20:35:27.088" v="0"/>
        <pc:sldMkLst>
          <pc:docMk/>
          <pc:sldMk cId="2113475943" sldId="358"/>
        </pc:sldMkLst>
        <pc:spChg chg="del">
          <ac:chgData name="Mokter Hossain" userId="903608d1-992e-4191-ae95-bc1fc021be44" providerId="ADAL" clId="{11A326FC-4557-E942-BC84-A622B72E0395}" dt="2020-02-01T20:35:27.088" v="0"/>
          <ac:spMkLst>
            <pc:docMk/>
            <pc:sldMk cId="2113475943" sldId="358"/>
            <ac:spMk id="38916" creationId="{00000000-0000-0000-0000-000000000000}"/>
          </ac:spMkLst>
        </pc:spChg>
        <pc:spChg chg="del">
          <ac:chgData name="Mokter Hossain" userId="903608d1-992e-4191-ae95-bc1fc021be44" providerId="ADAL" clId="{11A326FC-4557-E942-BC84-A622B72E0395}" dt="2020-02-01T20:35:27.088" v="0"/>
          <ac:spMkLst>
            <pc:docMk/>
            <pc:sldMk cId="2113475943" sldId="358"/>
            <ac:spMk id="38917" creationId="{00000000-0000-0000-0000-000000000000}"/>
          </ac:spMkLst>
        </pc:spChg>
      </pc:sldChg>
      <pc:sldChg chg="delSp">
        <pc:chgData name="Mokter Hossain" userId="903608d1-992e-4191-ae95-bc1fc021be44" providerId="ADAL" clId="{11A326FC-4557-E942-BC84-A622B72E0395}" dt="2020-02-01T20:35:27.088" v="0"/>
        <pc:sldMkLst>
          <pc:docMk/>
          <pc:sldMk cId="1810652621" sldId="359"/>
        </pc:sldMkLst>
        <pc:spChg chg="del">
          <ac:chgData name="Mokter Hossain" userId="903608d1-992e-4191-ae95-bc1fc021be44" providerId="ADAL" clId="{11A326FC-4557-E942-BC84-A622B72E0395}" dt="2020-02-01T20:35:27.088" v="0"/>
          <ac:spMkLst>
            <pc:docMk/>
            <pc:sldMk cId="1810652621" sldId="359"/>
            <ac:spMk id="2" creationId="{00000000-0000-0000-0000-000000000000}"/>
          </ac:spMkLst>
        </pc:spChg>
        <pc:spChg chg="del">
          <ac:chgData name="Mokter Hossain" userId="903608d1-992e-4191-ae95-bc1fc021be44" providerId="ADAL" clId="{11A326FC-4557-E942-BC84-A622B72E0395}" dt="2020-02-01T20:35:27.088" v="0"/>
          <ac:spMkLst>
            <pc:docMk/>
            <pc:sldMk cId="1810652621" sldId="359"/>
            <ac:spMk id="3" creationId="{00000000-0000-0000-0000-000000000000}"/>
          </ac:spMkLst>
        </pc:spChg>
      </pc:sldChg>
      <pc:sldChg chg="delSp">
        <pc:chgData name="Mokter Hossain" userId="903608d1-992e-4191-ae95-bc1fc021be44" providerId="ADAL" clId="{11A326FC-4557-E942-BC84-A622B72E0395}" dt="2020-02-01T20:35:27.088" v="0"/>
        <pc:sldMkLst>
          <pc:docMk/>
          <pc:sldMk cId="158884554" sldId="362"/>
        </pc:sldMkLst>
        <pc:spChg chg="del">
          <ac:chgData name="Mokter Hossain" userId="903608d1-992e-4191-ae95-bc1fc021be44" providerId="ADAL" clId="{11A326FC-4557-E942-BC84-A622B72E0395}" dt="2020-02-01T20:35:27.088" v="0"/>
          <ac:spMkLst>
            <pc:docMk/>
            <pc:sldMk cId="158884554" sldId="362"/>
            <ac:spMk id="2" creationId="{00000000-0000-0000-0000-000000000000}"/>
          </ac:spMkLst>
        </pc:spChg>
        <pc:spChg chg="del">
          <ac:chgData name="Mokter Hossain" userId="903608d1-992e-4191-ae95-bc1fc021be44" providerId="ADAL" clId="{11A326FC-4557-E942-BC84-A622B72E0395}" dt="2020-02-01T20:35:27.088" v="0"/>
          <ac:spMkLst>
            <pc:docMk/>
            <pc:sldMk cId="158884554" sldId="362"/>
            <ac:spMk id="3" creationId="{00000000-0000-0000-0000-000000000000}"/>
          </ac:spMkLst>
        </pc:spChg>
      </pc:sldChg>
      <pc:sldChg chg="delSp">
        <pc:chgData name="Mokter Hossain" userId="903608d1-992e-4191-ae95-bc1fc021be44" providerId="ADAL" clId="{11A326FC-4557-E942-BC84-A622B72E0395}" dt="2020-02-01T20:35:27.088" v="0"/>
        <pc:sldMkLst>
          <pc:docMk/>
          <pc:sldMk cId="1050525857" sldId="363"/>
        </pc:sldMkLst>
        <pc:spChg chg="del">
          <ac:chgData name="Mokter Hossain" userId="903608d1-992e-4191-ae95-bc1fc021be44" providerId="ADAL" clId="{11A326FC-4557-E942-BC84-A622B72E0395}" dt="2020-02-01T20:35:27.088" v="0"/>
          <ac:spMkLst>
            <pc:docMk/>
            <pc:sldMk cId="1050525857" sldId="363"/>
            <ac:spMk id="2" creationId="{00000000-0000-0000-0000-000000000000}"/>
          </ac:spMkLst>
        </pc:spChg>
        <pc:spChg chg="del">
          <ac:chgData name="Mokter Hossain" userId="903608d1-992e-4191-ae95-bc1fc021be44" providerId="ADAL" clId="{11A326FC-4557-E942-BC84-A622B72E0395}" dt="2020-02-01T20:35:27.088" v="0"/>
          <ac:spMkLst>
            <pc:docMk/>
            <pc:sldMk cId="1050525857" sldId="363"/>
            <ac:spMk id="3" creationId="{00000000-0000-0000-0000-000000000000}"/>
          </ac:spMkLst>
        </pc:spChg>
      </pc:sldChg>
      <pc:sldChg chg="delSp">
        <pc:chgData name="Mokter Hossain" userId="903608d1-992e-4191-ae95-bc1fc021be44" providerId="ADAL" clId="{11A326FC-4557-E942-BC84-A622B72E0395}" dt="2020-02-01T20:35:27.088" v="0"/>
        <pc:sldMkLst>
          <pc:docMk/>
          <pc:sldMk cId="1725016612" sldId="364"/>
        </pc:sldMkLst>
        <pc:spChg chg="del">
          <ac:chgData name="Mokter Hossain" userId="903608d1-992e-4191-ae95-bc1fc021be44" providerId="ADAL" clId="{11A326FC-4557-E942-BC84-A622B72E0395}" dt="2020-02-01T20:35:27.088" v="0"/>
          <ac:spMkLst>
            <pc:docMk/>
            <pc:sldMk cId="1725016612" sldId="364"/>
            <ac:spMk id="2" creationId="{00000000-0000-0000-0000-000000000000}"/>
          </ac:spMkLst>
        </pc:spChg>
        <pc:spChg chg="del">
          <ac:chgData name="Mokter Hossain" userId="903608d1-992e-4191-ae95-bc1fc021be44" providerId="ADAL" clId="{11A326FC-4557-E942-BC84-A622B72E0395}" dt="2020-02-01T20:35:27.088" v="0"/>
          <ac:spMkLst>
            <pc:docMk/>
            <pc:sldMk cId="1725016612" sldId="364"/>
            <ac:spMk id="3" creationId="{00000000-0000-0000-0000-000000000000}"/>
          </ac:spMkLst>
        </pc:spChg>
      </pc:sldChg>
      <pc:sldChg chg="delSp">
        <pc:chgData name="Mokter Hossain" userId="903608d1-992e-4191-ae95-bc1fc021be44" providerId="ADAL" clId="{11A326FC-4557-E942-BC84-A622B72E0395}" dt="2020-02-01T20:35:27.088" v="0"/>
        <pc:sldMkLst>
          <pc:docMk/>
          <pc:sldMk cId="1324963384" sldId="365"/>
        </pc:sldMkLst>
        <pc:spChg chg="del">
          <ac:chgData name="Mokter Hossain" userId="903608d1-992e-4191-ae95-bc1fc021be44" providerId="ADAL" clId="{11A326FC-4557-E942-BC84-A622B72E0395}" dt="2020-02-01T20:35:27.088" v="0"/>
          <ac:spMkLst>
            <pc:docMk/>
            <pc:sldMk cId="1324963384" sldId="365"/>
            <ac:spMk id="2" creationId="{00000000-0000-0000-0000-000000000000}"/>
          </ac:spMkLst>
        </pc:spChg>
        <pc:spChg chg="del">
          <ac:chgData name="Mokter Hossain" userId="903608d1-992e-4191-ae95-bc1fc021be44" providerId="ADAL" clId="{11A326FC-4557-E942-BC84-A622B72E0395}" dt="2020-02-01T20:35:27.088" v="0"/>
          <ac:spMkLst>
            <pc:docMk/>
            <pc:sldMk cId="1324963384" sldId="365"/>
            <ac:spMk id="3" creationId="{00000000-0000-0000-0000-000000000000}"/>
          </ac:spMkLst>
        </pc:spChg>
      </pc:sldChg>
      <pc:sldChg chg="delSp">
        <pc:chgData name="Mokter Hossain" userId="903608d1-992e-4191-ae95-bc1fc021be44" providerId="ADAL" clId="{11A326FC-4557-E942-BC84-A622B72E0395}" dt="2020-02-01T20:35:27.088" v="0"/>
        <pc:sldMkLst>
          <pc:docMk/>
          <pc:sldMk cId="1937126072" sldId="367"/>
        </pc:sldMkLst>
        <pc:spChg chg="del">
          <ac:chgData name="Mokter Hossain" userId="903608d1-992e-4191-ae95-bc1fc021be44" providerId="ADAL" clId="{11A326FC-4557-E942-BC84-A622B72E0395}" dt="2020-02-01T20:35:27.088" v="0"/>
          <ac:spMkLst>
            <pc:docMk/>
            <pc:sldMk cId="1937126072" sldId="367"/>
            <ac:spMk id="48132" creationId="{00000000-0000-0000-0000-000000000000}"/>
          </ac:spMkLst>
        </pc:spChg>
        <pc:spChg chg="del">
          <ac:chgData name="Mokter Hossain" userId="903608d1-992e-4191-ae95-bc1fc021be44" providerId="ADAL" clId="{11A326FC-4557-E942-BC84-A622B72E0395}" dt="2020-02-01T20:35:27.088" v="0"/>
          <ac:spMkLst>
            <pc:docMk/>
            <pc:sldMk cId="1937126072" sldId="367"/>
            <ac:spMk id="48133" creationId="{00000000-0000-0000-0000-000000000000}"/>
          </ac:spMkLst>
        </pc:spChg>
      </pc:sldChg>
      <pc:sldChg chg="delSp">
        <pc:chgData name="Mokter Hossain" userId="903608d1-992e-4191-ae95-bc1fc021be44" providerId="ADAL" clId="{11A326FC-4557-E942-BC84-A622B72E0395}" dt="2020-02-01T20:35:27.088" v="0"/>
        <pc:sldMkLst>
          <pc:docMk/>
          <pc:sldMk cId="1425803584" sldId="368"/>
        </pc:sldMkLst>
        <pc:spChg chg="del">
          <ac:chgData name="Mokter Hossain" userId="903608d1-992e-4191-ae95-bc1fc021be44" providerId="ADAL" clId="{11A326FC-4557-E942-BC84-A622B72E0395}" dt="2020-02-01T20:35:27.088" v="0"/>
          <ac:spMkLst>
            <pc:docMk/>
            <pc:sldMk cId="1425803584" sldId="368"/>
            <ac:spMk id="49155" creationId="{00000000-0000-0000-0000-000000000000}"/>
          </ac:spMkLst>
        </pc:spChg>
        <pc:spChg chg="del">
          <ac:chgData name="Mokter Hossain" userId="903608d1-992e-4191-ae95-bc1fc021be44" providerId="ADAL" clId="{11A326FC-4557-E942-BC84-A622B72E0395}" dt="2020-02-01T20:35:27.088" v="0"/>
          <ac:spMkLst>
            <pc:docMk/>
            <pc:sldMk cId="1425803584" sldId="368"/>
            <ac:spMk id="49156" creationId="{00000000-0000-0000-0000-000000000000}"/>
          </ac:spMkLst>
        </pc:spChg>
      </pc:sldChg>
      <pc:sldChg chg="delSp">
        <pc:chgData name="Mokter Hossain" userId="903608d1-992e-4191-ae95-bc1fc021be44" providerId="ADAL" clId="{11A326FC-4557-E942-BC84-A622B72E0395}" dt="2020-02-01T20:35:27.088" v="0"/>
        <pc:sldMkLst>
          <pc:docMk/>
          <pc:sldMk cId="1020383560" sldId="371"/>
        </pc:sldMkLst>
        <pc:spChg chg="del">
          <ac:chgData name="Mokter Hossain" userId="903608d1-992e-4191-ae95-bc1fc021be44" providerId="ADAL" clId="{11A326FC-4557-E942-BC84-A622B72E0395}" dt="2020-02-01T20:35:27.088" v="0"/>
          <ac:spMkLst>
            <pc:docMk/>
            <pc:sldMk cId="1020383560" sldId="371"/>
            <ac:spMk id="2" creationId="{00000000-0000-0000-0000-000000000000}"/>
          </ac:spMkLst>
        </pc:spChg>
        <pc:spChg chg="del">
          <ac:chgData name="Mokter Hossain" userId="903608d1-992e-4191-ae95-bc1fc021be44" providerId="ADAL" clId="{11A326FC-4557-E942-BC84-A622B72E0395}" dt="2020-02-01T20:35:27.088" v="0"/>
          <ac:spMkLst>
            <pc:docMk/>
            <pc:sldMk cId="1020383560" sldId="371"/>
            <ac:spMk id="3" creationId="{00000000-0000-0000-0000-000000000000}"/>
          </ac:spMkLst>
        </pc:spChg>
      </pc:sldChg>
      <pc:sldChg chg="delSp">
        <pc:chgData name="Mokter Hossain" userId="903608d1-992e-4191-ae95-bc1fc021be44" providerId="ADAL" clId="{11A326FC-4557-E942-BC84-A622B72E0395}" dt="2020-02-01T20:35:27.088" v="0"/>
        <pc:sldMkLst>
          <pc:docMk/>
          <pc:sldMk cId="1929571625" sldId="372"/>
        </pc:sldMkLst>
        <pc:spChg chg="del">
          <ac:chgData name="Mokter Hossain" userId="903608d1-992e-4191-ae95-bc1fc021be44" providerId="ADAL" clId="{11A326FC-4557-E942-BC84-A622B72E0395}" dt="2020-02-01T20:35:27.088" v="0"/>
          <ac:spMkLst>
            <pc:docMk/>
            <pc:sldMk cId="1929571625" sldId="372"/>
            <ac:spMk id="2" creationId="{00000000-0000-0000-0000-000000000000}"/>
          </ac:spMkLst>
        </pc:spChg>
        <pc:spChg chg="del">
          <ac:chgData name="Mokter Hossain" userId="903608d1-992e-4191-ae95-bc1fc021be44" providerId="ADAL" clId="{11A326FC-4557-E942-BC84-A622B72E0395}" dt="2020-02-01T20:35:27.088" v="0"/>
          <ac:spMkLst>
            <pc:docMk/>
            <pc:sldMk cId="1929571625" sldId="372"/>
            <ac:spMk id="3" creationId="{00000000-0000-0000-0000-000000000000}"/>
          </ac:spMkLst>
        </pc:spChg>
      </pc:sldChg>
      <pc:sldChg chg="delSp">
        <pc:chgData name="Mokter Hossain" userId="903608d1-992e-4191-ae95-bc1fc021be44" providerId="ADAL" clId="{11A326FC-4557-E942-BC84-A622B72E0395}" dt="2020-02-01T20:35:27.088" v="0"/>
        <pc:sldMkLst>
          <pc:docMk/>
          <pc:sldMk cId="1159748028" sldId="373"/>
        </pc:sldMkLst>
        <pc:spChg chg="del">
          <ac:chgData name="Mokter Hossain" userId="903608d1-992e-4191-ae95-bc1fc021be44" providerId="ADAL" clId="{11A326FC-4557-E942-BC84-A622B72E0395}" dt="2020-02-01T20:35:27.088" v="0"/>
          <ac:spMkLst>
            <pc:docMk/>
            <pc:sldMk cId="1159748028" sldId="373"/>
            <ac:spMk id="2" creationId="{00000000-0000-0000-0000-000000000000}"/>
          </ac:spMkLst>
        </pc:spChg>
        <pc:spChg chg="del">
          <ac:chgData name="Mokter Hossain" userId="903608d1-992e-4191-ae95-bc1fc021be44" providerId="ADAL" clId="{11A326FC-4557-E942-BC84-A622B72E0395}" dt="2020-02-01T20:35:27.088" v="0"/>
          <ac:spMkLst>
            <pc:docMk/>
            <pc:sldMk cId="1159748028" sldId="373"/>
            <ac:spMk id="3" creationId="{00000000-0000-0000-0000-000000000000}"/>
          </ac:spMkLst>
        </pc:spChg>
      </pc:sldChg>
      <pc:sldChg chg="delSp">
        <pc:chgData name="Mokter Hossain" userId="903608d1-992e-4191-ae95-bc1fc021be44" providerId="ADAL" clId="{11A326FC-4557-E942-BC84-A622B72E0395}" dt="2020-02-01T20:35:27.088" v="0"/>
        <pc:sldMkLst>
          <pc:docMk/>
          <pc:sldMk cId="1323526424" sldId="374"/>
        </pc:sldMkLst>
        <pc:spChg chg="del">
          <ac:chgData name="Mokter Hossain" userId="903608d1-992e-4191-ae95-bc1fc021be44" providerId="ADAL" clId="{11A326FC-4557-E942-BC84-A622B72E0395}" dt="2020-02-01T20:35:27.088" v="0"/>
          <ac:spMkLst>
            <pc:docMk/>
            <pc:sldMk cId="1323526424" sldId="374"/>
            <ac:spMk id="2" creationId="{00000000-0000-0000-0000-000000000000}"/>
          </ac:spMkLst>
        </pc:spChg>
        <pc:spChg chg="del">
          <ac:chgData name="Mokter Hossain" userId="903608d1-992e-4191-ae95-bc1fc021be44" providerId="ADAL" clId="{11A326FC-4557-E942-BC84-A622B72E0395}" dt="2020-02-01T20:35:27.088" v="0"/>
          <ac:spMkLst>
            <pc:docMk/>
            <pc:sldMk cId="1323526424" sldId="374"/>
            <ac:spMk id="3" creationId="{00000000-0000-0000-0000-000000000000}"/>
          </ac:spMkLst>
        </pc:spChg>
      </pc:sldChg>
      <pc:sldChg chg="delSp">
        <pc:chgData name="Mokter Hossain" userId="903608d1-992e-4191-ae95-bc1fc021be44" providerId="ADAL" clId="{11A326FC-4557-E942-BC84-A622B72E0395}" dt="2020-02-01T20:35:27.088" v="0"/>
        <pc:sldMkLst>
          <pc:docMk/>
          <pc:sldMk cId="1195047468" sldId="379"/>
        </pc:sldMkLst>
        <pc:spChg chg="del">
          <ac:chgData name="Mokter Hossain" userId="903608d1-992e-4191-ae95-bc1fc021be44" providerId="ADAL" clId="{11A326FC-4557-E942-BC84-A622B72E0395}" dt="2020-02-01T20:35:27.088" v="0"/>
          <ac:spMkLst>
            <pc:docMk/>
            <pc:sldMk cId="1195047468" sldId="379"/>
            <ac:spMk id="60420" creationId="{00000000-0000-0000-0000-000000000000}"/>
          </ac:spMkLst>
        </pc:spChg>
        <pc:spChg chg="del">
          <ac:chgData name="Mokter Hossain" userId="903608d1-992e-4191-ae95-bc1fc021be44" providerId="ADAL" clId="{11A326FC-4557-E942-BC84-A622B72E0395}" dt="2020-02-01T20:35:27.088" v="0"/>
          <ac:spMkLst>
            <pc:docMk/>
            <pc:sldMk cId="1195047468" sldId="379"/>
            <ac:spMk id="60421" creationId="{00000000-0000-0000-0000-000000000000}"/>
          </ac:spMkLst>
        </pc:spChg>
      </pc:sldChg>
      <pc:sldChg chg="delSp">
        <pc:chgData name="Mokter Hossain" userId="903608d1-992e-4191-ae95-bc1fc021be44" providerId="ADAL" clId="{11A326FC-4557-E942-BC84-A622B72E0395}" dt="2020-02-01T20:35:27.088" v="0"/>
        <pc:sldMkLst>
          <pc:docMk/>
          <pc:sldMk cId="1895727932" sldId="380"/>
        </pc:sldMkLst>
        <pc:spChg chg="del">
          <ac:chgData name="Mokter Hossain" userId="903608d1-992e-4191-ae95-bc1fc021be44" providerId="ADAL" clId="{11A326FC-4557-E942-BC84-A622B72E0395}" dt="2020-02-01T20:35:27.088" v="0"/>
          <ac:spMkLst>
            <pc:docMk/>
            <pc:sldMk cId="1895727932" sldId="380"/>
            <ac:spMk id="61442" creationId="{00000000-0000-0000-0000-000000000000}"/>
          </ac:spMkLst>
        </pc:spChg>
        <pc:spChg chg="del">
          <ac:chgData name="Mokter Hossain" userId="903608d1-992e-4191-ae95-bc1fc021be44" providerId="ADAL" clId="{11A326FC-4557-E942-BC84-A622B72E0395}" dt="2020-02-01T20:35:27.088" v="0"/>
          <ac:spMkLst>
            <pc:docMk/>
            <pc:sldMk cId="1895727932" sldId="380"/>
            <ac:spMk id="61443" creationId="{00000000-0000-0000-0000-000000000000}"/>
          </ac:spMkLst>
        </pc:spChg>
      </pc:sldChg>
      <pc:sldChg chg="delSp">
        <pc:chgData name="Mokter Hossain" userId="903608d1-992e-4191-ae95-bc1fc021be44" providerId="ADAL" clId="{11A326FC-4557-E942-BC84-A622B72E0395}" dt="2020-02-01T20:35:27.088" v="0"/>
        <pc:sldMkLst>
          <pc:docMk/>
          <pc:sldMk cId="1831769278" sldId="383"/>
        </pc:sldMkLst>
        <pc:spChg chg="del">
          <ac:chgData name="Mokter Hossain" userId="903608d1-992e-4191-ae95-bc1fc021be44" providerId="ADAL" clId="{11A326FC-4557-E942-BC84-A622B72E0395}" dt="2020-02-01T20:35:27.088" v="0"/>
          <ac:spMkLst>
            <pc:docMk/>
            <pc:sldMk cId="1831769278" sldId="383"/>
            <ac:spMk id="2" creationId="{00000000-0000-0000-0000-000000000000}"/>
          </ac:spMkLst>
        </pc:spChg>
        <pc:spChg chg="del">
          <ac:chgData name="Mokter Hossain" userId="903608d1-992e-4191-ae95-bc1fc021be44" providerId="ADAL" clId="{11A326FC-4557-E942-BC84-A622B72E0395}" dt="2020-02-01T20:35:27.088" v="0"/>
          <ac:spMkLst>
            <pc:docMk/>
            <pc:sldMk cId="1831769278" sldId="383"/>
            <ac:spMk id="3" creationId="{00000000-0000-0000-0000-000000000000}"/>
          </ac:spMkLst>
        </pc:spChg>
      </pc:sldChg>
      <pc:sldChg chg="delSp">
        <pc:chgData name="Mokter Hossain" userId="903608d1-992e-4191-ae95-bc1fc021be44" providerId="ADAL" clId="{11A326FC-4557-E942-BC84-A622B72E0395}" dt="2020-02-01T20:35:27.088" v="0"/>
        <pc:sldMkLst>
          <pc:docMk/>
          <pc:sldMk cId="220691954" sldId="384"/>
        </pc:sldMkLst>
        <pc:spChg chg="del">
          <ac:chgData name="Mokter Hossain" userId="903608d1-992e-4191-ae95-bc1fc021be44" providerId="ADAL" clId="{11A326FC-4557-E942-BC84-A622B72E0395}" dt="2020-02-01T20:35:27.088" v="0"/>
          <ac:spMkLst>
            <pc:docMk/>
            <pc:sldMk cId="220691954" sldId="384"/>
            <ac:spMk id="2" creationId="{00000000-0000-0000-0000-000000000000}"/>
          </ac:spMkLst>
        </pc:spChg>
        <pc:spChg chg="del">
          <ac:chgData name="Mokter Hossain" userId="903608d1-992e-4191-ae95-bc1fc021be44" providerId="ADAL" clId="{11A326FC-4557-E942-BC84-A622B72E0395}" dt="2020-02-01T20:35:27.088" v="0"/>
          <ac:spMkLst>
            <pc:docMk/>
            <pc:sldMk cId="220691954" sldId="384"/>
            <ac:spMk id="3" creationId="{00000000-0000-0000-0000-000000000000}"/>
          </ac:spMkLst>
        </pc:spChg>
      </pc:sldChg>
      <pc:sldChg chg="delSp">
        <pc:chgData name="Mokter Hossain" userId="903608d1-992e-4191-ae95-bc1fc021be44" providerId="ADAL" clId="{11A326FC-4557-E942-BC84-A622B72E0395}" dt="2020-02-01T20:35:27.088" v="0"/>
        <pc:sldMkLst>
          <pc:docMk/>
          <pc:sldMk cId="465412509" sldId="385"/>
        </pc:sldMkLst>
        <pc:spChg chg="del">
          <ac:chgData name="Mokter Hossain" userId="903608d1-992e-4191-ae95-bc1fc021be44" providerId="ADAL" clId="{11A326FC-4557-E942-BC84-A622B72E0395}" dt="2020-02-01T20:35:27.088" v="0"/>
          <ac:spMkLst>
            <pc:docMk/>
            <pc:sldMk cId="465412509" sldId="385"/>
            <ac:spMk id="2" creationId="{00000000-0000-0000-0000-000000000000}"/>
          </ac:spMkLst>
        </pc:spChg>
        <pc:spChg chg="del">
          <ac:chgData name="Mokter Hossain" userId="903608d1-992e-4191-ae95-bc1fc021be44" providerId="ADAL" clId="{11A326FC-4557-E942-BC84-A622B72E0395}" dt="2020-02-01T20:35:27.088" v="0"/>
          <ac:spMkLst>
            <pc:docMk/>
            <pc:sldMk cId="465412509" sldId="385"/>
            <ac:spMk id="3" creationId="{00000000-0000-0000-0000-000000000000}"/>
          </ac:spMkLst>
        </pc:spChg>
      </pc:sldChg>
      <pc:sldChg chg="delSp">
        <pc:chgData name="Mokter Hossain" userId="903608d1-992e-4191-ae95-bc1fc021be44" providerId="ADAL" clId="{11A326FC-4557-E942-BC84-A622B72E0395}" dt="2020-02-01T20:35:27.088" v="0"/>
        <pc:sldMkLst>
          <pc:docMk/>
          <pc:sldMk cId="1052596389" sldId="386"/>
        </pc:sldMkLst>
        <pc:spChg chg="del">
          <ac:chgData name="Mokter Hossain" userId="903608d1-992e-4191-ae95-bc1fc021be44" providerId="ADAL" clId="{11A326FC-4557-E942-BC84-A622B72E0395}" dt="2020-02-01T20:35:27.088" v="0"/>
          <ac:spMkLst>
            <pc:docMk/>
            <pc:sldMk cId="1052596389" sldId="386"/>
            <ac:spMk id="2" creationId="{00000000-0000-0000-0000-000000000000}"/>
          </ac:spMkLst>
        </pc:spChg>
        <pc:spChg chg="del">
          <ac:chgData name="Mokter Hossain" userId="903608d1-992e-4191-ae95-bc1fc021be44" providerId="ADAL" clId="{11A326FC-4557-E942-BC84-A622B72E0395}" dt="2020-02-01T20:35:27.088" v="0"/>
          <ac:spMkLst>
            <pc:docMk/>
            <pc:sldMk cId="1052596389" sldId="386"/>
            <ac:spMk id="3" creationId="{00000000-0000-0000-0000-000000000000}"/>
          </ac:spMkLst>
        </pc:spChg>
      </pc:sldChg>
      <pc:sldChg chg="delSp">
        <pc:chgData name="Mokter Hossain" userId="903608d1-992e-4191-ae95-bc1fc021be44" providerId="ADAL" clId="{11A326FC-4557-E942-BC84-A622B72E0395}" dt="2020-02-01T20:35:27.088" v="0"/>
        <pc:sldMkLst>
          <pc:docMk/>
          <pc:sldMk cId="1325747069" sldId="387"/>
        </pc:sldMkLst>
        <pc:spChg chg="del">
          <ac:chgData name="Mokter Hossain" userId="903608d1-992e-4191-ae95-bc1fc021be44" providerId="ADAL" clId="{11A326FC-4557-E942-BC84-A622B72E0395}" dt="2020-02-01T20:35:27.088" v="0"/>
          <ac:spMkLst>
            <pc:docMk/>
            <pc:sldMk cId="1325747069" sldId="387"/>
            <ac:spMk id="2" creationId="{00000000-0000-0000-0000-000000000000}"/>
          </ac:spMkLst>
        </pc:spChg>
        <pc:spChg chg="del">
          <ac:chgData name="Mokter Hossain" userId="903608d1-992e-4191-ae95-bc1fc021be44" providerId="ADAL" clId="{11A326FC-4557-E942-BC84-A622B72E0395}" dt="2020-02-01T20:35:27.088" v="0"/>
          <ac:spMkLst>
            <pc:docMk/>
            <pc:sldMk cId="1325747069" sldId="387"/>
            <ac:spMk id="3" creationId="{00000000-0000-0000-0000-000000000000}"/>
          </ac:spMkLst>
        </pc:spChg>
      </pc:sldChg>
      <pc:sldChg chg="delSp">
        <pc:chgData name="Mokter Hossain" userId="903608d1-992e-4191-ae95-bc1fc021be44" providerId="ADAL" clId="{11A326FC-4557-E942-BC84-A622B72E0395}" dt="2020-02-01T20:35:27.088" v="0"/>
        <pc:sldMkLst>
          <pc:docMk/>
          <pc:sldMk cId="1813284633" sldId="388"/>
        </pc:sldMkLst>
        <pc:spChg chg="del">
          <ac:chgData name="Mokter Hossain" userId="903608d1-992e-4191-ae95-bc1fc021be44" providerId="ADAL" clId="{11A326FC-4557-E942-BC84-A622B72E0395}" dt="2020-02-01T20:35:27.088" v="0"/>
          <ac:spMkLst>
            <pc:docMk/>
            <pc:sldMk cId="1813284633" sldId="388"/>
            <ac:spMk id="3" creationId="{00000000-0000-0000-0000-000000000000}"/>
          </ac:spMkLst>
        </pc:spChg>
        <pc:spChg chg="del">
          <ac:chgData name="Mokter Hossain" userId="903608d1-992e-4191-ae95-bc1fc021be44" providerId="ADAL" clId="{11A326FC-4557-E942-BC84-A622B72E0395}" dt="2020-02-01T20:35:27.088" v="0"/>
          <ac:spMkLst>
            <pc:docMk/>
            <pc:sldMk cId="1813284633" sldId="388"/>
            <ac:spMk id="4" creationId="{00000000-0000-0000-0000-000000000000}"/>
          </ac:spMkLst>
        </pc:spChg>
      </pc:sldChg>
      <pc:sldChg chg="delSp">
        <pc:chgData name="Mokter Hossain" userId="903608d1-992e-4191-ae95-bc1fc021be44" providerId="ADAL" clId="{11A326FC-4557-E942-BC84-A622B72E0395}" dt="2020-02-01T20:35:27.088" v="0"/>
        <pc:sldMkLst>
          <pc:docMk/>
          <pc:sldMk cId="722118625" sldId="389"/>
        </pc:sldMkLst>
        <pc:spChg chg="del">
          <ac:chgData name="Mokter Hossain" userId="903608d1-992e-4191-ae95-bc1fc021be44" providerId="ADAL" clId="{11A326FC-4557-E942-BC84-A622B72E0395}" dt="2020-02-01T20:35:27.088" v="0"/>
          <ac:spMkLst>
            <pc:docMk/>
            <pc:sldMk cId="722118625" sldId="389"/>
            <ac:spMk id="2" creationId="{00000000-0000-0000-0000-000000000000}"/>
          </ac:spMkLst>
        </pc:spChg>
        <pc:spChg chg="del">
          <ac:chgData name="Mokter Hossain" userId="903608d1-992e-4191-ae95-bc1fc021be44" providerId="ADAL" clId="{11A326FC-4557-E942-BC84-A622B72E0395}" dt="2020-02-01T20:35:27.088" v="0"/>
          <ac:spMkLst>
            <pc:docMk/>
            <pc:sldMk cId="722118625" sldId="389"/>
            <ac:spMk id="3" creationId="{00000000-0000-0000-0000-000000000000}"/>
          </ac:spMkLst>
        </pc:spChg>
      </pc:sldChg>
      <pc:sldChg chg="delSp">
        <pc:chgData name="Mokter Hossain" userId="903608d1-992e-4191-ae95-bc1fc021be44" providerId="ADAL" clId="{11A326FC-4557-E942-BC84-A622B72E0395}" dt="2020-02-01T20:35:27.088" v="0"/>
        <pc:sldMkLst>
          <pc:docMk/>
          <pc:sldMk cId="329317634" sldId="390"/>
        </pc:sldMkLst>
        <pc:spChg chg="del">
          <ac:chgData name="Mokter Hossain" userId="903608d1-992e-4191-ae95-bc1fc021be44" providerId="ADAL" clId="{11A326FC-4557-E942-BC84-A622B72E0395}" dt="2020-02-01T20:35:27.088" v="0"/>
          <ac:spMkLst>
            <pc:docMk/>
            <pc:sldMk cId="329317634" sldId="390"/>
            <ac:spMk id="26628" creationId="{00000000-0000-0000-0000-000000000000}"/>
          </ac:spMkLst>
        </pc:spChg>
        <pc:spChg chg="del">
          <ac:chgData name="Mokter Hossain" userId="903608d1-992e-4191-ae95-bc1fc021be44" providerId="ADAL" clId="{11A326FC-4557-E942-BC84-A622B72E0395}" dt="2020-02-01T20:35:27.088" v="0"/>
          <ac:spMkLst>
            <pc:docMk/>
            <pc:sldMk cId="329317634" sldId="390"/>
            <ac:spMk id="26629" creationId="{00000000-0000-0000-0000-000000000000}"/>
          </ac:spMkLst>
        </pc:spChg>
      </pc:sldChg>
      <pc:sldChg chg="addSp modSp">
        <pc:chgData name="Mokter Hossain" userId="903608d1-992e-4191-ae95-bc1fc021be44" providerId="ADAL" clId="{11A326FC-4557-E942-BC84-A622B72E0395}" dt="2020-02-01T20:35:27.088" v="0"/>
        <pc:sldMkLst>
          <pc:docMk/>
          <pc:sldMk cId="1177220499" sldId="391"/>
        </pc:sldMkLst>
        <pc:spChg chg="add mod">
          <ac:chgData name="Mokter Hossain" userId="903608d1-992e-4191-ae95-bc1fc021be44" providerId="ADAL" clId="{11A326FC-4557-E942-BC84-A622B72E0395}" dt="2020-02-01T20:35:27.088" v="0"/>
          <ac:spMkLst>
            <pc:docMk/>
            <pc:sldMk cId="1177220499" sldId="391"/>
            <ac:spMk id="2" creationId="{74A1FE31-84EB-2446-B32C-15D87E36DCA7}"/>
          </ac:spMkLst>
        </pc:spChg>
      </pc:sldChg>
      <pc:sldChg chg="addSp modSp">
        <pc:chgData name="Mokter Hossain" userId="903608d1-992e-4191-ae95-bc1fc021be44" providerId="ADAL" clId="{11A326FC-4557-E942-BC84-A622B72E0395}" dt="2020-02-01T20:35:27.088" v="0"/>
        <pc:sldMkLst>
          <pc:docMk/>
          <pc:sldMk cId="778086882" sldId="392"/>
        </pc:sldMkLst>
        <pc:spChg chg="add mod">
          <ac:chgData name="Mokter Hossain" userId="903608d1-992e-4191-ae95-bc1fc021be44" providerId="ADAL" clId="{11A326FC-4557-E942-BC84-A622B72E0395}" dt="2020-02-01T20:35:27.088" v="0"/>
          <ac:spMkLst>
            <pc:docMk/>
            <pc:sldMk cId="778086882" sldId="392"/>
            <ac:spMk id="3" creationId="{B785B00C-5B41-5C4D-959F-2E0F0D834937}"/>
          </ac:spMkLst>
        </pc:spChg>
      </pc:sldChg>
      <pc:sldChg chg="addSp modSp">
        <pc:chgData name="Mokter Hossain" userId="903608d1-992e-4191-ae95-bc1fc021be44" providerId="ADAL" clId="{11A326FC-4557-E942-BC84-A622B72E0395}" dt="2020-02-01T20:35:27.088" v="0"/>
        <pc:sldMkLst>
          <pc:docMk/>
          <pc:sldMk cId="1278299191" sldId="393"/>
        </pc:sldMkLst>
        <pc:spChg chg="add mod">
          <ac:chgData name="Mokter Hossain" userId="903608d1-992e-4191-ae95-bc1fc021be44" providerId="ADAL" clId="{11A326FC-4557-E942-BC84-A622B72E0395}" dt="2020-02-01T20:35:27.088" v="0"/>
          <ac:spMkLst>
            <pc:docMk/>
            <pc:sldMk cId="1278299191" sldId="393"/>
            <ac:spMk id="2" creationId="{47DE7CA8-456B-CE40-9B58-39E5445AE954}"/>
          </ac:spMkLst>
        </pc:spChg>
      </pc:sldChg>
      <pc:sldChg chg="addSp modSp">
        <pc:chgData name="Mokter Hossain" userId="903608d1-992e-4191-ae95-bc1fc021be44" providerId="ADAL" clId="{11A326FC-4557-E942-BC84-A622B72E0395}" dt="2020-02-01T20:35:27.088" v="0"/>
        <pc:sldMkLst>
          <pc:docMk/>
          <pc:sldMk cId="948098549" sldId="394"/>
        </pc:sldMkLst>
        <pc:spChg chg="add mod">
          <ac:chgData name="Mokter Hossain" userId="903608d1-992e-4191-ae95-bc1fc021be44" providerId="ADAL" clId="{11A326FC-4557-E942-BC84-A622B72E0395}" dt="2020-02-01T20:35:27.088" v="0"/>
          <ac:spMkLst>
            <pc:docMk/>
            <pc:sldMk cId="948098549" sldId="394"/>
            <ac:spMk id="2" creationId="{A4410B60-98EA-FB47-B9D9-FCE59F886F91}"/>
          </ac:spMkLst>
        </pc:spChg>
      </pc:sldChg>
      <pc:sldChg chg="addSp modSp">
        <pc:chgData name="Mokter Hossain" userId="903608d1-992e-4191-ae95-bc1fc021be44" providerId="ADAL" clId="{11A326FC-4557-E942-BC84-A622B72E0395}" dt="2020-02-01T20:35:27.088" v="0"/>
        <pc:sldMkLst>
          <pc:docMk/>
          <pc:sldMk cId="363652303" sldId="395"/>
        </pc:sldMkLst>
        <pc:spChg chg="add mod">
          <ac:chgData name="Mokter Hossain" userId="903608d1-992e-4191-ae95-bc1fc021be44" providerId="ADAL" clId="{11A326FC-4557-E942-BC84-A622B72E0395}" dt="2020-02-01T20:35:27.088" v="0"/>
          <ac:spMkLst>
            <pc:docMk/>
            <pc:sldMk cId="363652303" sldId="395"/>
            <ac:spMk id="2" creationId="{AF5E7EB3-350E-B642-85B8-DB6333A3E847}"/>
          </ac:spMkLst>
        </pc:spChg>
      </pc:sldChg>
      <pc:sldChg chg="addSp modSp">
        <pc:chgData name="Mokter Hossain" userId="903608d1-992e-4191-ae95-bc1fc021be44" providerId="ADAL" clId="{11A326FC-4557-E942-BC84-A622B72E0395}" dt="2020-02-01T20:35:27.088" v="0"/>
        <pc:sldMkLst>
          <pc:docMk/>
          <pc:sldMk cId="165797159" sldId="396"/>
        </pc:sldMkLst>
        <pc:spChg chg="add mod">
          <ac:chgData name="Mokter Hossain" userId="903608d1-992e-4191-ae95-bc1fc021be44" providerId="ADAL" clId="{11A326FC-4557-E942-BC84-A622B72E0395}" dt="2020-02-01T20:35:27.088" v="0"/>
          <ac:spMkLst>
            <pc:docMk/>
            <pc:sldMk cId="165797159" sldId="396"/>
            <ac:spMk id="2" creationId="{17B82AA0-E2BE-B74C-932C-A5E611C0EF78}"/>
          </ac:spMkLst>
        </pc:spChg>
      </pc:sldChg>
      <pc:sldChg chg="addSp modSp">
        <pc:chgData name="Mokter Hossain" userId="903608d1-992e-4191-ae95-bc1fc021be44" providerId="ADAL" clId="{11A326FC-4557-E942-BC84-A622B72E0395}" dt="2020-02-01T20:35:27.088" v="0"/>
        <pc:sldMkLst>
          <pc:docMk/>
          <pc:sldMk cId="1266561154" sldId="397"/>
        </pc:sldMkLst>
        <pc:spChg chg="add mod">
          <ac:chgData name="Mokter Hossain" userId="903608d1-992e-4191-ae95-bc1fc021be44" providerId="ADAL" clId="{11A326FC-4557-E942-BC84-A622B72E0395}" dt="2020-02-01T20:35:27.088" v="0"/>
          <ac:spMkLst>
            <pc:docMk/>
            <pc:sldMk cId="1266561154" sldId="397"/>
            <ac:spMk id="2" creationId="{8187FBBF-B154-4D47-935B-3CE5A5799C96}"/>
          </ac:spMkLst>
        </pc:spChg>
      </pc:sldChg>
      <pc:sldChg chg="addSp modSp">
        <pc:chgData name="Mokter Hossain" userId="903608d1-992e-4191-ae95-bc1fc021be44" providerId="ADAL" clId="{11A326FC-4557-E942-BC84-A622B72E0395}" dt="2020-02-01T20:35:27.088" v="0"/>
        <pc:sldMkLst>
          <pc:docMk/>
          <pc:sldMk cId="1235406214" sldId="398"/>
        </pc:sldMkLst>
        <pc:spChg chg="add mod">
          <ac:chgData name="Mokter Hossain" userId="903608d1-992e-4191-ae95-bc1fc021be44" providerId="ADAL" clId="{11A326FC-4557-E942-BC84-A622B72E0395}" dt="2020-02-01T20:35:27.088" v="0"/>
          <ac:spMkLst>
            <pc:docMk/>
            <pc:sldMk cId="1235406214" sldId="398"/>
            <ac:spMk id="2" creationId="{1E85136C-B39D-C14D-9EBF-AFE5BAD6D9AA}"/>
          </ac:spMkLst>
        </pc:spChg>
      </pc:sldChg>
      <pc:sldChg chg="addSp modSp">
        <pc:chgData name="Mokter Hossain" userId="903608d1-992e-4191-ae95-bc1fc021be44" providerId="ADAL" clId="{11A326FC-4557-E942-BC84-A622B72E0395}" dt="2020-02-01T20:35:27.088" v="0"/>
        <pc:sldMkLst>
          <pc:docMk/>
          <pc:sldMk cId="1600339502" sldId="399"/>
        </pc:sldMkLst>
        <pc:spChg chg="add mod">
          <ac:chgData name="Mokter Hossain" userId="903608d1-992e-4191-ae95-bc1fc021be44" providerId="ADAL" clId="{11A326FC-4557-E942-BC84-A622B72E0395}" dt="2020-02-01T20:35:27.088" v="0"/>
          <ac:spMkLst>
            <pc:docMk/>
            <pc:sldMk cId="1600339502" sldId="399"/>
            <ac:spMk id="2" creationId="{573A373A-3F8A-414E-B449-358AD32D78D8}"/>
          </ac:spMkLst>
        </pc:spChg>
      </pc:sldChg>
      <pc:sldChg chg="addSp modSp">
        <pc:chgData name="Mokter Hossain" userId="903608d1-992e-4191-ae95-bc1fc021be44" providerId="ADAL" clId="{11A326FC-4557-E942-BC84-A622B72E0395}" dt="2020-02-01T20:35:27.088" v="0"/>
        <pc:sldMkLst>
          <pc:docMk/>
          <pc:sldMk cId="1820815086" sldId="400"/>
        </pc:sldMkLst>
        <pc:spChg chg="add mod">
          <ac:chgData name="Mokter Hossain" userId="903608d1-992e-4191-ae95-bc1fc021be44" providerId="ADAL" clId="{11A326FC-4557-E942-BC84-A622B72E0395}" dt="2020-02-01T20:35:27.088" v="0"/>
          <ac:spMkLst>
            <pc:docMk/>
            <pc:sldMk cId="1820815086" sldId="400"/>
            <ac:spMk id="2" creationId="{DCD656AC-0CC5-214C-B1EE-2399CD3177D5}"/>
          </ac:spMkLst>
        </pc:spChg>
      </pc:sldChg>
      <pc:sldChg chg="addSp modSp">
        <pc:chgData name="Mokter Hossain" userId="903608d1-992e-4191-ae95-bc1fc021be44" providerId="ADAL" clId="{11A326FC-4557-E942-BC84-A622B72E0395}" dt="2020-02-01T20:35:27.088" v="0"/>
        <pc:sldMkLst>
          <pc:docMk/>
          <pc:sldMk cId="797180652" sldId="401"/>
        </pc:sldMkLst>
        <pc:spChg chg="add mod">
          <ac:chgData name="Mokter Hossain" userId="903608d1-992e-4191-ae95-bc1fc021be44" providerId="ADAL" clId="{11A326FC-4557-E942-BC84-A622B72E0395}" dt="2020-02-01T20:35:27.088" v="0"/>
          <ac:spMkLst>
            <pc:docMk/>
            <pc:sldMk cId="797180652" sldId="401"/>
            <ac:spMk id="2" creationId="{60E389BD-1249-E742-BAF2-61A277DED3B5}"/>
          </ac:spMkLst>
        </pc:spChg>
      </pc:sldChg>
      <pc:sldChg chg="addSp modSp">
        <pc:chgData name="Mokter Hossain" userId="903608d1-992e-4191-ae95-bc1fc021be44" providerId="ADAL" clId="{11A326FC-4557-E942-BC84-A622B72E0395}" dt="2020-02-01T20:35:27.088" v="0"/>
        <pc:sldMkLst>
          <pc:docMk/>
          <pc:sldMk cId="64744531" sldId="402"/>
        </pc:sldMkLst>
        <pc:spChg chg="add mod">
          <ac:chgData name="Mokter Hossain" userId="903608d1-992e-4191-ae95-bc1fc021be44" providerId="ADAL" clId="{11A326FC-4557-E942-BC84-A622B72E0395}" dt="2020-02-01T20:35:27.088" v="0"/>
          <ac:spMkLst>
            <pc:docMk/>
            <pc:sldMk cId="64744531" sldId="402"/>
            <ac:spMk id="2" creationId="{442345E8-C182-8E40-8404-5AEC37B35F68}"/>
          </ac:spMkLst>
        </pc:spChg>
      </pc:sldChg>
      <pc:sldChg chg="addSp modSp">
        <pc:chgData name="Mokter Hossain" userId="903608d1-992e-4191-ae95-bc1fc021be44" providerId="ADAL" clId="{11A326FC-4557-E942-BC84-A622B72E0395}" dt="2020-02-01T20:35:27.088" v="0"/>
        <pc:sldMkLst>
          <pc:docMk/>
          <pc:sldMk cId="1534607135" sldId="403"/>
        </pc:sldMkLst>
        <pc:spChg chg="add mod">
          <ac:chgData name="Mokter Hossain" userId="903608d1-992e-4191-ae95-bc1fc021be44" providerId="ADAL" clId="{11A326FC-4557-E942-BC84-A622B72E0395}" dt="2020-02-01T20:35:27.088" v="0"/>
          <ac:spMkLst>
            <pc:docMk/>
            <pc:sldMk cId="1534607135" sldId="403"/>
            <ac:spMk id="2" creationId="{C6658350-5A89-0E45-B807-F1BB279EE70C}"/>
          </ac:spMkLst>
        </pc:spChg>
      </pc:sldChg>
      <pc:sldChg chg="addSp modSp">
        <pc:chgData name="Mokter Hossain" userId="903608d1-992e-4191-ae95-bc1fc021be44" providerId="ADAL" clId="{11A326FC-4557-E942-BC84-A622B72E0395}" dt="2020-02-01T20:35:27.088" v="0"/>
        <pc:sldMkLst>
          <pc:docMk/>
          <pc:sldMk cId="863517475" sldId="404"/>
        </pc:sldMkLst>
        <pc:spChg chg="add mod">
          <ac:chgData name="Mokter Hossain" userId="903608d1-992e-4191-ae95-bc1fc021be44" providerId="ADAL" clId="{11A326FC-4557-E942-BC84-A622B72E0395}" dt="2020-02-01T20:35:27.088" v="0"/>
          <ac:spMkLst>
            <pc:docMk/>
            <pc:sldMk cId="863517475" sldId="404"/>
            <ac:spMk id="2" creationId="{879E3791-5373-CD47-9E41-A75D37D3C40C}"/>
          </ac:spMkLst>
        </pc:spChg>
      </pc:sldChg>
      <pc:sldChg chg="addSp modSp">
        <pc:chgData name="Mokter Hossain" userId="903608d1-992e-4191-ae95-bc1fc021be44" providerId="ADAL" clId="{11A326FC-4557-E942-BC84-A622B72E0395}" dt="2020-02-01T20:35:27.088" v="0"/>
        <pc:sldMkLst>
          <pc:docMk/>
          <pc:sldMk cId="443715899" sldId="405"/>
        </pc:sldMkLst>
        <pc:spChg chg="add mod">
          <ac:chgData name="Mokter Hossain" userId="903608d1-992e-4191-ae95-bc1fc021be44" providerId="ADAL" clId="{11A326FC-4557-E942-BC84-A622B72E0395}" dt="2020-02-01T20:35:27.088" v="0"/>
          <ac:spMkLst>
            <pc:docMk/>
            <pc:sldMk cId="443715899" sldId="405"/>
            <ac:spMk id="2" creationId="{8F82F67F-0B73-3C4C-B8FE-1D76B152B1EE}"/>
          </ac:spMkLst>
        </pc:spChg>
      </pc:sldChg>
      <pc:sldChg chg="addSp modSp">
        <pc:chgData name="Mokter Hossain" userId="903608d1-992e-4191-ae95-bc1fc021be44" providerId="ADAL" clId="{11A326FC-4557-E942-BC84-A622B72E0395}" dt="2020-02-01T20:35:27.088" v="0"/>
        <pc:sldMkLst>
          <pc:docMk/>
          <pc:sldMk cId="1469892109" sldId="406"/>
        </pc:sldMkLst>
        <pc:spChg chg="add mod">
          <ac:chgData name="Mokter Hossain" userId="903608d1-992e-4191-ae95-bc1fc021be44" providerId="ADAL" clId="{11A326FC-4557-E942-BC84-A622B72E0395}" dt="2020-02-01T20:35:27.088" v="0"/>
          <ac:spMkLst>
            <pc:docMk/>
            <pc:sldMk cId="1469892109" sldId="406"/>
            <ac:spMk id="2" creationId="{A30244C3-DA86-C84D-82B8-CEC611E1ACA9}"/>
          </ac:spMkLst>
        </pc:spChg>
      </pc:sldChg>
      <pc:sldChg chg="addSp modSp">
        <pc:chgData name="Mokter Hossain" userId="903608d1-992e-4191-ae95-bc1fc021be44" providerId="ADAL" clId="{11A326FC-4557-E942-BC84-A622B72E0395}" dt="2020-02-01T20:35:27.088" v="0"/>
        <pc:sldMkLst>
          <pc:docMk/>
          <pc:sldMk cId="1972284522" sldId="407"/>
        </pc:sldMkLst>
        <pc:spChg chg="add mod">
          <ac:chgData name="Mokter Hossain" userId="903608d1-992e-4191-ae95-bc1fc021be44" providerId="ADAL" clId="{11A326FC-4557-E942-BC84-A622B72E0395}" dt="2020-02-01T20:35:27.088" v="0"/>
          <ac:spMkLst>
            <pc:docMk/>
            <pc:sldMk cId="1972284522" sldId="407"/>
            <ac:spMk id="2" creationId="{526FB1E2-831D-894B-82FA-8700F7ACDADF}"/>
          </ac:spMkLst>
        </pc:spChg>
      </pc:sldChg>
      <pc:sldChg chg="addSp modSp">
        <pc:chgData name="Mokter Hossain" userId="903608d1-992e-4191-ae95-bc1fc021be44" providerId="ADAL" clId="{11A326FC-4557-E942-BC84-A622B72E0395}" dt="2020-02-01T20:35:27.088" v="0"/>
        <pc:sldMkLst>
          <pc:docMk/>
          <pc:sldMk cId="1775869809" sldId="408"/>
        </pc:sldMkLst>
        <pc:spChg chg="add mod">
          <ac:chgData name="Mokter Hossain" userId="903608d1-992e-4191-ae95-bc1fc021be44" providerId="ADAL" clId="{11A326FC-4557-E942-BC84-A622B72E0395}" dt="2020-02-01T20:35:27.088" v="0"/>
          <ac:spMkLst>
            <pc:docMk/>
            <pc:sldMk cId="1775869809" sldId="408"/>
            <ac:spMk id="2" creationId="{7B225A88-1719-3C4E-9542-E7AAD5F0501B}"/>
          </ac:spMkLst>
        </pc:spChg>
      </pc:sldChg>
      <pc:sldChg chg="addSp modSp">
        <pc:chgData name="Mokter Hossain" userId="903608d1-992e-4191-ae95-bc1fc021be44" providerId="ADAL" clId="{11A326FC-4557-E942-BC84-A622B72E0395}" dt="2020-02-01T20:35:27.088" v="0"/>
        <pc:sldMkLst>
          <pc:docMk/>
          <pc:sldMk cId="1316153857" sldId="409"/>
        </pc:sldMkLst>
        <pc:spChg chg="add mod">
          <ac:chgData name="Mokter Hossain" userId="903608d1-992e-4191-ae95-bc1fc021be44" providerId="ADAL" clId="{11A326FC-4557-E942-BC84-A622B72E0395}" dt="2020-02-01T20:35:27.088" v="0"/>
          <ac:spMkLst>
            <pc:docMk/>
            <pc:sldMk cId="1316153857" sldId="409"/>
            <ac:spMk id="2" creationId="{D282FF5E-3EB4-1742-8F93-4DFC9AC1BC9F}"/>
          </ac:spMkLst>
        </pc:spChg>
      </pc:sldChg>
      <pc:sldChg chg="addSp modSp">
        <pc:chgData name="Mokter Hossain" userId="903608d1-992e-4191-ae95-bc1fc021be44" providerId="ADAL" clId="{11A326FC-4557-E942-BC84-A622B72E0395}" dt="2020-02-01T20:35:27.088" v="0"/>
        <pc:sldMkLst>
          <pc:docMk/>
          <pc:sldMk cId="1516310499" sldId="410"/>
        </pc:sldMkLst>
        <pc:spChg chg="add mod">
          <ac:chgData name="Mokter Hossain" userId="903608d1-992e-4191-ae95-bc1fc021be44" providerId="ADAL" clId="{11A326FC-4557-E942-BC84-A622B72E0395}" dt="2020-02-01T20:35:27.088" v="0"/>
          <ac:spMkLst>
            <pc:docMk/>
            <pc:sldMk cId="1516310499" sldId="410"/>
            <ac:spMk id="2" creationId="{099BD752-E00E-EE44-B1F2-5F9EEB545AB9}"/>
          </ac:spMkLst>
        </pc:spChg>
      </pc:sldChg>
      <pc:sldChg chg="addSp modSp">
        <pc:chgData name="Mokter Hossain" userId="903608d1-992e-4191-ae95-bc1fc021be44" providerId="ADAL" clId="{11A326FC-4557-E942-BC84-A622B72E0395}" dt="2020-02-01T20:35:27.088" v="0"/>
        <pc:sldMkLst>
          <pc:docMk/>
          <pc:sldMk cId="442117744" sldId="411"/>
        </pc:sldMkLst>
        <pc:spChg chg="add mod">
          <ac:chgData name="Mokter Hossain" userId="903608d1-992e-4191-ae95-bc1fc021be44" providerId="ADAL" clId="{11A326FC-4557-E942-BC84-A622B72E0395}" dt="2020-02-01T20:35:27.088" v="0"/>
          <ac:spMkLst>
            <pc:docMk/>
            <pc:sldMk cId="442117744" sldId="411"/>
            <ac:spMk id="2" creationId="{81F6CF5C-67C0-F54F-BB11-461A823FA835}"/>
          </ac:spMkLst>
        </pc:spChg>
      </pc:sldChg>
      <pc:sldChg chg="addSp modSp">
        <pc:chgData name="Mokter Hossain" userId="903608d1-992e-4191-ae95-bc1fc021be44" providerId="ADAL" clId="{11A326FC-4557-E942-BC84-A622B72E0395}" dt="2020-02-01T20:35:27.088" v="0"/>
        <pc:sldMkLst>
          <pc:docMk/>
          <pc:sldMk cId="379504788" sldId="412"/>
        </pc:sldMkLst>
        <pc:spChg chg="add mod">
          <ac:chgData name="Mokter Hossain" userId="903608d1-992e-4191-ae95-bc1fc021be44" providerId="ADAL" clId="{11A326FC-4557-E942-BC84-A622B72E0395}" dt="2020-02-01T20:35:27.088" v="0"/>
          <ac:spMkLst>
            <pc:docMk/>
            <pc:sldMk cId="379504788" sldId="412"/>
            <ac:spMk id="2" creationId="{F5EACFD5-80F3-4E41-8555-F1A0B627F57D}"/>
          </ac:spMkLst>
        </pc:spChg>
      </pc:sldChg>
      <pc:sldChg chg="addSp modSp">
        <pc:chgData name="Mokter Hossain" userId="903608d1-992e-4191-ae95-bc1fc021be44" providerId="ADAL" clId="{11A326FC-4557-E942-BC84-A622B72E0395}" dt="2020-02-01T20:35:27.088" v="0"/>
        <pc:sldMkLst>
          <pc:docMk/>
          <pc:sldMk cId="310540326" sldId="413"/>
        </pc:sldMkLst>
        <pc:spChg chg="add mod">
          <ac:chgData name="Mokter Hossain" userId="903608d1-992e-4191-ae95-bc1fc021be44" providerId="ADAL" clId="{11A326FC-4557-E942-BC84-A622B72E0395}" dt="2020-02-01T20:35:27.088" v="0"/>
          <ac:spMkLst>
            <pc:docMk/>
            <pc:sldMk cId="310540326" sldId="413"/>
            <ac:spMk id="2" creationId="{6A37B833-29CE-9643-A0CD-10817E520B92}"/>
          </ac:spMkLst>
        </pc:spChg>
      </pc:sldChg>
      <pc:sldChg chg="addSp modSp">
        <pc:chgData name="Mokter Hossain" userId="903608d1-992e-4191-ae95-bc1fc021be44" providerId="ADAL" clId="{11A326FC-4557-E942-BC84-A622B72E0395}" dt="2020-02-01T20:35:27.088" v="0"/>
        <pc:sldMkLst>
          <pc:docMk/>
          <pc:sldMk cId="865996872" sldId="414"/>
        </pc:sldMkLst>
        <pc:spChg chg="add mod">
          <ac:chgData name="Mokter Hossain" userId="903608d1-992e-4191-ae95-bc1fc021be44" providerId="ADAL" clId="{11A326FC-4557-E942-BC84-A622B72E0395}" dt="2020-02-01T20:35:27.088" v="0"/>
          <ac:spMkLst>
            <pc:docMk/>
            <pc:sldMk cId="865996872" sldId="414"/>
            <ac:spMk id="2" creationId="{3266A17E-B3EF-8D41-8CF4-95FB69AA2E0D}"/>
          </ac:spMkLst>
        </pc:spChg>
      </pc:sldChg>
      <pc:sldChg chg="addSp modSp">
        <pc:chgData name="Mokter Hossain" userId="903608d1-992e-4191-ae95-bc1fc021be44" providerId="ADAL" clId="{11A326FC-4557-E942-BC84-A622B72E0395}" dt="2020-02-01T20:35:27.088" v="0"/>
        <pc:sldMkLst>
          <pc:docMk/>
          <pc:sldMk cId="1312751985" sldId="415"/>
        </pc:sldMkLst>
        <pc:spChg chg="add mod">
          <ac:chgData name="Mokter Hossain" userId="903608d1-992e-4191-ae95-bc1fc021be44" providerId="ADAL" clId="{11A326FC-4557-E942-BC84-A622B72E0395}" dt="2020-02-01T20:35:27.088" v="0"/>
          <ac:spMkLst>
            <pc:docMk/>
            <pc:sldMk cId="1312751985" sldId="415"/>
            <ac:spMk id="2" creationId="{10F9DAF3-DEFC-7943-8E68-26AB478FB8D9}"/>
          </ac:spMkLst>
        </pc:spChg>
      </pc:sldChg>
      <pc:sldChg chg="addSp modSp">
        <pc:chgData name="Mokter Hossain" userId="903608d1-992e-4191-ae95-bc1fc021be44" providerId="ADAL" clId="{11A326FC-4557-E942-BC84-A622B72E0395}" dt="2020-02-01T20:35:27.088" v="0"/>
        <pc:sldMkLst>
          <pc:docMk/>
          <pc:sldMk cId="175622617" sldId="416"/>
        </pc:sldMkLst>
        <pc:spChg chg="add mod">
          <ac:chgData name="Mokter Hossain" userId="903608d1-992e-4191-ae95-bc1fc021be44" providerId="ADAL" clId="{11A326FC-4557-E942-BC84-A622B72E0395}" dt="2020-02-01T20:35:27.088" v="0"/>
          <ac:spMkLst>
            <pc:docMk/>
            <pc:sldMk cId="175622617" sldId="416"/>
            <ac:spMk id="2" creationId="{FC7E34F4-84F7-3B42-95D6-4783B801BDEA}"/>
          </ac:spMkLst>
        </pc:spChg>
      </pc:sldChg>
      <pc:sldChg chg="delSp">
        <pc:chgData name="Mokter Hossain" userId="903608d1-992e-4191-ae95-bc1fc021be44" providerId="ADAL" clId="{11A326FC-4557-E942-BC84-A622B72E0395}" dt="2020-02-01T20:35:27.088" v="0"/>
        <pc:sldMkLst>
          <pc:docMk/>
          <pc:sldMk cId="1349393545" sldId="420"/>
        </pc:sldMkLst>
        <pc:spChg chg="del">
          <ac:chgData name="Mokter Hossain" userId="903608d1-992e-4191-ae95-bc1fc021be44" providerId="ADAL" clId="{11A326FC-4557-E942-BC84-A622B72E0395}" dt="2020-02-01T20:35:27.088" v="0"/>
          <ac:spMkLst>
            <pc:docMk/>
            <pc:sldMk cId="1349393545" sldId="420"/>
            <ac:spMk id="31748" creationId="{00000000-0000-0000-0000-000000000000}"/>
          </ac:spMkLst>
        </pc:spChg>
        <pc:spChg chg="del">
          <ac:chgData name="Mokter Hossain" userId="903608d1-992e-4191-ae95-bc1fc021be44" providerId="ADAL" clId="{11A326FC-4557-E942-BC84-A622B72E0395}" dt="2020-02-01T20:35:27.088" v="0"/>
          <ac:spMkLst>
            <pc:docMk/>
            <pc:sldMk cId="1349393545" sldId="420"/>
            <ac:spMk id="31749" creationId="{00000000-0000-0000-0000-000000000000}"/>
          </ac:spMkLst>
        </pc:spChg>
      </pc:sldChg>
      <pc:sldChg chg="addSp modSp">
        <pc:chgData name="Mokter Hossain" userId="903608d1-992e-4191-ae95-bc1fc021be44" providerId="ADAL" clId="{11A326FC-4557-E942-BC84-A622B72E0395}" dt="2020-02-01T20:35:27.088" v="0"/>
        <pc:sldMkLst>
          <pc:docMk/>
          <pc:sldMk cId="1779597079" sldId="421"/>
        </pc:sldMkLst>
        <pc:spChg chg="add mod">
          <ac:chgData name="Mokter Hossain" userId="903608d1-992e-4191-ae95-bc1fc021be44" providerId="ADAL" clId="{11A326FC-4557-E942-BC84-A622B72E0395}" dt="2020-02-01T20:35:27.088" v="0"/>
          <ac:spMkLst>
            <pc:docMk/>
            <pc:sldMk cId="1779597079" sldId="421"/>
            <ac:spMk id="2" creationId="{0FAE03E1-9A7D-8947-BA72-F6828B39C8D0}"/>
          </ac:spMkLst>
        </pc:spChg>
      </pc:sldChg>
      <pc:sldChg chg="addSp modSp">
        <pc:chgData name="Mokter Hossain" userId="903608d1-992e-4191-ae95-bc1fc021be44" providerId="ADAL" clId="{11A326FC-4557-E942-BC84-A622B72E0395}" dt="2020-02-01T20:35:27.088" v="0"/>
        <pc:sldMkLst>
          <pc:docMk/>
          <pc:sldMk cId="1683354984" sldId="422"/>
        </pc:sldMkLst>
        <pc:spChg chg="add mod">
          <ac:chgData name="Mokter Hossain" userId="903608d1-992e-4191-ae95-bc1fc021be44" providerId="ADAL" clId="{11A326FC-4557-E942-BC84-A622B72E0395}" dt="2020-02-01T20:35:27.088" v="0"/>
          <ac:spMkLst>
            <pc:docMk/>
            <pc:sldMk cId="1683354984" sldId="422"/>
            <ac:spMk id="2" creationId="{8A4FF3E7-D918-7943-B602-F4F37777C6A0}"/>
          </ac:spMkLst>
        </pc:spChg>
      </pc:sldChg>
      <pc:sldChg chg="addSp modSp">
        <pc:chgData name="Mokter Hossain" userId="903608d1-992e-4191-ae95-bc1fc021be44" providerId="ADAL" clId="{11A326FC-4557-E942-BC84-A622B72E0395}" dt="2020-02-01T20:35:27.088" v="0"/>
        <pc:sldMkLst>
          <pc:docMk/>
          <pc:sldMk cId="1197650510" sldId="423"/>
        </pc:sldMkLst>
        <pc:spChg chg="add mod">
          <ac:chgData name="Mokter Hossain" userId="903608d1-992e-4191-ae95-bc1fc021be44" providerId="ADAL" clId="{11A326FC-4557-E942-BC84-A622B72E0395}" dt="2020-02-01T20:35:27.088" v="0"/>
          <ac:spMkLst>
            <pc:docMk/>
            <pc:sldMk cId="1197650510" sldId="423"/>
            <ac:spMk id="2" creationId="{48783D05-AD3C-8A41-8401-453E6EA4FB23}"/>
          </ac:spMkLst>
        </pc:spChg>
      </pc:sldChg>
      <pc:sldChg chg="addSp modSp">
        <pc:chgData name="Mokter Hossain" userId="903608d1-992e-4191-ae95-bc1fc021be44" providerId="ADAL" clId="{11A326FC-4557-E942-BC84-A622B72E0395}" dt="2020-02-01T20:35:27.088" v="0"/>
        <pc:sldMkLst>
          <pc:docMk/>
          <pc:sldMk cId="547898239" sldId="424"/>
        </pc:sldMkLst>
        <pc:spChg chg="add mod">
          <ac:chgData name="Mokter Hossain" userId="903608d1-992e-4191-ae95-bc1fc021be44" providerId="ADAL" clId="{11A326FC-4557-E942-BC84-A622B72E0395}" dt="2020-02-01T20:35:27.088" v="0"/>
          <ac:spMkLst>
            <pc:docMk/>
            <pc:sldMk cId="547898239" sldId="424"/>
            <ac:spMk id="2" creationId="{607092E2-7702-D944-A4EE-A8E5168EFD7F}"/>
          </ac:spMkLst>
        </pc:spChg>
      </pc:sldChg>
      <pc:sldChg chg="addSp modSp">
        <pc:chgData name="Mokter Hossain" userId="903608d1-992e-4191-ae95-bc1fc021be44" providerId="ADAL" clId="{11A326FC-4557-E942-BC84-A622B72E0395}" dt="2020-02-01T20:35:27.088" v="0"/>
        <pc:sldMkLst>
          <pc:docMk/>
          <pc:sldMk cId="115824537" sldId="425"/>
        </pc:sldMkLst>
        <pc:spChg chg="add mod">
          <ac:chgData name="Mokter Hossain" userId="903608d1-992e-4191-ae95-bc1fc021be44" providerId="ADAL" clId="{11A326FC-4557-E942-BC84-A622B72E0395}" dt="2020-02-01T20:35:27.088" v="0"/>
          <ac:spMkLst>
            <pc:docMk/>
            <pc:sldMk cId="115824537" sldId="425"/>
            <ac:spMk id="2" creationId="{FB6BDF1F-D712-8D4B-BBEE-55D0C8D9608F}"/>
          </ac:spMkLst>
        </pc:spChg>
      </pc:sldChg>
      <pc:sldChg chg="addSp modSp">
        <pc:chgData name="Mokter Hossain" userId="903608d1-992e-4191-ae95-bc1fc021be44" providerId="ADAL" clId="{11A326FC-4557-E942-BC84-A622B72E0395}" dt="2020-02-01T20:35:27.088" v="0"/>
        <pc:sldMkLst>
          <pc:docMk/>
          <pc:sldMk cId="1042809177" sldId="426"/>
        </pc:sldMkLst>
        <pc:spChg chg="add mod">
          <ac:chgData name="Mokter Hossain" userId="903608d1-992e-4191-ae95-bc1fc021be44" providerId="ADAL" clId="{11A326FC-4557-E942-BC84-A622B72E0395}" dt="2020-02-01T20:35:27.088" v="0"/>
          <ac:spMkLst>
            <pc:docMk/>
            <pc:sldMk cId="1042809177" sldId="426"/>
            <ac:spMk id="2" creationId="{B632EE80-D3B2-9142-B05A-7BF872E90773}"/>
          </ac:spMkLst>
        </pc:spChg>
      </pc:sldChg>
      <pc:sldChg chg="addSp modSp">
        <pc:chgData name="Mokter Hossain" userId="903608d1-992e-4191-ae95-bc1fc021be44" providerId="ADAL" clId="{11A326FC-4557-E942-BC84-A622B72E0395}" dt="2020-02-01T20:35:27.088" v="0"/>
        <pc:sldMkLst>
          <pc:docMk/>
          <pc:sldMk cId="879794672" sldId="427"/>
        </pc:sldMkLst>
        <pc:spChg chg="add mod">
          <ac:chgData name="Mokter Hossain" userId="903608d1-992e-4191-ae95-bc1fc021be44" providerId="ADAL" clId="{11A326FC-4557-E942-BC84-A622B72E0395}" dt="2020-02-01T20:35:27.088" v="0"/>
          <ac:spMkLst>
            <pc:docMk/>
            <pc:sldMk cId="879794672" sldId="427"/>
            <ac:spMk id="2" creationId="{734F8BA6-A8A6-7E40-8D61-E7613E375A05}"/>
          </ac:spMkLst>
        </pc:spChg>
      </pc:sldChg>
      <pc:sldChg chg="addSp modSp">
        <pc:chgData name="Mokter Hossain" userId="903608d1-992e-4191-ae95-bc1fc021be44" providerId="ADAL" clId="{11A326FC-4557-E942-BC84-A622B72E0395}" dt="2020-02-01T20:35:27.088" v="0"/>
        <pc:sldMkLst>
          <pc:docMk/>
          <pc:sldMk cId="1284142709" sldId="428"/>
        </pc:sldMkLst>
        <pc:spChg chg="add mod">
          <ac:chgData name="Mokter Hossain" userId="903608d1-992e-4191-ae95-bc1fc021be44" providerId="ADAL" clId="{11A326FC-4557-E942-BC84-A622B72E0395}" dt="2020-02-01T20:35:27.088" v="0"/>
          <ac:spMkLst>
            <pc:docMk/>
            <pc:sldMk cId="1284142709" sldId="428"/>
            <ac:spMk id="2" creationId="{E7858EE4-2144-C842-8353-5353D64EAE33}"/>
          </ac:spMkLst>
        </pc:spChg>
      </pc:sldChg>
      <pc:sldChg chg="addSp modSp">
        <pc:chgData name="Mokter Hossain" userId="903608d1-992e-4191-ae95-bc1fc021be44" providerId="ADAL" clId="{11A326FC-4557-E942-BC84-A622B72E0395}" dt="2020-02-01T20:35:27.088" v="0"/>
        <pc:sldMkLst>
          <pc:docMk/>
          <pc:sldMk cId="375857813" sldId="429"/>
        </pc:sldMkLst>
        <pc:spChg chg="add mod">
          <ac:chgData name="Mokter Hossain" userId="903608d1-992e-4191-ae95-bc1fc021be44" providerId="ADAL" clId="{11A326FC-4557-E942-BC84-A622B72E0395}" dt="2020-02-01T20:35:27.088" v="0"/>
          <ac:spMkLst>
            <pc:docMk/>
            <pc:sldMk cId="375857813" sldId="429"/>
            <ac:spMk id="2" creationId="{BA20B925-6964-2741-87EC-11EC6C96549D}"/>
          </ac:spMkLst>
        </pc:spChg>
      </pc:sldChg>
      <pc:sldChg chg="addSp modSp">
        <pc:chgData name="Mokter Hossain" userId="903608d1-992e-4191-ae95-bc1fc021be44" providerId="ADAL" clId="{11A326FC-4557-E942-BC84-A622B72E0395}" dt="2020-02-01T20:35:27.088" v="0"/>
        <pc:sldMkLst>
          <pc:docMk/>
          <pc:sldMk cId="1292857264" sldId="430"/>
        </pc:sldMkLst>
        <pc:spChg chg="add mod">
          <ac:chgData name="Mokter Hossain" userId="903608d1-992e-4191-ae95-bc1fc021be44" providerId="ADAL" clId="{11A326FC-4557-E942-BC84-A622B72E0395}" dt="2020-02-01T20:35:27.088" v="0"/>
          <ac:spMkLst>
            <pc:docMk/>
            <pc:sldMk cId="1292857264" sldId="430"/>
            <ac:spMk id="2" creationId="{F95763B3-CA54-4E4F-8F28-59C6F85A5FBD}"/>
          </ac:spMkLst>
        </pc:spChg>
      </pc:sldChg>
      <pc:sldChg chg="addSp modSp">
        <pc:chgData name="Mokter Hossain" userId="903608d1-992e-4191-ae95-bc1fc021be44" providerId="ADAL" clId="{11A326FC-4557-E942-BC84-A622B72E0395}" dt="2020-02-01T20:35:27.088" v="0"/>
        <pc:sldMkLst>
          <pc:docMk/>
          <pc:sldMk cId="812495702" sldId="431"/>
        </pc:sldMkLst>
        <pc:spChg chg="add mod">
          <ac:chgData name="Mokter Hossain" userId="903608d1-992e-4191-ae95-bc1fc021be44" providerId="ADAL" clId="{11A326FC-4557-E942-BC84-A622B72E0395}" dt="2020-02-01T20:35:27.088" v="0"/>
          <ac:spMkLst>
            <pc:docMk/>
            <pc:sldMk cId="812495702" sldId="431"/>
            <ac:spMk id="2" creationId="{D0FB358C-2A3A-174D-92A1-AE9432315D4E}"/>
          </ac:spMkLst>
        </pc:spChg>
      </pc:sldChg>
      <pc:sldChg chg="delSp">
        <pc:chgData name="Mokter Hossain" userId="903608d1-992e-4191-ae95-bc1fc021be44" providerId="ADAL" clId="{11A326FC-4557-E942-BC84-A622B72E0395}" dt="2020-02-01T20:35:27.088" v="0"/>
        <pc:sldMkLst>
          <pc:docMk/>
          <pc:sldMk cId="227613579" sldId="432"/>
        </pc:sldMkLst>
        <pc:spChg chg="del">
          <ac:chgData name="Mokter Hossain" userId="903608d1-992e-4191-ae95-bc1fc021be44" providerId="ADAL" clId="{11A326FC-4557-E942-BC84-A622B72E0395}" dt="2020-02-01T20:35:27.088" v="0"/>
          <ac:spMkLst>
            <pc:docMk/>
            <pc:sldMk cId="227613579" sldId="432"/>
            <ac:spMk id="38916" creationId="{00000000-0000-0000-0000-000000000000}"/>
          </ac:spMkLst>
        </pc:spChg>
        <pc:spChg chg="del">
          <ac:chgData name="Mokter Hossain" userId="903608d1-992e-4191-ae95-bc1fc021be44" providerId="ADAL" clId="{11A326FC-4557-E942-BC84-A622B72E0395}" dt="2020-02-01T20:35:27.088" v="0"/>
          <ac:spMkLst>
            <pc:docMk/>
            <pc:sldMk cId="227613579" sldId="432"/>
            <ac:spMk id="38917" creationId="{00000000-0000-0000-0000-000000000000}"/>
          </ac:spMkLst>
        </pc:spChg>
      </pc:sldChg>
      <pc:sldChg chg="addSp modSp">
        <pc:chgData name="Mokter Hossain" userId="903608d1-992e-4191-ae95-bc1fc021be44" providerId="ADAL" clId="{11A326FC-4557-E942-BC84-A622B72E0395}" dt="2020-02-01T20:35:27.088" v="0"/>
        <pc:sldMkLst>
          <pc:docMk/>
          <pc:sldMk cId="593314583" sldId="434"/>
        </pc:sldMkLst>
        <pc:spChg chg="add mod">
          <ac:chgData name="Mokter Hossain" userId="903608d1-992e-4191-ae95-bc1fc021be44" providerId="ADAL" clId="{11A326FC-4557-E942-BC84-A622B72E0395}" dt="2020-02-01T20:35:27.088" v="0"/>
          <ac:spMkLst>
            <pc:docMk/>
            <pc:sldMk cId="593314583" sldId="434"/>
            <ac:spMk id="2" creationId="{0FEA4620-9ECB-5B40-8A95-5389CB4822B0}"/>
          </ac:spMkLst>
        </pc:spChg>
      </pc:sldChg>
      <pc:sldChg chg="addSp modSp">
        <pc:chgData name="Mokter Hossain" userId="903608d1-992e-4191-ae95-bc1fc021be44" providerId="ADAL" clId="{11A326FC-4557-E942-BC84-A622B72E0395}" dt="2020-02-01T20:35:27.088" v="0"/>
        <pc:sldMkLst>
          <pc:docMk/>
          <pc:sldMk cId="1071623460" sldId="435"/>
        </pc:sldMkLst>
        <pc:spChg chg="add mod">
          <ac:chgData name="Mokter Hossain" userId="903608d1-992e-4191-ae95-bc1fc021be44" providerId="ADAL" clId="{11A326FC-4557-E942-BC84-A622B72E0395}" dt="2020-02-01T20:35:27.088" v="0"/>
          <ac:spMkLst>
            <pc:docMk/>
            <pc:sldMk cId="1071623460" sldId="435"/>
            <ac:spMk id="2" creationId="{13F64BD3-8D66-F244-A6A5-DCB011194802}"/>
          </ac:spMkLst>
        </pc:spChg>
      </pc:sldChg>
      <pc:sldChg chg="addSp modSp">
        <pc:chgData name="Mokter Hossain" userId="903608d1-992e-4191-ae95-bc1fc021be44" providerId="ADAL" clId="{11A326FC-4557-E942-BC84-A622B72E0395}" dt="2020-02-01T20:35:27.088" v="0"/>
        <pc:sldMkLst>
          <pc:docMk/>
          <pc:sldMk cId="1977628478" sldId="436"/>
        </pc:sldMkLst>
        <pc:spChg chg="add mod">
          <ac:chgData name="Mokter Hossain" userId="903608d1-992e-4191-ae95-bc1fc021be44" providerId="ADAL" clId="{11A326FC-4557-E942-BC84-A622B72E0395}" dt="2020-02-01T20:35:27.088" v="0"/>
          <ac:spMkLst>
            <pc:docMk/>
            <pc:sldMk cId="1977628478" sldId="436"/>
            <ac:spMk id="2" creationId="{94953748-C426-2A4B-872D-847916A7D572}"/>
          </ac:spMkLst>
        </pc:spChg>
      </pc:sldChg>
      <pc:sldChg chg="addSp modSp">
        <pc:chgData name="Mokter Hossain" userId="903608d1-992e-4191-ae95-bc1fc021be44" providerId="ADAL" clId="{11A326FC-4557-E942-BC84-A622B72E0395}" dt="2020-02-01T20:35:27.088" v="0"/>
        <pc:sldMkLst>
          <pc:docMk/>
          <pc:sldMk cId="1397425127" sldId="437"/>
        </pc:sldMkLst>
        <pc:spChg chg="add mod">
          <ac:chgData name="Mokter Hossain" userId="903608d1-992e-4191-ae95-bc1fc021be44" providerId="ADAL" clId="{11A326FC-4557-E942-BC84-A622B72E0395}" dt="2020-02-01T20:35:27.088" v="0"/>
          <ac:spMkLst>
            <pc:docMk/>
            <pc:sldMk cId="1397425127" sldId="437"/>
            <ac:spMk id="2" creationId="{7C1209F7-4F5A-1848-BA9C-88F80135F995}"/>
          </ac:spMkLst>
        </pc:spChg>
      </pc:sldChg>
      <pc:sldChg chg="addSp modSp">
        <pc:chgData name="Mokter Hossain" userId="903608d1-992e-4191-ae95-bc1fc021be44" providerId="ADAL" clId="{11A326FC-4557-E942-BC84-A622B72E0395}" dt="2020-02-01T20:35:27.088" v="0"/>
        <pc:sldMkLst>
          <pc:docMk/>
          <pc:sldMk cId="1642945897" sldId="438"/>
        </pc:sldMkLst>
        <pc:spChg chg="add mod">
          <ac:chgData name="Mokter Hossain" userId="903608d1-992e-4191-ae95-bc1fc021be44" providerId="ADAL" clId="{11A326FC-4557-E942-BC84-A622B72E0395}" dt="2020-02-01T20:35:27.088" v="0"/>
          <ac:spMkLst>
            <pc:docMk/>
            <pc:sldMk cId="1642945897" sldId="438"/>
            <ac:spMk id="2" creationId="{F8E3E00C-F448-E74D-8FCE-A932AC34B554}"/>
          </ac:spMkLst>
        </pc:spChg>
      </pc:sldChg>
      <pc:sldChg chg="addSp modSp">
        <pc:chgData name="Mokter Hossain" userId="903608d1-992e-4191-ae95-bc1fc021be44" providerId="ADAL" clId="{11A326FC-4557-E942-BC84-A622B72E0395}" dt="2020-02-01T20:35:27.088" v="0"/>
        <pc:sldMkLst>
          <pc:docMk/>
          <pc:sldMk cId="646957753" sldId="439"/>
        </pc:sldMkLst>
        <pc:spChg chg="add mod">
          <ac:chgData name="Mokter Hossain" userId="903608d1-992e-4191-ae95-bc1fc021be44" providerId="ADAL" clId="{11A326FC-4557-E942-BC84-A622B72E0395}" dt="2020-02-01T20:35:27.088" v="0"/>
          <ac:spMkLst>
            <pc:docMk/>
            <pc:sldMk cId="646957753" sldId="439"/>
            <ac:spMk id="2" creationId="{9741B5CD-B43E-6342-A6EA-B139EFA0B747}"/>
          </ac:spMkLst>
        </pc:spChg>
      </pc:sldChg>
      <pc:sldChg chg="addSp modSp">
        <pc:chgData name="Mokter Hossain" userId="903608d1-992e-4191-ae95-bc1fc021be44" providerId="ADAL" clId="{11A326FC-4557-E942-BC84-A622B72E0395}" dt="2020-02-01T20:35:27.088" v="0"/>
        <pc:sldMkLst>
          <pc:docMk/>
          <pc:sldMk cId="709249910" sldId="440"/>
        </pc:sldMkLst>
        <pc:spChg chg="add mod">
          <ac:chgData name="Mokter Hossain" userId="903608d1-992e-4191-ae95-bc1fc021be44" providerId="ADAL" clId="{11A326FC-4557-E942-BC84-A622B72E0395}" dt="2020-02-01T20:35:27.088" v="0"/>
          <ac:spMkLst>
            <pc:docMk/>
            <pc:sldMk cId="709249910" sldId="440"/>
            <ac:spMk id="2" creationId="{34634857-9E3B-D045-9F03-C7D90C2F7DBB}"/>
          </ac:spMkLst>
        </pc:spChg>
      </pc:sldChg>
      <pc:sldChg chg="addSp modSp">
        <pc:chgData name="Mokter Hossain" userId="903608d1-992e-4191-ae95-bc1fc021be44" providerId="ADAL" clId="{11A326FC-4557-E942-BC84-A622B72E0395}" dt="2020-02-01T20:35:27.088" v="0"/>
        <pc:sldMkLst>
          <pc:docMk/>
          <pc:sldMk cId="1828996520" sldId="441"/>
        </pc:sldMkLst>
        <pc:spChg chg="add mod">
          <ac:chgData name="Mokter Hossain" userId="903608d1-992e-4191-ae95-bc1fc021be44" providerId="ADAL" clId="{11A326FC-4557-E942-BC84-A622B72E0395}" dt="2020-02-01T20:35:27.088" v="0"/>
          <ac:spMkLst>
            <pc:docMk/>
            <pc:sldMk cId="1828996520" sldId="441"/>
            <ac:spMk id="2" creationId="{2A4E5FFA-03AA-874A-AB96-5BDA694384CF}"/>
          </ac:spMkLst>
        </pc:spChg>
      </pc:sldChg>
      <pc:sldChg chg="addSp modSp">
        <pc:chgData name="Mokter Hossain" userId="903608d1-992e-4191-ae95-bc1fc021be44" providerId="ADAL" clId="{11A326FC-4557-E942-BC84-A622B72E0395}" dt="2020-02-01T20:35:27.088" v="0"/>
        <pc:sldMkLst>
          <pc:docMk/>
          <pc:sldMk cId="863588482" sldId="442"/>
        </pc:sldMkLst>
        <pc:spChg chg="add mod">
          <ac:chgData name="Mokter Hossain" userId="903608d1-992e-4191-ae95-bc1fc021be44" providerId="ADAL" clId="{11A326FC-4557-E942-BC84-A622B72E0395}" dt="2020-02-01T20:35:27.088" v="0"/>
          <ac:spMkLst>
            <pc:docMk/>
            <pc:sldMk cId="863588482" sldId="442"/>
            <ac:spMk id="2" creationId="{C66A3248-8BF6-4F4F-815B-43EB39A70672}"/>
          </ac:spMkLst>
        </pc:spChg>
      </pc:sldChg>
      <pc:sldChg chg="addSp modSp">
        <pc:chgData name="Mokter Hossain" userId="903608d1-992e-4191-ae95-bc1fc021be44" providerId="ADAL" clId="{11A326FC-4557-E942-BC84-A622B72E0395}" dt="2020-02-01T20:35:27.088" v="0"/>
        <pc:sldMkLst>
          <pc:docMk/>
          <pc:sldMk cId="1637130548" sldId="443"/>
        </pc:sldMkLst>
        <pc:spChg chg="add mod">
          <ac:chgData name="Mokter Hossain" userId="903608d1-992e-4191-ae95-bc1fc021be44" providerId="ADAL" clId="{11A326FC-4557-E942-BC84-A622B72E0395}" dt="2020-02-01T20:35:27.088" v="0"/>
          <ac:spMkLst>
            <pc:docMk/>
            <pc:sldMk cId="1637130548" sldId="443"/>
            <ac:spMk id="2" creationId="{10335064-5BF5-4446-B9FD-DD2ECBFA027A}"/>
          </ac:spMkLst>
        </pc:spChg>
      </pc:sldChg>
      <pc:sldChg chg="addSp modSp">
        <pc:chgData name="Mokter Hossain" userId="903608d1-992e-4191-ae95-bc1fc021be44" providerId="ADAL" clId="{11A326FC-4557-E942-BC84-A622B72E0395}" dt="2020-02-01T20:35:27.088" v="0"/>
        <pc:sldMkLst>
          <pc:docMk/>
          <pc:sldMk cId="1692634872" sldId="444"/>
        </pc:sldMkLst>
        <pc:spChg chg="add mod">
          <ac:chgData name="Mokter Hossain" userId="903608d1-992e-4191-ae95-bc1fc021be44" providerId="ADAL" clId="{11A326FC-4557-E942-BC84-A622B72E0395}" dt="2020-02-01T20:35:27.088" v="0"/>
          <ac:spMkLst>
            <pc:docMk/>
            <pc:sldMk cId="1692634872" sldId="444"/>
            <ac:spMk id="2" creationId="{1412FCF7-5761-6E4F-9627-12AB7F45C5D7}"/>
          </ac:spMkLst>
        </pc:spChg>
      </pc:sldChg>
      <pc:sldChg chg="addSp modSp">
        <pc:chgData name="Mokter Hossain" userId="903608d1-992e-4191-ae95-bc1fc021be44" providerId="ADAL" clId="{11A326FC-4557-E942-BC84-A622B72E0395}" dt="2020-02-01T20:35:27.088" v="0"/>
        <pc:sldMkLst>
          <pc:docMk/>
          <pc:sldMk cId="398421895" sldId="445"/>
        </pc:sldMkLst>
        <pc:spChg chg="add mod">
          <ac:chgData name="Mokter Hossain" userId="903608d1-992e-4191-ae95-bc1fc021be44" providerId="ADAL" clId="{11A326FC-4557-E942-BC84-A622B72E0395}" dt="2020-02-01T20:35:27.088" v="0"/>
          <ac:spMkLst>
            <pc:docMk/>
            <pc:sldMk cId="398421895" sldId="445"/>
            <ac:spMk id="2" creationId="{11893026-3E3E-5B48-BDB1-7162E1811101}"/>
          </ac:spMkLst>
        </pc:spChg>
      </pc:sldChg>
      <pc:sldChg chg="addSp modSp">
        <pc:chgData name="Mokter Hossain" userId="903608d1-992e-4191-ae95-bc1fc021be44" providerId="ADAL" clId="{11A326FC-4557-E942-BC84-A622B72E0395}" dt="2020-02-01T20:35:27.088" v="0"/>
        <pc:sldMkLst>
          <pc:docMk/>
          <pc:sldMk cId="422777919" sldId="446"/>
        </pc:sldMkLst>
        <pc:spChg chg="add mod">
          <ac:chgData name="Mokter Hossain" userId="903608d1-992e-4191-ae95-bc1fc021be44" providerId="ADAL" clId="{11A326FC-4557-E942-BC84-A622B72E0395}" dt="2020-02-01T20:35:27.088" v="0"/>
          <ac:spMkLst>
            <pc:docMk/>
            <pc:sldMk cId="422777919" sldId="446"/>
            <ac:spMk id="2" creationId="{7E6F5BA1-9DC2-AA43-BB17-7533AE1CFE63}"/>
          </ac:spMkLst>
        </pc:spChg>
      </pc:sldChg>
      <pc:sldChg chg="addSp modSp">
        <pc:chgData name="Mokter Hossain" userId="903608d1-992e-4191-ae95-bc1fc021be44" providerId="ADAL" clId="{11A326FC-4557-E942-BC84-A622B72E0395}" dt="2020-02-01T20:35:27.088" v="0"/>
        <pc:sldMkLst>
          <pc:docMk/>
          <pc:sldMk cId="1752580357" sldId="447"/>
        </pc:sldMkLst>
        <pc:spChg chg="add mod">
          <ac:chgData name="Mokter Hossain" userId="903608d1-992e-4191-ae95-bc1fc021be44" providerId="ADAL" clId="{11A326FC-4557-E942-BC84-A622B72E0395}" dt="2020-02-01T20:35:27.088" v="0"/>
          <ac:spMkLst>
            <pc:docMk/>
            <pc:sldMk cId="1752580357" sldId="447"/>
            <ac:spMk id="2" creationId="{88A32772-1378-4F41-842D-4BDBD64F4EA0}"/>
          </ac:spMkLst>
        </pc:spChg>
      </pc:sldChg>
      <pc:sldChg chg="addSp modSp">
        <pc:chgData name="Mokter Hossain" userId="903608d1-992e-4191-ae95-bc1fc021be44" providerId="ADAL" clId="{11A326FC-4557-E942-BC84-A622B72E0395}" dt="2020-02-01T20:35:27.088" v="0"/>
        <pc:sldMkLst>
          <pc:docMk/>
          <pc:sldMk cId="732357847" sldId="448"/>
        </pc:sldMkLst>
        <pc:spChg chg="add mod">
          <ac:chgData name="Mokter Hossain" userId="903608d1-992e-4191-ae95-bc1fc021be44" providerId="ADAL" clId="{11A326FC-4557-E942-BC84-A622B72E0395}" dt="2020-02-01T20:35:27.088" v="0"/>
          <ac:spMkLst>
            <pc:docMk/>
            <pc:sldMk cId="732357847" sldId="448"/>
            <ac:spMk id="2" creationId="{847B67B1-9B5A-3446-B2AD-895C129BEB88}"/>
          </ac:spMkLst>
        </pc:spChg>
      </pc:sldChg>
      <pc:sldChg chg="addSp modSp">
        <pc:chgData name="Mokter Hossain" userId="903608d1-992e-4191-ae95-bc1fc021be44" providerId="ADAL" clId="{11A326FC-4557-E942-BC84-A622B72E0395}" dt="2020-02-01T20:35:27.088" v="0"/>
        <pc:sldMkLst>
          <pc:docMk/>
          <pc:sldMk cId="1509553572" sldId="449"/>
        </pc:sldMkLst>
        <pc:spChg chg="add mod">
          <ac:chgData name="Mokter Hossain" userId="903608d1-992e-4191-ae95-bc1fc021be44" providerId="ADAL" clId="{11A326FC-4557-E942-BC84-A622B72E0395}" dt="2020-02-01T20:35:27.088" v="0"/>
          <ac:spMkLst>
            <pc:docMk/>
            <pc:sldMk cId="1509553572" sldId="449"/>
            <ac:spMk id="2" creationId="{334B9275-E0CA-D94E-94E3-E317D020BFDE}"/>
          </ac:spMkLst>
        </pc:spChg>
      </pc:sldChg>
      <pc:sldChg chg="addSp modSp">
        <pc:chgData name="Mokter Hossain" userId="903608d1-992e-4191-ae95-bc1fc021be44" providerId="ADAL" clId="{11A326FC-4557-E942-BC84-A622B72E0395}" dt="2020-02-01T20:35:27.088" v="0"/>
        <pc:sldMkLst>
          <pc:docMk/>
          <pc:sldMk cId="695078946" sldId="450"/>
        </pc:sldMkLst>
        <pc:spChg chg="add mod">
          <ac:chgData name="Mokter Hossain" userId="903608d1-992e-4191-ae95-bc1fc021be44" providerId="ADAL" clId="{11A326FC-4557-E942-BC84-A622B72E0395}" dt="2020-02-01T20:35:27.088" v="0"/>
          <ac:spMkLst>
            <pc:docMk/>
            <pc:sldMk cId="695078946" sldId="450"/>
            <ac:spMk id="2" creationId="{17DCFB5A-5303-F344-A24A-86393183C6E0}"/>
          </ac:spMkLst>
        </pc:spChg>
      </pc:sldChg>
      <pc:sldChg chg="addSp modSp">
        <pc:chgData name="Mokter Hossain" userId="903608d1-992e-4191-ae95-bc1fc021be44" providerId="ADAL" clId="{11A326FC-4557-E942-BC84-A622B72E0395}" dt="2020-02-01T20:35:27.088" v="0"/>
        <pc:sldMkLst>
          <pc:docMk/>
          <pc:sldMk cId="2028289389" sldId="451"/>
        </pc:sldMkLst>
        <pc:spChg chg="add mod">
          <ac:chgData name="Mokter Hossain" userId="903608d1-992e-4191-ae95-bc1fc021be44" providerId="ADAL" clId="{11A326FC-4557-E942-BC84-A622B72E0395}" dt="2020-02-01T20:35:27.088" v="0"/>
          <ac:spMkLst>
            <pc:docMk/>
            <pc:sldMk cId="2028289389" sldId="451"/>
            <ac:spMk id="2" creationId="{F7553413-0ED6-D948-A1BE-3BEDC31A9256}"/>
          </ac:spMkLst>
        </pc:spChg>
      </pc:sldChg>
      <pc:sldChg chg="addSp modSp">
        <pc:chgData name="Mokter Hossain" userId="903608d1-992e-4191-ae95-bc1fc021be44" providerId="ADAL" clId="{11A326FC-4557-E942-BC84-A622B72E0395}" dt="2020-02-01T20:35:27.088" v="0"/>
        <pc:sldMkLst>
          <pc:docMk/>
          <pc:sldMk cId="304348445" sldId="452"/>
        </pc:sldMkLst>
        <pc:spChg chg="add mod">
          <ac:chgData name="Mokter Hossain" userId="903608d1-992e-4191-ae95-bc1fc021be44" providerId="ADAL" clId="{11A326FC-4557-E942-BC84-A622B72E0395}" dt="2020-02-01T20:35:27.088" v="0"/>
          <ac:spMkLst>
            <pc:docMk/>
            <pc:sldMk cId="304348445" sldId="452"/>
            <ac:spMk id="2" creationId="{603AF10F-66A1-E944-835C-E9E2F2438C44}"/>
          </ac:spMkLst>
        </pc:spChg>
      </pc:sldChg>
      <pc:sldChg chg="addSp modSp">
        <pc:chgData name="Mokter Hossain" userId="903608d1-992e-4191-ae95-bc1fc021be44" providerId="ADAL" clId="{11A326FC-4557-E942-BC84-A622B72E0395}" dt="2020-02-01T20:35:27.088" v="0"/>
        <pc:sldMkLst>
          <pc:docMk/>
          <pc:sldMk cId="2025751608" sldId="453"/>
        </pc:sldMkLst>
        <pc:spChg chg="add mod">
          <ac:chgData name="Mokter Hossain" userId="903608d1-992e-4191-ae95-bc1fc021be44" providerId="ADAL" clId="{11A326FC-4557-E942-BC84-A622B72E0395}" dt="2020-02-01T20:35:27.088" v="0"/>
          <ac:spMkLst>
            <pc:docMk/>
            <pc:sldMk cId="2025751608" sldId="453"/>
            <ac:spMk id="2" creationId="{76A2681C-014D-F648-B7B6-AD3BD2CA478A}"/>
          </ac:spMkLst>
        </pc:spChg>
      </pc:sldChg>
      <pc:sldChg chg="delSp">
        <pc:chgData name="Mokter Hossain" userId="903608d1-992e-4191-ae95-bc1fc021be44" providerId="ADAL" clId="{11A326FC-4557-E942-BC84-A622B72E0395}" dt="2020-02-01T20:35:27.088" v="0"/>
        <pc:sldMkLst>
          <pc:docMk/>
          <pc:sldMk cId="688657792" sldId="454"/>
        </pc:sldMkLst>
        <pc:spChg chg="del">
          <ac:chgData name="Mokter Hossain" userId="903608d1-992e-4191-ae95-bc1fc021be44" providerId="ADAL" clId="{11A326FC-4557-E942-BC84-A622B72E0395}" dt="2020-02-01T20:35:27.088" v="0"/>
          <ac:spMkLst>
            <pc:docMk/>
            <pc:sldMk cId="688657792" sldId="454"/>
            <ac:spMk id="48132" creationId="{00000000-0000-0000-0000-000000000000}"/>
          </ac:spMkLst>
        </pc:spChg>
        <pc:spChg chg="del">
          <ac:chgData name="Mokter Hossain" userId="903608d1-992e-4191-ae95-bc1fc021be44" providerId="ADAL" clId="{11A326FC-4557-E942-BC84-A622B72E0395}" dt="2020-02-01T20:35:27.088" v="0"/>
          <ac:spMkLst>
            <pc:docMk/>
            <pc:sldMk cId="688657792" sldId="454"/>
            <ac:spMk id="48133" creationId="{00000000-0000-0000-0000-000000000000}"/>
          </ac:spMkLst>
        </pc:spChg>
      </pc:sldChg>
      <pc:sldChg chg="delSp">
        <pc:chgData name="Mokter Hossain" userId="903608d1-992e-4191-ae95-bc1fc021be44" providerId="ADAL" clId="{11A326FC-4557-E942-BC84-A622B72E0395}" dt="2020-02-01T20:35:27.088" v="0"/>
        <pc:sldMkLst>
          <pc:docMk/>
          <pc:sldMk cId="1141612535" sldId="455"/>
        </pc:sldMkLst>
        <pc:spChg chg="del">
          <ac:chgData name="Mokter Hossain" userId="903608d1-992e-4191-ae95-bc1fc021be44" providerId="ADAL" clId="{11A326FC-4557-E942-BC84-A622B72E0395}" dt="2020-02-01T20:35:27.088" v="0"/>
          <ac:spMkLst>
            <pc:docMk/>
            <pc:sldMk cId="1141612535" sldId="455"/>
            <ac:spMk id="60420" creationId="{00000000-0000-0000-0000-000000000000}"/>
          </ac:spMkLst>
        </pc:spChg>
        <pc:spChg chg="del">
          <ac:chgData name="Mokter Hossain" userId="903608d1-992e-4191-ae95-bc1fc021be44" providerId="ADAL" clId="{11A326FC-4557-E942-BC84-A622B72E0395}" dt="2020-02-01T20:35:27.088" v="0"/>
          <ac:spMkLst>
            <pc:docMk/>
            <pc:sldMk cId="1141612535" sldId="455"/>
            <ac:spMk id="60421" creationId="{00000000-0000-0000-0000-000000000000}"/>
          </ac:spMkLst>
        </pc:spChg>
      </pc:sldChg>
      <pc:sldChg chg="delSp">
        <pc:chgData name="Mokter Hossain" userId="903608d1-992e-4191-ae95-bc1fc021be44" providerId="ADAL" clId="{11A326FC-4557-E942-BC84-A622B72E0395}" dt="2020-02-01T20:35:27.088" v="0"/>
        <pc:sldMkLst>
          <pc:docMk/>
          <pc:sldMk cId="901815547" sldId="456"/>
        </pc:sldMkLst>
        <pc:spChg chg="del">
          <ac:chgData name="Mokter Hossain" userId="903608d1-992e-4191-ae95-bc1fc021be44" providerId="ADAL" clId="{11A326FC-4557-E942-BC84-A622B72E0395}" dt="2020-02-01T20:35:27.088" v="0"/>
          <ac:spMkLst>
            <pc:docMk/>
            <pc:sldMk cId="901815547" sldId="456"/>
            <ac:spMk id="2" creationId="{00000000-0000-0000-0000-000000000000}"/>
          </ac:spMkLst>
        </pc:spChg>
        <pc:spChg chg="del">
          <ac:chgData name="Mokter Hossain" userId="903608d1-992e-4191-ae95-bc1fc021be44" providerId="ADAL" clId="{11A326FC-4557-E942-BC84-A622B72E0395}" dt="2020-02-01T20:35:27.088" v="0"/>
          <ac:spMkLst>
            <pc:docMk/>
            <pc:sldMk cId="901815547" sldId="456"/>
            <ac:spMk id="3" creationId="{00000000-0000-0000-0000-000000000000}"/>
          </ac:spMkLst>
        </pc:spChg>
      </pc:sldChg>
      <pc:sldChg chg="addSp modSp">
        <pc:chgData name="Mokter Hossain" userId="903608d1-992e-4191-ae95-bc1fc021be44" providerId="ADAL" clId="{11A326FC-4557-E942-BC84-A622B72E0395}" dt="2020-02-01T20:35:27.088" v="0"/>
        <pc:sldMkLst>
          <pc:docMk/>
          <pc:sldMk cId="3352909245" sldId="457"/>
        </pc:sldMkLst>
        <pc:spChg chg="add mod">
          <ac:chgData name="Mokter Hossain" userId="903608d1-992e-4191-ae95-bc1fc021be44" providerId="ADAL" clId="{11A326FC-4557-E942-BC84-A622B72E0395}" dt="2020-02-01T20:35:27.088" v="0"/>
          <ac:spMkLst>
            <pc:docMk/>
            <pc:sldMk cId="3352909245" sldId="457"/>
            <ac:spMk id="3" creationId="{5E1000CD-8BFE-E141-967F-3D1A8D60ED0E}"/>
          </ac:spMkLst>
        </pc:spChg>
      </pc:sldChg>
      <pc:sldChg chg="addSp modSp">
        <pc:chgData name="Mokter Hossain" userId="903608d1-992e-4191-ae95-bc1fc021be44" providerId="ADAL" clId="{11A326FC-4557-E942-BC84-A622B72E0395}" dt="2020-02-01T20:35:27.088" v="0"/>
        <pc:sldMkLst>
          <pc:docMk/>
          <pc:sldMk cId="3293428005" sldId="458"/>
        </pc:sldMkLst>
        <pc:spChg chg="add mod">
          <ac:chgData name="Mokter Hossain" userId="903608d1-992e-4191-ae95-bc1fc021be44" providerId="ADAL" clId="{11A326FC-4557-E942-BC84-A622B72E0395}" dt="2020-02-01T20:35:27.088" v="0"/>
          <ac:spMkLst>
            <pc:docMk/>
            <pc:sldMk cId="3293428005" sldId="458"/>
            <ac:spMk id="3" creationId="{C35A4752-F4FB-D340-9071-35738F3BFD58}"/>
          </ac:spMkLst>
        </pc:spChg>
      </pc:sldChg>
      <pc:sldChg chg="addSp modSp">
        <pc:chgData name="Mokter Hossain" userId="903608d1-992e-4191-ae95-bc1fc021be44" providerId="ADAL" clId="{11A326FC-4557-E942-BC84-A622B72E0395}" dt="2020-02-01T20:35:27.088" v="0"/>
        <pc:sldMkLst>
          <pc:docMk/>
          <pc:sldMk cId="1357243910" sldId="459"/>
        </pc:sldMkLst>
        <pc:spChg chg="add mod">
          <ac:chgData name="Mokter Hossain" userId="903608d1-992e-4191-ae95-bc1fc021be44" providerId="ADAL" clId="{11A326FC-4557-E942-BC84-A622B72E0395}" dt="2020-02-01T20:35:27.088" v="0"/>
          <ac:spMkLst>
            <pc:docMk/>
            <pc:sldMk cId="1357243910" sldId="459"/>
            <ac:spMk id="3" creationId="{BAA3F70A-862F-0142-AB1F-64B0C0F792A5}"/>
          </ac:spMkLst>
        </pc:spChg>
      </pc:sldChg>
      <pc:sldChg chg="addSp modSp">
        <pc:chgData name="Mokter Hossain" userId="903608d1-992e-4191-ae95-bc1fc021be44" providerId="ADAL" clId="{11A326FC-4557-E942-BC84-A622B72E0395}" dt="2020-02-01T20:35:27.088" v="0"/>
        <pc:sldMkLst>
          <pc:docMk/>
          <pc:sldMk cId="1874017812" sldId="460"/>
        </pc:sldMkLst>
        <pc:spChg chg="add mod">
          <ac:chgData name="Mokter Hossain" userId="903608d1-992e-4191-ae95-bc1fc021be44" providerId="ADAL" clId="{11A326FC-4557-E942-BC84-A622B72E0395}" dt="2020-02-01T20:35:27.088" v="0"/>
          <ac:spMkLst>
            <pc:docMk/>
            <pc:sldMk cId="1874017812" sldId="460"/>
            <ac:spMk id="3" creationId="{1953D562-728B-794F-8B69-A773589DCD52}"/>
          </ac:spMkLst>
        </pc:spChg>
      </pc:sldChg>
      <pc:sldChg chg="addSp modSp">
        <pc:chgData name="Mokter Hossain" userId="903608d1-992e-4191-ae95-bc1fc021be44" providerId="ADAL" clId="{11A326FC-4557-E942-BC84-A622B72E0395}" dt="2020-02-01T20:35:27.088" v="0"/>
        <pc:sldMkLst>
          <pc:docMk/>
          <pc:sldMk cId="1822178510" sldId="461"/>
        </pc:sldMkLst>
        <pc:spChg chg="add mod">
          <ac:chgData name="Mokter Hossain" userId="903608d1-992e-4191-ae95-bc1fc021be44" providerId="ADAL" clId="{11A326FC-4557-E942-BC84-A622B72E0395}" dt="2020-02-01T20:35:27.088" v="0"/>
          <ac:spMkLst>
            <pc:docMk/>
            <pc:sldMk cId="1822178510" sldId="461"/>
            <ac:spMk id="3" creationId="{5C398B1B-94CE-024E-A94C-D537358F7AE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6199E5-986C-6B48-BC8A-CF180E664255}"/>
              </a:ext>
            </a:extLst>
          </p:cNvPr>
          <p:cNvSpPr>
            <a:spLocks noGrp="1"/>
          </p:cNvSpPr>
          <p:nvPr>
            <p:ph type="hdr" sz="quarter"/>
          </p:nvPr>
        </p:nvSpPr>
        <p:spPr>
          <a:xfrm>
            <a:off x="0" y="0"/>
            <a:ext cx="3962400" cy="3444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endParaRPr lang="en-US" altLang="en-US"/>
          </a:p>
        </p:txBody>
      </p:sp>
      <p:sp>
        <p:nvSpPr>
          <p:cNvPr id="3" name="Date Placeholder 2">
            <a:extLst>
              <a:ext uri="{FF2B5EF4-FFF2-40B4-BE49-F238E27FC236}">
                <a16:creationId xmlns:a16="http://schemas.microsoft.com/office/drawing/2014/main" id="{E5175FD1-974F-7445-A936-A5034342EC09}"/>
              </a:ext>
            </a:extLst>
          </p:cNvPr>
          <p:cNvSpPr>
            <a:spLocks noGrp="1"/>
          </p:cNvSpPr>
          <p:nvPr>
            <p:ph type="dt" sz="quarter" idx="1"/>
          </p:nvPr>
        </p:nvSpPr>
        <p:spPr>
          <a:xfrm>
            <a:off x="5180013" y="0"/>
            <a:ext cx="3962400" cy="3444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fld id="{637E63E9-B253-B94A-AE48-028EF49232FD}" type="datetimeFigureOut">
              <a:rPr lang="en-US" altLang="en-US"/>
              <a:pPr/>
              <a:t>8/19/20</a:t>
            </a:fld>
            <a:endParaRPr lang="en-US" altLang="en-US"/>
          </a:p>
        </p:txBody>
      </p:sp>
      <p:sp>
        <p:nvSpPr>
          <p:cNvPr id="4" name="Footer Placeholder 3">
            <a:extLst>
              <a:ext uri="{FF2B5EF4-FFF2-40B4-BE49-F238E27FC236}">
                <a16:creationId xmlns:a16="http://schemas.microsoft.com/office/drawing/2014/main" id="{CD78B798-64B0-7F47-A55E-F9BC3145EB6D}"/>
              </a:ext>
            </a:extLst>
          </p:cNvPr>
          <p:cNvSpPr>
            <a:spLocks noGrp="1"/>
          </p:cNvSpPr>
          <p:nvPr>
            <p:ph type="ftr" sz="quarter" idx="2"/>
          </p:nvPr>
        </p:nvSpPr>
        <p:spPr>
          <a:xfrm>
            <a:off x="0" y="6513513"/>
            <a:ext cx="3962400" cy="3444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endParaRPr lang="en-US" altLang="en-US"/>
          </a:p>
        </p:txBody>
      </p:sp>
      <p:sp>
        <p:nvSpPr>
          <p:cNvPr id="5" name="Slide Number Placeholder 4">
            <a:extLst>
              <a:ext uri="{FF2B5EF4-FFF2-40B4-BE49-F238E27FC236}">
                <a16:creationId xmlns:a16="http://schemas.microsoft.com/office/drawing/2014/main" id="{FEE74466-60F4-FA4E-976C-9BE1D9D0FBB7}"/>
              </a:ext>
            </a:extLst>
          </p:cNvPr>
          <p:cNvSpPr>
            <a:spLocks noGrp="1"/>
          </p:cNvSpPr>
          <p:nvPr>
            <p:ph type="sldNum" sz="quarter" idx="3"/>
          </p:nvPr>
        </p:nvSpPr>
        <p:spPr>
          <a:xfrm>
            <a:off x="5180013" y="6513513"/>
            <a:ext cx="3962400" cy="3444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304B74D7-9A97-8F44-817C-D7C96673C10F}" type="slidenum">
              <a:rPr lang="en-US" altLang="en-US"/>
              <a:pPr/>
              <a:t>‹#›</a:t>
            </a:fld>
            <a:endParaRPr lang="en-US" altLang="en-US"/>
          </a:p>
        </p:txBody>
      </p:sp>
    </p:spTree>
    <p:extLst>
      <p:ext uri="{BB962C8B-B14F-4D97-AF65-F5344CB8AC3E}">
        <p14:creationId xmlns:p14="http://schemas.microsoft.com/office/powerpoint/2010/main" val="1514830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CCC02D-07F9-CD45-8D94-FCD502661F00}"/>
              </a:ext>
            </a:extLst>
          </p:cNvPr>
          <p:cNvSpPr>
            <a:spLocks noGrp="1"/>
          </p:cNvSpPr>
          <p:nvPr>
            <p:ph type="hdr" sz="quarter"/>
          </p:nvPr>
        </p:nvSpPr>
        <p:spPr>
          <a:xfrm>
            <a:off x="0" y="0"/>
            <a:ext cx="3962400" cy="3444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endParaRPr lang="en-US" altLang="en-US"/>
          </a:p>
        </p:txBody>
      </p:sp>
      <p:sp>
        <p:nvSpPr>
          <p:cNvPr id="3" name="Date Placeholder 2">
            <a:extLst>
              <a:ext uri="{FF2B5EF4-FFF2-40B4-BE49-F238E27FC236}">
                <a16:creationId xmlns:a16="http://schemas.microsoft.com/office/drawing/2014/main" id="{30BFF332-B4E1-5E4B-9E57-0134CF6F53CB}"/>
              </a:ext>
            </a:extLst>
          </p:cNvPr>
          <p:cNvSpPr>
            <a:spLocks noGrp="1"/>
          </p:cNvSpPr>
          <p:nvPr>
            <p:ph type="dt" idx="1"/>
          </p:nvPr>
        </p:nvSpPr>
        <p:spPr>
          <a:xfrm>
            <a:off x="5180013" y="0"/>
            <a:ext cx="3962400" cy="3444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fld id="{CCC3EF90-FCF5-CC41-9A5A-15A8F83B20D0}" type="datetimeFigureOut">
              <a:rPr lang="en-US" altLang="en-US"/>
              <a:pPr/>
              <a:t>8/19/20</a:t>
            </a:fld>
            <a:endParaRPr lang="en-US" altLang="en-US"/>
          </a:p>
        </p:txBody>
      </p:sp>
      <p:sp>
        <p:nvSpPr>
          <p:cNvPr id="4" name="Slide Image Placeholder 3">
            <a:extLst>
              <a:ext uri="{FF2B5EF4-FFF2-40B4-BE49-F238E27FC236}">
                <a16:creationId xmlns:a16="http://schemas.microsoft.com/office/drawing/2014/main" id="{9DEDE843-E0E6-FF41-BE32-C980B12CB187}"/>
              </a:ext>
            </a:extLst>
          </p:cNvPr>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BFD7777-8761-3248-B860-370D60236B33}"/>
              </a:ext>
            </a:extLst>
          </p:cNvPr>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E8AF59C-E359-024D-B379-31D7A859ED51}"/>
              </a:ext>
            </a:extLst>
          </p:cNvPr>
          <p:cNvSpPr>
            <a:spLocks noGrp="1"/>
          </p:cNvSpPr>
          <p:nvPr>
            <p:ph type="ftr" sz="quarter" idx="4"/>
          </p:nvPr>
        </p:nvSpPr>
        <p:spPr>
          <a:xfrm>
            <a:off x="0" y="6513513"/>
            <a:ext cx="3962400" cy="3444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endParaRPr lang="en-US" altLang="en-US"/>
          </a:p>
        </p:txBody>
      </p:sp>
      <p:sp>
        <p:nvSpPr>
          <p:cNvPr id="7" name="Slide Number Placeholder 6">
            <a:extLst>
              <a:ext uri="{FF2B5EF4-FFF2-40B4-BE49-F238E27FC236}">
                <a16:creationId xmlns:a16="http://schemas.microsoft.com/office/drawing/2014/main" id="{C243405E-12E8-5D48-8832-AA448DD7DE7B}"/>
              </a:ext>
            </a:extLst>
          </p:cNvPr>
          <p:cNvSpPr>
            <a:spLocks noGrp="1"/>
          </p:cNvSpPr>
          <p:nvPr>
            <p:ph type="sldNum" sz="quarter" idx="5"/>
          </p:nvPr>
        </p:nvSpPr>
        <p:spPr>
          <a:xfrm>
            <a:off x="5180013" y="6513513"/>
            <a:ext cx="3962400" cy="3444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05043E83-1B97-CD47-9A6A-7D3D30D0DBDF}" type="slidenum">
              <a:rPr lang="en-US" altLang="en-US"/>
              <a:pPr/>
              <a:t>‹#›</a:t>
            </a:fld>
            <a:endParaRPr lang="en-US" altLang="en-US"/>
          </a:p>
        </p:txBody>
      </p:sp>
    </p:spTree>
    <p:extLst>
      <p:ext uri="{BB962C8B-B14F-4D97-AF65-F5344CB8AC3E}">
        <p14:creationId xmlns:p14="http://schemas.microsoft.com/office/powerpoint/2010/main" val="1030317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defTabSz="457200" eaLnBrk="0" fontAlgn="base" hangingPunct="0">
              <a:spcBef>
                <a:spcPct val="0"/>
              </a:spcBef>
              <a:spcAft>
                <a:spcPct val="0"/>
              </a:spcAft>
              <a:defRPr>
                <a:solidFill>
                  <a:schemeClr val="tx1"/>
                </a:solidFill>
                <a:latin typeface="Calibri" charset="0"/>
              </a:defRPr>
            </a:lvl6pPr>
            <a:lvl7pPr marL="2971800" indent="-228600" defTabSz="457200" eaLnBrk="0" fontAlgn="base" hangingPunct="0">
              <a:spcBef>
                <a:spcPct val="0"/>
              </a:spcBef>
              <a:spcAft>
                <a:spcPct val="0"/>
              </a:spcAft>
              <a:defRPr>
                <a:solidFill>
                  <a:schemeClr val="tx1"/>
                </a:solidFill>
                <a:latin typeface="Calibri" charset="0"/>
              </a:defRPr>
            </a:lvl7pPr>
            <a:lvl8pPr marL="3429000" indent="-228600" defTabSz="457200" eaLnBrk="0" fontAlgn="base" hangingPunct="0">
              <a:spcBef>
                <a:spcPct val="0"/>
              </a:spcBef>
              <a:spcAft>
                <a:spcPct val="0"/>
              </a:spcAft>
              <a:defRPr>
                <a:solidFill>
                  <a:schemeClr val="tx1"/>
                </a:solidFill>
                <a:latin typeface="Calibri" charset="0"/>
              </a:defRPr>
            </a:lvl8pPr>
            <a:lvl9pPr marL="3886200" indent="-228600" defTabSz="4572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8DA8CDD0-CD8A-224C-AC4E-A51D2A52938E}" type="slidenum">
              <a:rPr lang="en-US" altLang="en-US">
                <a:latin typeface="Times" charset="0"/>
              </a:rPr>
              <a:pPr fontAlgn="base">
                <a:spcBef>
                  <a:spcPct val="0"/>
                </a:spcBef>
                <a:spcAft>
                  <a:spcPct val="0"/>
                </a:spcAft>
              </a:pPr>
              <a:t>2</a:t>
            </a:fld>
            <a:endParaRPr lang="en-US" altLang="en-US">
              <a:latin typeface="Times"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201993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28650" y="6498851"/>
            <a:ext cx="2057400" cy="365125"/>
          </a:xfrm>
        </p:spPr>
        <p:txBody>
          <a:bodyPr/>
          <a:lstStyle/>
          <a:p>
            <a:fld id="{079E3301-7006-4744-9ACC-E145519E0286}" type="datetime1">
              <a:rPr lang="en-US" altLang="en-US" smtClean="0"/>
              <a:t>8/19/20</a:t>
            </a:fld>
            <a:endParaRPr lang="en-US" altLang="en-US"/>
          </a:p>
        </p:txBody>
      </p:sp>
      <p:sp>
        <p:nvSpPr>
          <p:cNvPr id="5" name="Footer Placeholder 4"/>
          <p:cNvSpPr>
            <a:spLocks noGrp="1"/>
          </p:cNvSpPr>
          <p:nvPr>
            <p:ph type="ftr" sz="quarter" idx="11"/>
          </p:nvPr>
        </p:nvSpPr>
        <p:spPr>
          <a:xfrm>
            <a:off x="3028950" y="6498851"/>
            <a:ext cx="3086100" cy="365125"/>
          </a:xfrm>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a:xfrm>
            <a:off x="6457950" y="6498851"/>
            <a:ext cx="2057400" cy="365125"/>
          </a:xfrm>
        </p:spPr>
        <p:txBody>
          <a:bodyPr/>
          <a:lstStyle/>
          <a:p>
            <a:fld id="{90F4C23C-58C8-A244-9FB3-B88DC40AEFFD}" type="slidenum">
              <a:rPr lang="en-US" altLang="en-US" smtClean="0"/>
              <a:pPr/>
              <a:t>‹#›</a:t>
            </a:fld>
            <a:endParaRPr lang="en-US" altLang="en-US"/>
          </a:p>
        </p:txBody>
      </p:sp>
    </p:spTree>
    <p:extLst>
      <p:ext uri="{BB962C8B-B14F-4D97-AF65-F5344CB8AC3E}">
        <p14:creationId xmlns:p14="http://schemas.microsoft.com/office/powerpoint/2010/main" val="1893548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3675AB-7E8B-D848-AF33-0FE6FFCC7B12}" type="datetime1">
              <a:rPr lang="en-US" altLang="en-US" smtClean="0"/>
              <a:t>8/19/20</a:t>
            </a:fld>
            <a:endParaRPr lang="en-US" altLang="en-US"/>
          </a:p>
        </p:txBody>
      </p:sp>
      <p:sp>
        <p:nvSpPr>
          <p:cNvPr id="5" name="Footer Placeholder 4"/>
          <p:cNvSpPr>
            <a:spLocks noGrp="1"/>
          </p:cNvSpPr>
          <p:nvPr>
            <p:ph type="ftr" sz="quarter" idx="11"/>
          </p:nvPr>
        </p:nvSpPr>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p>
            <a:fld id="{58E3FF2D-4CD6-1B46-8F18-5DAA9327A7A2}" type="slidenum">
              <a:rPr lang="en-US" altLang="en-US" smtClean="0"/>
              <a:pPr/>
              <a:t>‹#›</a:t>
            </a:fld>
            <a:endParaRPr lang="en-US" altLang="en-US"/>
          </a:p>
        </p:txBody>
      </p:sp>
    </p:spTree>
    <p:extLst>
      <p:ext uri="{BB962C8B-B14F-4D97-AF65-F5344CB8AC3E}">
        <p14:creationId xmlns:p14="http://schemas.microsoft.com/office/powerpoint/2010/main" val="1353371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6"/>
            <a:ext cx="5800725"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8AB0CC-3BC8-9A4F-A231-94963CC72C81}" type="datetime1">
              <a:rPr lang="en-US" altLang="en-US" smtClean="0"/>
              <a:t>8/19/20</a:t>
            </a:fld>
            <a:endParaRPr lang="en-US" altLang="en-US"/>
          </a:p>
        </p:txBody>
      </p:sp>
      <p:sp>
        <p:nvSpPr>
          <p:cNvPr id="5" name="Footer Placeholder 4"/>
          <p:cNvSpPr>
            <a:spLocks noGrp="1"/>
          </p:cNvSpPr>
          <p:nvPr>
            <p:ph type="ftr" sz="quarter" idx="11"/>
          </p:nvPr>
        </p:nvSpPr>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p>
            <a:fld id="{55578DA9-40A8-6A47-B878-741D3658D36D}" type="slidenum">
              <a:rPr lang="en-US" altLang="en-US" smtClean="0"/>
              <a:pPr/>
              <a:t>‹#›</a:t>
            </a:fld>
            <a:endParaRPr lang="en-US" altLang="en-US"/>
          </a:p>
        </p:txBody>
      </p:sp>
    </p:spTree>
    <p:extLst>
      <p:ext uri="{BB962C8B-B14F-4D97-AF65-F5344CB8AC3E}">
        <p14:creationId xmlns:p14="http://schemas.microsoft.com/office/powerpoint/2010/main" val="2065010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8C32-4683-304A-9C9C-71AE66F9A3E0}" type="datetime1">
              <a:rPr lang="en-US" altLang="en-US" smtClean="0"/>
              <a:t>8/19/20</a:t>
            </a:fld>
            <a:endParaRPr lang="en-US" altLang="en-US"/>
          </a:p>
        </p:txBody>
      </p:sp>
      <p:sp>
        <p:nvSpPr>
          <p:cNvPr id="5" name="Footer Placeholder 4"/>
          <p:cNvSpPr>
            <a:spLocks noGrp="1"/>
          </p:cNvSpPr>
          <p:nvPr>
            <p:ph type="ftr" sz="quarter" idx="11"/>
          </p:nvPr>
        </p:nvSpPr>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p>
            <a:fld id="{DCDCC0F0-3959-5643-A12E-98A206BA0E77}" type="slidenum">
              <a:rPr lang="en-US" altLang="en-US" smtClean="0"/>
              <a:pPr/>
              <a:t>‹#›</a:t>
            </a:fld>
            <a:endParaRPr lang="en-US" altLang="en-US"/>
          </a:p>
        </p:txBody>
      </p:sp>
    </p:spTree>
    <p:extLst>
      <p:ext uri="{BB962C8B-B14F-4D97-AF65-F5344CB8AC3E}">
        <p14:creationId xmlns:p14="http://schemas.microsoft.com/office/powerpoint/2010/main" val="4246879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C10F18-92E9-F34F-9ADE-E55722942E45}" type="datetime1">
              <a:rPr lang="en-US" altLang="en-US" smtClean="0"/>
              <a:t>8/19/20</a:t>
            </a:fld>
            <a:endParaRPr lang="en-US" altLang="en-US"/>
          </a:p>
        </p:txBody>
      </p:sp>
      <p:sp>
        <p:nvSpPr>
          <p:cNvPr id="5" name="Footer Placeholder 4"/>
          <p:cNvSpPr>
            <a:spLocks noGrp="1"/>
          </p:cNvSpPr>
          <p:nvPr>
            <p:ph type="ftr" sz="quarter" idx="11"/>
          </p:nvPr>
        </p:nvSpPr>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p>
            <a:fld id="{2F073DF5-809C-8343-9FA5-D2B089C34890}" type="slidenum">
              <a:rPr lang="en-US" altLang="en-US" smtClean="0"/>
              <a:pPr/>
              <a:t>‹#›</a:t>
            </a:fld>
            <a:endParaRPr lang="en-US" altLang="en-US"/>
          </a:p>
        </p:txBody>
      </p:sp>
    </p:spTree>
    <p:extLst>
      <p:ext uri="{BB962C8B-B14F-4D97-AF65-F5344CB8AC3E}">
        <p14:creationId xmlns:p14="http://schemas.microsoft.com/office/powerpoint/2010/main" val="2776973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231FEA-627B-CE41-B0B4-6559B422F0E3}" type="datetime1">
              <a:rPr lang="en-US" altLang="en-US" smtClean="0"/>
              <a:t>8/19/20</a:t>
            </a:fld>
            <a:endParaRPr lang="en-US" altLang="en-US"/>
          </a:p>
        </p:txBody>
      </p:sp>
      <p:sp>
        <p:nvSpPr>
          <p:cNvPr id="6" name="Footer Placeholder 5"/>
          <p:cNvSpPr>
            <a:spLocks noGrp="1"/>
          </p:cNvSpPr>
          <p:nvPr>
            <p:ph type="ftr" sz="quarter" idx="11"/>
          </p:nvPr>
        </p:nvSpPr>
        <p:spPr/>
        <p:txBody>
          <a:bodyPr/>
          <a:lstStyle/>
          <a:p>
            <a:pPr>
              <a:defRPr/>
            </a:pPr>
            <a:r>
              <a:rPr lang="en-US"/>
              <a:t>CSE 1321 Module 4</a:t>
            </a:r>
            <a:endParaRPr lang="en-US" dirty="0"/>
          </a:p>
        </p:txBody>
      </p:sp>
      <p:sp>
        <p:nvSpPr>
          <p:cNvPr id="7" name="Slide Number Placeholder 6"/>
          <p:cNvSpPr>
            <a:spLocks noGrp="1"/>
          </p:cNvSpPr>
          <p:nvPr>
            <p:ph type="sldNum" sz="quarter" idx="12"/>
          </p:nvPr>
        </p:nvSpPr>
        <p:spPr/>
        <p:txBody>
          <a:bodyPr/>
          <a:lstStyle/>
          <a:p>
            <a:fld id="{77FA6DC1-3DC0-B342-AF31-EB0B20E5FC4A}" type="slidenum">
              <a:rPr lang="en-US" altLang="en-US" smtClean="0"/>
              <a:pPr/>
              <a:t>‹#›</a:t>
            </a:fld>
            <a:endParaRPr lang="en-US" altLang="en-US"/>
          </a:p>
        </p:txBody>
      </p:sp>
    </p:spTree>
    <p:extLst>
      <p:ext uri="{BB962C8B-B14F-4D97-AF65-F5344CB8AC3E}">
        <p14:creationId xmlns:p14="http://schemas.microsoft.com/office/powerpoint/2010/main" val="2705043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2E996B-2FCC-3643-AE6E-0D832D6D11C9}" type="datetime1">
              <a:rPr lang="en-US" altLang="en-US" smtClean="0"/>
              <a:t>8/19/20</a:t>
            </a:fld>
            <a:endParaRPr lang="en-US" altLang="en-US"/>
          </a:p>
        </p:txBody>
      </p:sp>
      <p:sp>
        <p:nvSpPr>
          <p:cNvPr id="8" name="Footer Placeholder 7"/>
          <p:cNvSpPr>
            <a:spLocks noGrp="1"/>
          </p:cNvSpPr>
          <p:nvPr>
            <p:ph type="ftr" sz="quarter" idx="11"/>
          </p:nvPr>
        </p:nvSpPr>
        <p:spPr/>
        <p:txBody>
          <a:bodyPr/>
          <a:lstStyle/>
          <a:p>
            <a:pPr>
              <a:defRPr/>
            </a:pPr>
            <a:r>
              <a:rPr lang="en-US"/>
              <a:t>CSE 1321 Module 4</a:t>
            </a:r>
            <a:endParaRPr lang="en-US" dirty="0"/>
          </a:p>
        </p:txBody>
      </p:sp>
      <p:sp>
        <p:nvSpPr>
          <p:cNvPr id="9" name="Slide Number Placeholder 8"/>
          <p:cNvSpPr>
            <a:spLocks noGrp="1"/>
          </p:cNvSpPr>
          <p:nvPr>
            <p:ph type="sldNum" sz="quarter" idx="12"/>
          </p:nvPr>
        </p:nvSpPr>
        <p:spPr/>
        <p:txBody>
          <a:bodyPr/>
          <a:lstStyle/>
          <a:p>
            <a:fld id="{73E7E622-A858-F44F-AF52-2A0F9B6C3A90}" type="slidenum">
              <a:rPr lang="en-US" altLang="en-US" smtClean="0"/>
              <a:pPr/>
              <a:t>‹#›</a:t>
            </a:fld>
            <a:endParaRPr lang="en-US" altLang="en-US"/>
          </a:p>
        </p:txBody>
      </p:sp>
    </p:spTree>
    <p:extLst>
      <p:ext uri="{BB962C8B-B14F-4D97-AF65-F5344CB8AC3E}">
        <p14:creationId xmlns:p14="http://schemas.microsoft.com/office/powerpoint/2010/main" val="879335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D1D9FC-46A5-734E-B062-166B6E0D4EF7}" type="datetime1">
              <a:rPr lang="en-US" altLang="en-US" smtClean="0"/>
              <a:t>8/19/20</a:t>
            </a:fld>
            <a:endParaRPr lang="en-US" altLang="en-US"/>
          </a:p>
        </p:txBody>
      </p:sp>
      <p:sp>
        <p:nvSpPr>
          <p:cNvPr id="4" name="Footer Placeholder 3"/>
          <p:cNvSpPr>
            <a:spLocks noGrp="1"/>
          </p:cNvSpPr>
          <p:nvPr>
            <p:ph type="ftr" sz="quarter" idx="11"/>
          </p:nvPr>
        </p:nvSpPr>
        <p:spPr/>
        <p:txBody>
          <a:bodyPr/>
          <a:lstStyle/>
          <a:p>
            <a:pPr>
              <a:defRPr/>
            </a:pPr>
            <a:r>
              <a:rPr lang="en-US"/>
              <a:t>CSE 1321 Module 4</a:t>
            </a:r>
            <a:endParaRPr lang="en-US" dirty="0"/>
          </a:p>
        </p:txBody>
      </p:sp>
      <p:sp>
        <p:nvSpPr>
          <p:cNvPr id="5" name="Slide Number Placeholder 4"/>
          <p:cNvSpPr>
            <a:spLocks noGrp="1"/>
          </p:cNvSpPr>
          <p:nvPr>
            <p:ph type="sldNum" sz="quarter" idx="12"/>
          </p:nvPr>
        </p:nvSpPr>
        <p:spPr/>
        <p:txBody>
          <a:bodyPr/>
          <a:lstStyle/>
          <a:p>
            <a:fld id="{E3FD3CE4-681A-5644-AC7E-81EA8FA8949B}" type="slidenum">
              <a:rPr lang="en-US" altLang="en-US" smtClean="0"/>
              <a:pPr/>
              <a:t>‹#›</a:t>
            </a:fld>
            <a:endParaRPr lang="en-US" altLang="en-US"/>
          </a:p>
        </p:txBody>
      </p:sp>
    </p:spTree>
    <p:extLst>
      <p:ext uri="{BB962C8B-B14F-4D97-AF65-F5344CB8AC3E}">
        <p14:creationId xmlns:p14="http://schemas.microsoft.com/office/powerpoint/2010/main" val="283655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31BDB-6B29-7644-8C08-1501B72E563C}" type="datetime1">
              <a:rPr lang="en-US" altLang="en-US" smtClean="0"/>
              <a:t>8/19/20</a:t>
            </a:fld>
            <a:endParaRPr lang="en-US" altLang="en-US"/>
          </a:p>
        </p:txBody>
      </p:sp>
      <p:sp>
        <p:nvSpPr>
          <p:cNvPr id="3" name="Footer Placeholder 2"/>
          <p:cNvSpPr>
            <a:spLocks noGrp="1"/>
          </p:cNvSpPr>
          <p:nvPr>
            <p:ph type="ftr" sz="quarter" idx="11"/>
          </p:nvPr>
        </p:nvSpPr>
        <p:spPr/>
        <p:txBody>
          <a:bodyPr/>
          <a:lstStyle/>
          <a:p>
            <a:pPr>
              <a:defRPr/>
            </a:pPr>
            <a:r>
              <a:rPr lang="en-US"/>
              <a:t>CSE 1321 Module 4</a:t>
            </a:r>
            <a:endParaRPr lang="en-US" dirty="0"/>
          </a:p>
        </p:txBody>
      </p:sp>
      <p:sp>
        <p:nvSpPr>
          <p:cNvPr id="4" name="Slide Number Placeholder 3"/>
          <p:cNvSpPr>
            <a:spLocks noGrp="1"/>
          </p:cNvSpPr>
          <p:nvPr>
            <p:ph type="sldNum" sz="quarter" idx="12"/>
          </p:nvPr>
        </p:nvSpPr>
        <p:spPr/>
        <p:txBody>
          <a:bodyPr/>
          <a:lstStyle/>
          <a:p>
            <a:fld id="{BBBC508D-E372-B546-B6C5-BC075EF52ABA}" type="slidenum">
              <a:rPr lang="en-US" altLang="en-US" smtClean="0"/>
              <a:pPr/>
              <a:t>‹#›</a:t>
            </a:fld>
            <a:endParaRPr lang="en-US" altLang="en-US"/>
          </a:p>
        </p:txBody>
      </p:sp>
    </p:spTree>
    <p:extLst>
      <p:ext uri="{BB962C8B-B14F-4D97-AF65-F5344CB8AC3E}">
        <p14:creationId xmlns:p14="http://schemas.microsoft.com/office/powerpoint/2010/main" val="2489272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D2E3C4E-00E1-7641-A750-7EFD4DAD025E}" type="datetime1">
              <a:rPr lang="en-US" altLang="en-US" smtClean="0"/>
              <a:t>8/19/20</a:t>
            </a:fld>
            <a:endParaRPr lang="en-US" altLang="en-US"/>
          </a:p>
        </p:txBody>
      </p:sp>
      <p:sp>
        <p:nvSpPr>
          <p:cNvPr id="6" name="Footer Placeholder 5"/>
          <p:cNvSpPr>
            <a:spLocks noGrp="1"/>
          </p:cNvSpPr>
          <p:nvPr>
            <p:ph type="ftr" sz="quarter" idx="11"/>
          </p:nvPr>
        </p:nvSpPr>
        <p:spPr/>
        <p:txBody>
          <a:bodyPr/>
          <a:lstStyle/>
          <a:p>
            <a:pPr>
              <a:defRPr/>
            </a:pPr>
            <a:r>
              <a:rPr lang="en-US"/>
              <a:t>CSE 1321 Module 4</a:t>
            </a:r>
            <a:endParaRPr lang="en-US" dirty="0"/>
          </a:p>
        </p:txBody>
      </p:sp>
      <p:sp>
        <p:nvSpPr>
          <p:cNvPr id="7" name="Slide Number Placeholder 6"/>
          <p:cNvSpPr>
            <a:spLocks noGrp="1"/>
          </p:cNvSpPr>
          <p:nvPr>
            <p:ph type="sldNum" sz="quarter" idx="12"/>
          </p:nvPr>
        </p:nvSpPr>
        <p:spPr/>
        <p:txBody>
          <a:bodyPr/>
          <a:lstStyle/>
          <a:p>
            <a:fld id="{6693D577-89CF-C84C-97D4-7A07F6F97B56}" type="slidenum">
              <a:rPr lang="en-US" altLang="en-US" smtClean="0"/>
              <a:pPr/>
              <a:t>‹#›</a:t>
            </a:fld>
            <a:endParaRPr lang="en-US" altLang="en-US"/>
          </a:p>
        </p:txBody>
      </p:sp>
    </p:spTree>
    <p:extLst>
      <p:ext uri="{BB962C8B-B14F-4D97-AF65-F5344CB8AC3E}">
        <p14:creationId xmlns:p14="http://schemas.microsoft.com/office/powerpoint/2010/main" val="2627503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0CF7B81-BF03-A844-BA3C-663EE703ABCB}" type="datetime1">
              <a:rPr lang="en-US" altLang="en-US" smtClean="0"/>
              <a:t>8/19/20</a:t>
            </a:fld>
            <a:endParaRPr lang="en-US" altLang="en-US"/>
          </a:p>
        </p:txBody>
      </p:sp>
      <p:sp>
        <p:nvSpPr>
          <p:cNvPr id="6" name="Footer Placeholder 5"/>
          <p:cNvSpPr>
            <a:spLocks noGrp="1"/>
          </p:cNvSpPr>
          <p:nvPr>
            <p:ph type="ftr" sz="quarter" idx="11"/>
          </p:nvPr>
        </p:nvSpPr>
        <p:spPr/>
        <p:txBody>
          <a:bodyPr/>
          <a:lstStyle/>
          <a:p>
            <a:pPr>
              <a:defRPr/>
            </a:pPr>
            <a:r>
              <a:rPr lang="en-US"/>
              <a:t>CSE 1321 Module 4</a:t>
            </a:r>
            <a:endParaRPr lang="en-US" dirty="0"/>
          </a:p>
        </p:txBody>
      </p:sp>
      <p:sp>
        <p:nvSpPr>
          <p:cNvPr id="7" name="Slide Number Placeholder 6"/>
          <p:cNvSpPr>
            <a:spLocks noGrp="1"/>
          </p:cNvSpPr>
          <p:nvPr>
            <p:ph type="sldNum" sz="quarter" idx="12"/>
          </p:nvPr>
        </p:nvSpPr>
        <p:spPr/>
        <p:txBody>
          <a:bodyPr/>
          <a:lstStyle/>
          <a:p>
            <a:fld id="{633C69C6-0057-DE44-B5C9-1D0699C46912}" type="slidenum">
              <a:rPr lang="en-US" altLang="en-US" smtClean="0"/>
              <a:pPr/>
              <a:t>‹#›</a:t>
            </a:fld>
            <a:endParaRPr lang="en-US" altLang="en-US"/>
          </a:p>
        </p:txBody>
      </p:sp>
    </p:spTree>
    <p:extLst>
      <p:ext uri="{BB962C8B-B14F-4D97-AF65-F5344CB8AC3E}">
        <p14:creationId xmlns:p14="http://schemas.microsoft.com/office/powerpoint/2010/main" val="2232267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F0AC26E-B847-E240-B649-10846F4FC164}" type="datetime1">
              <a:rPr lang="en-US" altLang="en-US" smtClean="0"/>
              <a:t>8/19/20</a:t>
            </a:fld>
            <a:endParaRPr lang="en-US"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t>CSE 1321 Module 4</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218EA0-40AC-B443-9D2C-89A59ABC4621}" type="slidenum">
              <a:rPr lang="en-US" altLang="en-US" smtClean="0"/>
              <a:pPr/>
              <a:t>‹#›</a:t>
            </a:fld>
            <a:endParaRPr lang="en-US" altLang="en-US"/>
          </a:p>
        </p:txBody>
      </p:sp>
    </p:spTree>
    <p:extLst>
      <p:ext uri="{BB962C8B-B14F-4D97-AF65-F5344CB8AC3E}">
        <p14:creationId xmlns:p14="http://schemas.microsoft.com/office/powerpoint/2010/main" val="3993376784"/>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8C69A3-3E9F-9F48-A007-3B2768D21576}"/>
              </a:ext>
            </a:extLst>
          </p:cNvPr>
          <p:cNvSpPr>
            <a:spLocks noGrp="1"/>
          </p:cNvSpPr>
          <p:nvPr>
            <p:ph type="ctrTitle"/>
          </p:nvPr>
        </p:nvSpPr>
        <p:spPr/>
        <p:txBody>
          <a:bodyPr>
            <a:normAutofit/>
          </a:bodyPr>
          <a:lstStyle/>
          <a:p>
            <a:r>
              <a:rPr lang="en-US" altLang="en-US" sz="4800">
                <a:latin typeface="Arial" panose="020B0604020202020204" pitchFamily="34" charset="0"/>
              </a:rPr>
              <a:t>Module 4 – Part 1</a:t>
            </a:r>
            <a:br>
              <a:rPr lang="en-US" altLang="en-US" sz="4800" dirty="0">
                <a:latin typeface="Arial" panose="020B0604020202020204" pitchFamily="34" charset="0"/>
              </a:rPr>
            </a:br>
            <a:endParaRPr lang="en-US" dirty="0"/>
          </a:p>
        </p:txBody>
      </p:sp>
      <p:sp>
        <p:nvSpPr>
          <p:cNvPr id="4" name="Subtitle 3">
            <a:extLst>
              <a:ext uri="{FF2B5EF4-FFF2-40B4-BE49-F238E27FC236}">
                <a16:creationId xmlns:a16="http://schemas.microsoft.com/office/drawing/2014/main" id="{191B4B33-F7C5-DD4C-958D-DEDF51C9BC04}"/>
              </a:ext>
            </a:extLst>
          </p:cNvPr>
          <p:cNvSpPr>
            <a:spLocks noGrp="1"/>
          </p:cNvSpPr>
          <p:nvPr>
            <p:ph type="subTitle" idx="1"/>
          </p:nvPr>
        </p:nvSpPr>
        <p:spPr/>
        <p:txBody>
          <a:bodyPr/>
          <a:lstStyle/>
          <a:p>
            <a:r>
              <a:rPr lang="en-US" altLang="en-US" sz="2000" dirty="0">
                <a:latin typeface="Arial" panose="020B0604020202020204" pitchFamily="34" charset="0"/>
              </a:rPr>
              <a:t>Loops and Repetition</a:t>
            </a:r>
            <a:endParaRPr lang="en-US" sz="2000" dirty="0"/>
          </a:p>
        </p:txBody>
      </p:sp>
      <p:sp>
        <p:nvSpPr>
          <p:cNvPr id="4101" name="Slide Number Placeholder 4">
            <a:extLst>
              <a:ext uri="{FF2B5EF4-FFF2-40B4-BE49-F238E27FC236}">
                <a16:creationId xmlns:a16="http://schemas.microsoft.com/office/drawing/2014/main" id="{CE42DF83-279B-6447-BE89-613729C771A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EC54AD19-A451-514D-BA61-DD9739F7321A}" type="slidenum">
              <a:rPr lang="en-US" altLang="en-US" sz="900" smtClean="0">
                <a:solidFill>
                  <a:srgbClr val="898989"/>
                </a:solidFill>
              </a:rPr>
              <a:pPr>
                <a:lnSpc>
                  <a:spcPct val="100000"/>
                </a:lnSpc>
                <a:spcBef>
                  <a:spcPct val="0"/>
                </a:spcBef>
                <a:buFontTx/>
                <a:buNone/>
              </a:pPr>
              <a:t>1</a:t>
            </a:fld>
            <a:endParaRPr lang="en-US" altLang="en-US" sz="900">
              <a:solidFill>
                <a:srgbClr val="898989"/>
              </a:solidFill>
            </a:endParaRPr>
          </a:p>
        </p:txBody>
      </p:sp>
    </p:spTree>
    <p:extLst>
      <p:ext uri="{BB962C8B-B14F-4D97-AF65-F5344CB8AC3E}">
        <p14:creationId xmlns:p14="http://schemas.microsoft.com/office/powerpoint/2010/main" val="2344374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Example: Writing 1,000 Sentences</a:t>
            </a:r>
            <a:br>
              <a:rPr lang="en-US" altLang="en-US" dirty="0"/>
            </a:br>
            <a:r>
              <a:rPr lang="en-US" altLang="en-US" sz="2143" dirty="0"/>
              <a:t>(using a while loop)</a:t>
            </a:r>
            <a:endParaRPr lang="en-US" dirty="0"/>
          </a:p>
        </p:txBody>
      </p:sp>
      <p:sp>
        <p:nvSpPr>
          <p:cNvPr id="43011" name="Rectangle 3"/>
          <p:cNvSpPr>
            <a:spLocks noGrp="1" noChangeArrowheads="1"/>
          </p:cNvSpPr>
          <p:nvPr>
            <p:ph idx="1"/>
          </p:nvPr>
        </p:nvSpPr>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a:t>
            </a:r>
            <a:r>
              <a:rPr lang="en-US" altLang="en-US" sz="2800" dirty="0">
                <a:solidFill>
                  <a:srgbClr val="FF0000"/>
                </a:solidFill>
              </a:rPr>
              <a:t>counter &lt; 1000</a:t>
            </a:r>
            <a:r>
              <a:rPr lang="en-US" altLang="en-US" sz="2800" dirty="0"/>
              <a:t>) {</a:t>
            </a:r>
          </a:p>
          <a:p>
            <a:pPr lvl="1">
              <a:buFontTx/>
              <a:buNone/>
            </a:pPr>
            <a:r>
              <a:rPr lang="en-US" altLang="en-US" sz="2800" dirty="0"/>
              <a:t>	PRINTLINE (counter + “I will not…”);</a:t>
            </a:r>
          </a:p>
          <a:p>
            <a:pPr lvl="1">
              <a:buFontTx/>
              <a:buNone/>
            </a:pPr>
            <a:r>
              <a:rPr lang="en-US" altLang="en-US" sz="2800" dirty="0"/>
              <a:t>}</a:t>
            </a:r>
          </a:p>
        </p:txBody>
      </p:sp>
      <p:sp>
        <p:nvSpPr>
          <p:cNvPr id="43012"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013"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43015" name="Line 7"/>
          <p:cNvSpPr>
            <a:spLocks noChangeShapeType="1"/>
          </p:cNvSpPr>
          <p:nvPr/>
        </p:nvSpPr>
        <p:spPr bwMode="auto">
          <a:xfrm>
            <a:off x="457200" y="3006066"/>
            <a:ext cx="349948"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 name="Text Box 6"/>
          <p:cNvSpPr txBox="1">
            <a:spLocks noChangeArrowheads="1"/>
          </p:cNvSpPr>
          <p:nvPr/>
        </p:nvSpPr>
        <p:spPr bwMode="auto">
          <a:xfrm>
            <a:off x="6400800" y="2449634"/>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dirty="0">
                <a:solidFill>
                  <a:srgbClr val="FF0000"/>
                </a:solidFill>
              </a:rPr>
              <a:t>1</a:t>
            </a:r>
            <a:endParaRPr lang="en-US" altLang="en-US" dirty="0">
              <a:solidFill>
                <a:srgbClr val="FF0000"/>
              </a:solidFill>
            </a:endParaRPr>
          </a:p>
        </p:txBody>
      </p:sp>
      <p:sp>
        <p:nvSpPr>
          <p:cNvPr id="8" name="TextBox 7">
            <a:extLst>
              <a:ext uri="{FF2B5EF4-FFF2-40B4-BE49-F238E27FC236}">
                <a16:creationId xmlns:a16="http://schemas.microsoft.com/office/drawing/2014/main" id="{E0BE9297-8034-694C-8D83-03BE533B6429}"/>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9" name="Picture 10" descr="Java Logo">
            <a:extLst>
              <a:ext uri="{FF2B5EF4-FFF2-40B4-BE49-F238E27FC236}">
                <a16:creationId xmlns:a16="http://schemas.microsoft.com/office/drawing/2014/main" id="{43F10410-D37E-9B40-A2FE-E0C30D810AB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 Sharp Logo">
            <a:extLst>
              <a:ext uri="{FF2B5EF4-FFF2-40B4-BE49-F238E27FC236}">
                <a16:creationId xmlns:a16="http://schemas.microsoft.com/office/drawing/2014/main" id="{D95E0927-E3AF-BC4E-8218-97138C7D03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logo showing C++" title="C++ Logo">
            <a:extLst>
              <a:ext uri="{FF2B5EF4-FFF2-40B4-BE49-F238E27FC236}">
                <a16:creationId xmlns:a16="http://schemas.microsoft.com/office/drawing/2014/main" id="{34722480-846C-A34B-99BE-2C98C7D6CE0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3" name="Slide Number Placeholder 2">
            <a:extLst>
              <a:ext uri="{FF2B5EF4-FFF2-40B4-BE49-F238E27FC236}">
                <a16:creationId xmlns:a16="http://schemas.microsoft.com/office/drawing/2014/main" id="{B785B00C-5B41-5C4D-959F-2E0F0D834937}"/>
              </a:ext>
            </a:extLst>
          </p:cNvPr>
          <p:cNvSpPr>
            <a:spLocks noGrp="1"/>
          </p:cNvSpPr>
          <p:nvPr>
            <p:ph type="sldNum" sz="quarter" idx="12"/>
          </p:nvPr>
        </p:nvSpPr>
        <p:spPr/>
        <p:txBody>
          <a:bodyPr/>
          <a:lstStyle/>
          <a:p>
            <a:fld id="{DCDCC0F0-3959-5643-A12E-98A206BA0E77}" type="slidenum">
              <a:rPr lang="en-US" altLang="en-US" smtClean="0"/>
              <a:pPr/>
              <a:t>10</a:t>
            </a:fld>
            <a:endParaRPr lang="en-US" altLang="en-US"/>
          </a:p>
        </p:txBody>
      </p:sp>
    </p:spTree>
    <p:extLst>
      <p:ext uri="{BB962C8B-B14F-4D97-AF65-F5344CB8AC3E}">
        <p14:creationId xmlns:p14="http://schemas.microsoft.com/office/powerpoint/2010/main" val="7780868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3FD3CE4-681A-5644-AC7E-81EA8FA8949B}" type="slidenum">
              <a:rPr lang="en-US" altLang="en-US" smtClean="0"/>
              <a:pPr/>
              <a:t>100</a:t>
            </a:fld>
            <a:endParaRPr lang="en-US" altLang="en-US"/>
          </a:p>
        </p:txBody>
      </p:sp>
      <p:sp>
        <p:nvSpPr>
          <p:cNvPr id="2" name="Title 1"/>
          <p:cNvSpPr>
            <a:spLocks noGrp="1"/>
          </p:cNvSpPr>
          <p:nvPr>
            <p:ph type="title" idx="4294967295"/>
          </p:nvPr>
        </p:nvSpPr>
        <p:spPr>
          <a:xfrm>
            <a:off x="5249863" y="19050"/>
            <a:ext cx="3894137" cy="381000"/>
          </a:xfrm>
        </p:spPr>
        <p:txBody>
          <a:bodyPr>
            <a:noAutofit/>
          </a:bodyPr>
          <a:lstStyle/>
          <a:p>
            <a:r>
              <a:rPr lang="en-US" sz="2800" dirty="0"/>
              <a:t>Partial Solution</a:t>
            </a:r>
          </a:p>
        </p:txBody>
      </p:sp>
      <p:sp>
        <p:nvSpPr>
          <p:cNvPr id="6" name="Content Placeholder 5"/>
          <p:cNvSpPr txBox="1">
            <a:spLocks/>
          </p:cNvSpPr>
          <p:nvPr/>
        </p:nvSpPr>
        <p:spPr>
          <a:xfrm>
            <a:off x="822325" y="381000"/>
            <a:ext cx="7543800" cy="6248400"/>
          </a:xfrm>
          <a:prstGeom prst="rect">
            <a:avLst/>
          </a:prstGeom>
        </p:spPr>
        <p:txBody>
          <a:bodyPr anchor="ct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0"/>
              </a:spcBef>
              <a:spcAft>
                <a:spcPts val="0"/>
              </a:spcAft>
            </a:pPr>
            <a:r>
              <a:rPr lang="en-US" sz="1700" dirty="0">
                <a:solidFill>
                  <a:srgbClr val="0432FF"/>
                </a:solidFill>
              </a:rPr>
              <a:t>CREATE</a:t>
            </a:r>
            <a:r>
              <a:rPr lang="en-US" sz="1700" dirty="0"/>
              <a:t> operation ← “”, number ← 0, total ← 0</a:t>
            </a:r>
          </a:p>
          <a:p>
            <a:pPr marL="0" indent="0" eaLnBrk="1" hangingPunct="1">
              <a:lnSpc>
                <a:spcPct val="100000"/>
              </a:lnSpc>
              <a:spcBef>
                <a:spcPts val="0"/>
              </a:spcBef>
              <a:spcAft>
                <a:spcPts val="0"/>
              </a:spcAft>
            </a:pPr>
            <a:r>
              <a:rPr lang="en-US" sz="1700" dirty="0">
                <a:solidFill>
                  <a:srgbClr val="0432FF"/>
                </a:solidFill>
              </a:rPr>
              <a:t>WHILE</a:t>
            </a:r>
            <a:r>
              <a:rPr lang="en-US" sz="1700" dirty="0"/>
              <a:t> (operation NOT EQUAL ”Q”)</a:t>
            </a:r>
          </a:p>
          <a:p>
            <a:pPr marL="0" indent="0" eaLnBrk="1" hangingPunct="1">
              <a:lnSpc>
                <a:spcPct val="100000"/>
              </a:lnSpc>
              <a:spcBef>
                <a:spcPts val="0"/>
              </a:spcBef>
              <a:spcAft>
                <a:spcPts val="0"/>
              </a:spcAft>
            </a:pPr>
            <a:r>
              <a:rPr lang="en-US" sz="1700" dirty="0"/>
              <a:t>    PRINT (</a:t>
            </a:r>
            <a:r>
              <a:rPr lang="en-US" sz="1700" dirty="0">
                <a:solidFill>
                  <a:srgbClr val="C00000"/>
                </a:solidFill>
              </a:rPr>
              <a:t>“Enter an operation: A, S, M, D, Q”</a:t>
            </a:r>
            <a:r>
              <a:rPr lang="en-US" sz="1700" dirty="0"/>
              <a:t>)</a:t>
            </a:r>
          </a:p>
          <a:p>
            <a:pPr marL="0" indent="0" eaLnBrk="1" hangingPunct="1">
              <a:lnSpc>
                <a:spcPct val="100000"/>
              </a:lnSpc>
              <a:spcBef>
                <a:spcPts val="0"/>
              </a:spcBef>
              <a:spcAft>
                <a:spcPts val="0"/>
              </a:spcAft>
            </a:pPr>
            <a:r>
              <a:rPr lang="en-US" sz="1700" dirty="0"/>
              <a:t>    READ operation</a:t>
            </a:r>
          </a:p>
          <a:p>
            <a:pPr marL="0" indent="0" eaLnBrk="1" hangingPunct="1">
              <a:lnSpc>
                <a:spcPct val="100000"/>
              </a:lnSpc>
              <a:spcBef>
                <a:spcPts val="0"/>
              </a:spcBef>
              <a:spcAft>
                <a:spcPts val="0"/>
              </a:spcAft>
            </a:pPr>
            <a:r>
              <a:rPr lang="en-US" sz="1700" dirty="0"/>
              <a:t>    </a:t>
            </a:r>
            <a:r>
              <a:rPr lang="en-US" sz="1700" dirty="0">
                <a:solidFill>
                  <a:srgbClr val="0432FF"/>
                </a:solidFill>
              </a:rPr>
              <a:t>SWITCH</a:t>
            </a:r>
            <a:r>
              <a:rPr lang="en-US" sz="1700" dirty="0"/>
              <a:t> (operation)</a:t>
            </a:r>
          </a:p>
          <a:p>
            <a:pPr marL="0" indent="0" eaLnBrk="1" hangingPunct="1">
              <a:lnSpc>
                <a:spcPct val="100000"/>
              </a:lnSpc>
              <a:spcBef>
                <a:spcPts val="0"/>
              </a:spcBef>
              <a:spcAft>
                <a:spcPts val="0"/>
              </a:spcAft>
            </a:pPr>
            <a:r>
              <a:rPr lang="en-US" sz="1700" dirty="0"/>
              <a:t>    </a:t>
            </a:r>
            <a:r>
              <a:rPr lang="en-US" sz="1700" dirty="0">
                <a:solidFill>
                  <a:srgbClr val="0432FF"/>
                </a:solidFill>
              </a:rPr>
              <a:t>CASE</a:t>
            </a:r>
            <a:r>
              <a:rPr lang="en-US" sz="1700" dirty="0"/>
              <a:t> ‘A’</a:t>
            </a:r>
          </a:p>
          <a:p>
            <a:pPr marL="0" indent="0" eaLnBrk="1" hangingPunct="1">
              <a:lnSpc>
                <a:spcPct val="100000"/>
              </a:lnSpc>
              <a:spcBef>
                <a:spcPts val="0"/>
              </a:spcBef>
              <a:spcAft>
                <a:spcPts val="0"/>
              </a:spcAft>
            </a:pPr>
            <a:r>
              <a:rPr lang="en-US" sz="1700" dirty="0"/>
              <a:t>	</a:t>
            </a:r>
            <a:r>
              <a:rPr lang="en-US" sz="1700" dirty="0">
                <a:solidFill>
                  <a:srgbClr val="0432FF"/>
                </a:solidFill>
              </a:rPr>
              <a:t>DO</a:t>
            </a:r>
          </a:p>
          <a:p>
            <a:pPr marL="0" indent="0" eaLnBrk="1" hangingPunct="1">
              <a:lnSpc>
                <a:spcPct val="100000"/>
              </a:lnSpc>
              <a:spcBef>
                <a:spcPts val="0"/>
              </a:spcBef>
              <a:spcAft>
                <a:spcPts val="0"/>
              </a:spcAft>
            </a:pPr>
            <a:r>
              <a:rPr lang="en-US" sz="1700" dirty="0"/>
              <a:t>	    PRINT (</a:t>
            </a:r>
            <a:r>
              <a:rPr lang="en-US" sz="1700" dirty="0">
                <a:solidFill>
                  <a:srgbClr val="C00000"/>
                </a:solidFill>
              </a:rPr>
              <a:t>“Number to add (0 to quit):”</a:t>
            </a:r>
            <a:r>
              <a:rPr lang="en-US" sz="1700" dirty="0"/>
              <a:t>)</a:t>
            </a:r>
          </a:p>
          <a:p>
            <a:pPr marL="0" indent="0" eaLnBrk="1" hangingPunct="1">
              <a:lnSpc>
                <a:spcPct val="100000"/>
              </a:lnSpc>
              <a:spcBef>
                <a:spcPts val="0"/>
              </a:spcBef>
              <a:spcAft>
                <a:spcPts val="0"/>
              </a:spcAft>
            </a:pPr>
            <a:r>
              <a:rPr lang="en-US" sz="1700" dirty="0"/>
              <a:t>	    READ number</a:t>
            </a:r>
          </a:p>
          <a:p>
            <a:pPr marL="0" indent="0" eaLnBrk="1" hangingPunct="1">
              <a:lnSpc>
                <a:spcPct val="100000"/>
              </a:lnSpc>
              <a:spcBef>
                <a:spcPts val="0"/>
              </a:spcBef>
              <a:spcAft>
                <a:spcPts val="0"/>
              </a:spcAft>
            </a:pPr>
            <a:r>
              <a:rPr lang="en-US" sz="1700" dirty="0"/>
              <a:t>	    total += number</a:t>
            </a:r>
          </a:p>
          <a:p>
            <a:pPr marL="0" indent="0" eaLnBrk="1" hangingPunct="1">
              <a:lnSpc>
                <a:spcPct val="100000"/>
              </a:lnSpc>
              <a:spcBef>
                <a:spcPts val="0"/>
              </a:spcBef>
              <a:spcAft>
                <a:spcPts val="0"/>
              </a:spcAft>
            </a:pPr>
            <a:r>
              <a:rPr lang="en-US" sz="1700" dirty="0"/>
              <a:t>	    PRINTLINE total</a:t>
            </a:r>
          </a:p>
          <a:p>
            <a:pPr marL="0" indent="0" eaLnBrk="1" hangingPunct="1">
              <a:lnSpc>
                <a:spcPct val="100000"/>
              </a:lnSpc>
              <a:spcBef>
                <a:spcPts val="0"/>
              </a:spcBef>
              <a:spcAft>
                <a:spcPts val="0"/>
              </a:spcAft>
            </a:pPr>
            <a:r>
              <a:rPr lang="en-US" sz="1700" dirty="0"/>
              <a:t>	</a:t>
            </a:r>
            <a:r>
              <a:rPr lang="en-US" sz="1700" dirty="0">
                <a:solidFill>
                  <a:srgbClr val="0432FF"/>
                </a:solidFill>
              </a:rPr>
              <a:t>WHILE</a:t>
            </a:r>
            <a:r>
              <a:rPr lang="en-US" sz="1700" dirty="0"/>
              <a:t> (number &lt;&gt; 0)</a:t>
            </a:r>
          </a:p>
          <a:p>
            <a:pPr marL="0" indent="0" eaLnBrk="1" hangingPunct="1">
              <a:lnSpc>
                <a:spcPct val="100000"/>
              </a:lnSpc>
              <a:spcBef>
                <a:spcPts val="0"/>
              </a:spcBef>
              <a:spcAft>
                <a:spcPts val="0"/>
              </a:spcAft>
            </a:pPr>
            <a:r>
              <a:rPr lang="en-US" sz="1700" dirty="0"/>
              <a:t>	</a:t>
            </a:r>
            <a:r>
              <a:rPr lang="en-US" sz="1700" dirty="0">
                <a:solidFill>
                  <a:srgbClr val="0432FF"/>
                </a:solidFill>
              </a:rPr>
              <a:t>BREAK</a:t>
            </a:r>
          </a:p>
          <a:p>
            <a:pPr marL="0" indent="0" eaLnBrk="1" hangingPunct="1">
              <a:lnSpc>
                <a:spcPct val="100000"/>
              </a:lnSpc>
              <a:spcBef>
                <a:spcPts val="0"/>
              </a:spcBef>
              <a:spcAft>
                <a:spcPts val="0"/>
              </a:spcAft>
            </a:pPr>
            <a:r>
              <a:rPr lang="en-US" sz="1700" dirty="0"/>
              <a:t>    </a:t>
            </a:r>
            <a:r>
              <a:rPr lang="en-US" sz="1700" dirty="0">
                <a:solidFill>
                  <a:srgbClr val="0432FF"/>
                </a:solidFill>
              </a:rPr>
              <a:t>CASE</a:t>
            </a:r>
            <a:r>
              <a:rPr lang="en-US" sz="1700" dirty="0"/>
              <a:t> ‘D’</a:t>
            </a:r>
          </a:p>
          <a:p>
            <a:pPr marL="0" indent="0" eaLnBrk="1" hangingPunct="1">
              <a:lnSpc>
                <a:spcPct val="100000"/>
              </a:lnSpc>
              <a:spcBef>
                <a:spcPts val="0"/>
              </a:spcBef>
              <a:spcAft>
                <a:spcPts val="0"/>
              </a:spcAft>
            </a:pPr>
            <a:r>
              <a:rPr lang="en-US" sz="1700" dirty="0"/>
              <a:t>	</a:t>
            </a:r>
            <a:r>
              <a:rPr lang="en-US" sz="1700" dirty="0">
                <a:solidFill>
                  <a:srgbClr val="0432FF"/>
                </a:solidFill>
              </a:rPr>
              <a:t>DO</a:t>
            </a:r>
          </a:p>
          <a:p>
            <a:pPr marL="0" indent="0" eaLnBrk="1" hangingPunct="1">
              <a:lnSpc>
                <a:spcPct val="100000"/>
              </a:lnSpc>
              <a:spcBef>
                <a:spcPts val="0"/>
              </a:spcBef>
              <a:spcAft>
                <a:spcPts val="0"/>
              </a:spcAft>
            </a:pPr>
            <a:r>
              <a:rPr lang="en-US" sz="1700" dirty="0"/>
              <a:t>	    PRINT (</a:t>
            </a:r>
            <a:r>
              <a:rPr lang="en-US" sz="1700" dirty="0">
                <a:solidFill>
                  <a:srgbClr val="C00000"/>
                </a:solidFill>
              </a:rPr>
              <a:t>“Number to divide (0 to quit):”</a:t>
            </a:r>
            <a:r>
              <a:rPr lang="en-US" sz="1700" dirty="0"/>
              <a:t>)</a:t>
            </a:r>
          </a:p>
          <a:p>
            <a:pPr marL="0" indent="0" eaLnBrk="1" hangingPunct="1">
              <a:lnSpc>
                <a:spcPct val="100000"/>
              </a:lnSpc>
              <a:spcBef>
                <a:spcPts val="0"/>
              </a:spcBef>
              <a:spcAft>
                <a:spcPts val="0"/>
              </a:spcAft>
            </a:pPr>
            <a:r>
              <a:rPr lang="en-US" sz="1700" dirty="0"/>
              <a:t>	    READ number</a:t>
            </a:r>
          </a:p>
          <a:p>
            <a:pPr marL="0" indent="0" eaLnBrk="1" hangingPunct="1">
              <a:lnSpc>
                <a:spcPct val="100000"/>
              </a:lnSpc>
              <a:spcBef>
                <a:spcPts val="0"/>
              </a:spcBef>
              <a:spcAft>
                <a:spcPts val="0"/>
              </a:spcAft>
            </a:pPr>
            <a:r>
              <a:rPr lang="en-US" sz="1700" dirty="0"/>
              <a:t>	    total /= number</a:t>
            </a:r>
          </a:p>
          <a:p>
            <a:pPr marL="0" indent="0" eaLnBrk="1" hangingPunct="1">
              <a:lnSpc>
                <a:spcPct val="100000"/>
              </a:lnSpc>
              <a:spcBef>
                <a:spcPts val="0"/>
              </a:spcBef>
              <a:spcAft>
                <a:spcPts val="0"/>
              </a:spcAft>
            </a:pPr>
            <a:r>
              <a:rPr lang="en-US" sz="1700" dirty="0"/>
              <a:t>	    PRINTLINE total</a:t>
            </a:r>
          </a:p>
          <a:p>
            <a:pPr marL="0" indent="0" eaLnBrk="1" hangingPunct="1">
              <a:lnSpc>
                <a:spcPct val="100000"/>
              </a:lnSpc>
              <a:spcBef>
                <a:spcPts val="0"/>
              </a:spcBef>
              <a:spcAft>
                <a:spcPts val="0"/>
              </a:spcAft>
            </a:pPr>
            <a:r>
              <a:rPr lang="en-US" sz="1700" dirty="0"/>
              <a:t>	</a:t>
            </a:r>
            <a:r>
              <a:rPr lang="en-US" sz="1700" dirty="0">
                <a:solidFill>
                  <a:srgbClr val="0432FF"/>
                </a:solidFill>
              </a:rPr>
              <a:t>WHILE</a:t>
            </a:r>
            <a:r>
              <a:rPr lang="en-US" sz="1700" dirty="0"/>
              <a:t> (number &lt;&gt; 0)</a:t>
            </a:r>
          </a:p>
          <a:p>
            <a:pPr marL="0" indent="0" eaLnBrk="1" hangingPunct="1">
              <a:lnSpc>
                <a:spcPct val="100000"/>
              </a:lnSpc>
              <a:spcBef>
                <a:spcPts val="0"/>
              </a:spcBef>
              <a:spcAft>
                <a:spcPts val="0"/>
              </a:spcAft>
            </a:pPr>
            <a:r>
              <a:rPr lang="en-US" sz="1700" dirty="0"/>
              <a:t>	</a:t>
            </a:r>
            <a:r>
              <a:rPr lang="en-US" sz="1700" dirty="0">
                <a:solidFill>
                  <a:srgbClr val="0432FF"/>
                </a:solidFill>
              </a:rPr>
              <a:t>BREAK</a:t>
            </a:r>
          </a:p>
          <a:p>
            <a:pPr marL="0" indent="0" eaLnBrk="1" hangingPunct="1">
              <a:lnSpc>
                <a:spcPct val="100000"/>
              </a:lnSpc>
              <a:spcBef>
                <a:spcPts val="0"/>
              </a:spcBef>
              <a:spcAft>
                <a:spcPts val="0"/>
              </a:spcAft>
            </a:pPr>
            <a:r>
              <a:rPr lang="en-US" sz="1700" dirty="0"/>
              <a:t>    </a:t>
            </a:r>
            <a:r>
              <a:rPr lang="en-US" sz="1700" dirty="0">
                <a:solidFill>
                  <a:srgbClr val="0432FF"/>
                </a:solidFill>
              </a:rPr>
              <a:t>DEFAULT</a:t>
            </a:r>
          </a:p>
          <a:p>
            <a:pPr marL="0" indent="0" eaLnBrk="1" hangingPunct="1">
              <a:lnSpc>
                <a:spcPct val="100000"/>
              </a:lnSpc>
              <a:spcBef>
                <a:spcPts val="0"/>
              </a:spcBef>
              <a:spcAft>
                <a:spcPts val="0"/>
              </a:spcAft>
            </a:pPr>
            <a:r>
              <a:rPr lang="en-US" sz="1700" dirty="0"/>
              <a:t>	PRINTLINE (</a:t>
            </a:r>
            <a:r>
              <a:rPr lang="en-US" sz="1700" dirty="0">
                <a:solidFill>
                  <a:srgbClr val="C00000"/>
                </a:solidFill>
              </a:rPr>
              <a:t>“Invalid choice!”</a:t>
            </a:r>
            <a:r>
              <a:rPr lang="en-US" sz="1700" dirty="0"/>
              <a:t>)</a:t>
            </a:r>
          </a:p>
          <a:p>
            <a:pPr marL="0" indent="0" eaLnBrk="1" hangingPunct="1">
              <a:lnSpc>
                <a:spcPct val="100000"/>
              </a:lnSpc>
              <a:spcBef>
                <a:spcPts val="0"/>
              </a:spcBef>
              <a:spcAft>
                <a:spcPts val="0"/>
              </a:spcAft>
            </a:pPr>
            <a:r>
              <a:rPr lang="en-US" sz="1700" dirty="0">
                <a:solidFill>
                  <a:srgbClr val="0432FF"/>
                </a:solidFill>
              </a:rPr>
              <a:t>END WHILE</a:t>
            </a:r>
          </a:p>
        </p:txBody>
      </p:sp>
      <p:sp>
        <p:nvSpPr>
          <p:cNvPr id="8" name="TextBox 7">
            <a:extLst>
              <a:ext uri="{FF2B5EF4-FFF2-40B4-BE49-F238E27FC236}">
                <a16:creationId xmlns:a16="http://schemas.microsoft.com/office/drawing/2014/main" id="{2D7044EA-7A87-024B-B73D-ADE406FDE7F9}"/>
              </a:ext>
            </a:extLst>
          </p:cNvPr>
          <p:cNvSpPr txBox="1"/>
          <p:nvPr/>
        </p:nvSpPr>
        <p:spPr>
          <a:xfrm>
            <a:off x="6457950" y="5410200"/>
            <a:ext cx="2228850" cy="838200"/>
          </a:xfrm>
          <a:prstGeom prst="rect">
            <a:avLst/>
          </a:prstGeom>
          <a:solidFill>
            <a:schemeClr val="bg1"/>
          </a:solidFill>
        </p:spPr>
        <p:txBody>
          <a:bodyPr wrap="square" rtlCol="0">
            <a:spAutoFit/>
          </a:bodyPr>
          <a:lstStyle/>
          <a:p>
            <a:endParaRPr lang="en-US" dirty="0"/>
          </a:p>
        </p:txBody>
      </p:sp>
      <p:sp>
        <p:nvSpPr>
          <p:cNvPr id="9" name="Rectangle 8" title="Pseudo code logo">
            <a:extLst>
              <a:ext uri="{FF2B5EF4-FFF2-40B4-BE49-F238E27FC236}">
                <a16:creationId xmlns:a16="http://schemas.microsoft.com/office/drawing/2014/main" id="{0928DCFE-D913-BA4E-BB18-41BA369EFA27}"/>
              </a:ext>
            </a:extLst>
          </p:cNvPr>
          <p:cNvSpPr/>
          <p:nvPr/>
        </p:nvSpPr>
        <p:spPr>
          <a:xfrm>
            <a:off x="7556964" y="5379046"/>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81328463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In-class Problem #2</a:t>
            </a:r>
          </a:p>
        </p:txBody>
      </p:sp>
      <p:sp>
        <p:nvSpPr>
          <p:cNvPr id="6" name="Content Placeholder 5"/>
          <p:cNvSpPr>
            <a:spLocks noGrp="1"/>
          </p:cNvSpPr>
          <p:nvPr>
            <p:ph idx="1"/>
          </p:nvPr>
        </p:nvSpPr>
        <p:spPr/>
        <p:txBody>
          <a:bodyPr/>
          <a:lstStyle/>
          <a:p>
            <a:pPr marL="0" indent="0">
              <a:buNone/>
            </a:pPr>
            <a:r>
              <a:rPr lang="en-US" dirty="0"/>
              <a:t>Problem Statement: Write a program that asks the user to input a number.  The program should contain a while loop that runs if the user inputs any value other than 0.  The loop body should accumulate the sum of all numbers that the user inputs.  During each iteration, output the sum of the numbers input so far.  When the user inputs a 0, the loop stops.  After the loop has stopped, output the total of all numbers input and the average; if the loop never ran, indicate this to the user.  </a:t>
            </a:r>
            <a:br>
              <a:rPr lang="en-US" dirty="0"/>
            </a:br>
            <a:endParaRPr lang="en-US" dirty="0"/>
          </a:p>
        </p:txBody>
      </p:sp>
      <p:sp>
        <p:nvSpPr>
          <p:cNvPr id="4" name="Slide Number Placeholder 3"/>
          <p:cNvSpPr>
            <a:spLocks noGrp="1"/>
          </p:cNvSpPr>
          <p:nvPr>
            <p:ph type="sldNum" sz="quarter" idx="12"/>
          </p:nvPr>
        </p:nvSpPr>
        <p:spPr/>
        <p:txBody>
          <a:bodyPr/>
          <a:lstStyle/>
          <a:p>
            <a:fld id="{BBBC508D-E372-B546-B6C5-BC075EF52ABA}" type="slidenum">
              <a:rPr lang="en-US" altLang="en-US" smtClean="0"/>
              <a:pPr/>
              <a:t>101</a:t>
            </a:fld>
            <a:endParaRPr lang="en-US" altLang="en-US"/>
          </a:p>
        </p:txBody>
      </p:sp>
    </p:spTree>
    <p:extLst>
      <p:ext uri="{BB962C8B-B14F-4D97-AF65-F5344CB8AC3E}">
        <p14:creationId xmlns:p14="http://schemas.microsoft.com/office/powerpoint/2010/main" val="7221186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a:bodyPr>
          <a:lstStyle/>
          <a:p>
            <a:r>
              <a:rPr lang="en-US" altLang="en-US" sz="4000"/>
              <a:t>Pseudocode</a:t>
            </a:r>
            <a:r>
              <a:rPr lang="en-US" altLang="en-US" sz="4000" i="1"/>
              <a:t> – while </a:t>
            </a:r>
            <a:r>
              <a:rPr lang="en-US" altLang="en-US" sz="4000"/>
              <a:t>Loop Sentinel Value</a:t>
            </a:r>
          </a:p>
        </p:txBody>
      </p:sp>
      <p:sp>
        <p:nvSpPr>
          <p:cNvPr id="3" name="Content Placeholder 2"/>
          <p:cNvSpPr>
            <a:spLocks noGrp="1"/>
          </p:cNvSpPr>
          <p:nvPr>
            <p:ph idx="1"/>
          </p:nvPr>
        </p:nvSpPr>
        <p:spPr>
          <a:xfrm>
            <a:off x="822325" y="1846263"/>
            <a:ext cx="7543800" cy="4478337"/>
          </a:xfrm>
        </p:spPr>
        <p:txBody>
          <a:bodyPr>
            <a:normAutofit fontScale="77500" lnSpcReduction="20000"/>
          </a:bodyPr>
          <a:lstStyle/>
          <a:p>
            <a:pPr marL="0" indent="0" fontAlgn="auto">
              <a:spcAft>
                <a:spcPts val="0"/>
              </a:spcAft>
              <a:buFont typeface="Arial" panose="020B0604020202020204" pitchFamily="34" charset="0"/>
              <a:buNone/>
              <a:defRPr/>
            </a:pPr>
            <a:r>
              <a:rPr lang="en-US" sz="2200" dirty="0">
                <a:solidFill>
                  <a:srgbClr val="0432FF"/>
                </a:solidFill>
              </a:rPr>
              <a:t>BEGIN MAIN</a:t>
            </a:r>
          </a:p>
          <a:p>
            <a:pPr marL="0" indent="0" fontAlgn="auto">
              <a:spcAft>
                <a:spcPts val="0"/>
              </a:spcAft>
              <a:buFont typeface="Arial" panose="020B0604020202020204" pitchFamily="34" charset="0"/>
              <a:buNone/>
              <a:defRPr/>
            </a:pPr>
            <a:r>
              <a:rPr lang="en-US" sz="2200" dirty="0"/>
              <a:t>CREATE sum ← 0, value ← 0, count ← 0</a:t>
            </a:r>
          </a:p>
          <a:p>
            <a:pPr marL="0" indent="0" fontAlgn="auto">
              <a:spcAft>
                <a:spcPts val="0"/>
              </a:spcAft>
              <a:buFont typeface="Arial" panose="020B0604020202020204" pitchFamily="34" charset="0"/>
              <a:buNone/>
              <a:defRPr/>
            </a:pPr>
            <a:r>
              <a:rPr lang="en-US" sz="2200" dirty="0"/>
              <a:t>PRINT </a:t>
            </a:r>
            <a:r>
              <a:rPr lang="en-US" sz="2200" dirty="0">
                <a:solidFill>
                  <a:srgbClr val="C00000"/>
                </a:solidFill>
              </a:rPr>
              <a:t>“Enter an integer (0 to quit)”</a:t>
            </a:r>
          </a:p>
          <a:p>
            <a:pPr marL="0" indent="0" fontAlgn="auto">
              <a:spcAft>
                <a:spcPts val="0"/>
              </a:spcAft>
              <a:buFont typeface="Arial" panose="020B0604020202020204" pitchFamily="34" charset="0"/>
              <a:buNone/>
              <a:defRPr/>
            </a:pPr>
            <a:r>
              <a:rPr lang="en-US" sz="2200" dirty="0"/>
              <a:t>READ value</a:t>
            </a:r>
          </a:p>
          <a:p>
            <a:pPr marL="0" indent="0" fontAlgn="auto">
              <a:spcAft>
                <a:spcPts val="0"/>
              </a:spcAft>
              <a:buFont typeface="Arial" panose="020B0604020202020204" pitchFamily="34" charset="0"/>
              <a:buNone/>
              <a:defRPr/>
            </a:pPr>
            <a:r>
              <a:rPr lang="en-US" sz="2200" dirty="0">
                <a:solidFill>
                  <a:srgbClr val="0432FF"/>
                </a:solidFill>
              </a:rPr>
              <a:t>WHILE</a:t>
            </a:r>
            <a:r>
              <a:rPr lang="en-US" sz="2200" dirty="0"/>
              <a:t>(value != 0)</a:t>
            </a:r>
            <a:br>
              <a:rPr lang="en-US" sz="2200" dirty="0"/>
            </a:br>
            <a:r>
              <a:rPr lang="en-US" sz="2200" dirty="0"/>
              <a:t>	count ← count + 1</a:t>
            </a:r>
            <a:br>
              <a:rPr lang="en-US" sz="2200" dirty="0"/>
            </a:br>
            <a:r>
              <a:rPr lang="en-US" sz="2200" dirty="0"/>
              <a:t>	sum ← sum + value</a:t>
            </a:r>
            <a:br>
              <a:rPr lang="en-US" sz="2200" dirty="0"/>
            </a:br>
            <a:r>
              <a:rPr lang="en-US" sz="2200" dirty="0"/>
              <a:t>	PRINTLINE </a:t>
            </a:r>
            <a:r>
              <a:rPr lang="en-US" sz="2200" dirty="0">
                <a:solidFill>
                  <a:srgbClr val="C00000"/>
                </a:solidFill>
              </a:rPr>
              <a:t>“The sum so far is “</a:t>
            </a:r>
            <a:r>
              <a:rPr lang="en-US" sz="2200" dirty="0"/>
              <a:t> + sum.” </a:t>
            </a:r>
            <a:br>
              <a:rPr lang="en-US" sz="2200" dirty="0"/>
            </a:br>
            <a:r>
              <a:rPr lang="en-US" sz="2200" dirty="0"/>
              <a:t>	PRINT </a:t>
            </a:r>
            <a:r>
              <a:rPr lang="en-US" sz="2200" dirty="0">
                <a:solidFill>
                  <a:srgbClr val="C00000"/>
                </a:solidFill>
              </a:rPr>
              <a:t>“Enter another integer (0 to quit)”</a:t>
            </a:r>
          </a:p>
          <a:p>
            <a:pPr marL="0" indent="0" fontAlgn="auto">
              <a:spcAft>
                <a:spcPts val="0"/>
              </a:spcAft>
              <a:buFont typeface="Arial" panose="020B0604020202020204" pitchFamily="34" charset="0"/>
              <a:buNone/>
              <a:defRPr/>
            </a:pPr>
            <a:r>
              <a:rPr lang="en-US" sz="2200" dirty="0"/>
              <a:t>	</a:t>
            </a:r>
            <a:r>
              <a:rPr lang="en-US" sz="2300" dirty="0"/>
              <a:t>READ value</a:t>
            </a:r>
            <a:br>
              <a:rPr lang="en-US" sz="2200" dirty="0"/>
            </a:br>
            <a:r>
              <a:rPr lang="en-US" sz="2200" dirty="0">
                <a:solidFill>
                  <a:srgbClr val="0432FF"/>
                </a:solidFill>
              </a:rPr>
              <a:t>ENDWHILE</a:t>
            </a:r>
            <a:br>
              <a:rPr lang="en-US" sz="2200" dirty="0"/>
            </a:br>
            <a:br>
              <a:rPr lang="en-US" sz="2200" dirty="0"/>
            </a:br>
            <a:r>
              <a:rPr lang="en-US" sz="2200" dirty="0">
                <a:solidFill>
                  <a:srgbClr val="0432FF"/>
                </a:solidFill>
              </a:rPr>
              <a:t>IF</a:t>
            </a:r>
            <a:r>
              <a:rPr lang="en-US" sz="2200" dirty="0"/>
              <a:t> (count == 0) </a:t>
            </a:r>
            <a:r>
              <a:rPr lang="en-US" sz="2200" dirty="0">
                <a:solidFill>
                  <a:srgbClr val="0432FF"/>
                </a:solidFill>
              </a:rPr>
              <a:t>THEN</a:t>
            </a:r>
            <a:br>
              <a:rPr lang="en-US" sz="2200" dirty="0"/>
            </a:br>
            <a:r>
              <a:rPr lang="en-US" sz="2200" dirty="0"/>
              <a:t>	PRINTLINE </a:t>
            </a:r>
            <a:r>
              <a:rPr lang="en-US" sz="2200" dirty="0">
                <a:solidFill>
                  <a:srgbClr val="C00000"/>
                </a:solidFill>
              </a:rPr>
              <a:t>“No values were entered.”</a:t>
            </a:r>
            <a:br>
              <a:rPr lang="en-US" sz="2200" dirty="0"/>
            </a:br>
            <a:r>
              <a:rPr lang="en-US" sz="2200" dirty="0">
                <a:solidFill>
                  <a:srgbClr val="0432FF"/>
                </a:solidFill>
              </a:rPr>
              <a:t>ELSE</a:t>
            </a:r>
            <a:br>
              <a:rPr lang="en-US" sz="2200" dirty="0"/>
            </a:br>
            <a:r>
              <a:rPr lang="en-US" sz="2200" dirty="0"/>
              <a:t>	PRINTLINE </a:t>
            </a:r>
            <a:r>
              <a:rPr lang="en-US" sz="2200" dirty="0">
                <a:solidFill>
                  <a:srgbClr val="C00000"/>
                </a:solidFill>
              </a:rPr>
              <a:t>“The sum of all values is “</a:t>
            </a:r>
            <a:r>
              <a:rPr lang="en-US" sz="2200" dirty="0"/>
              <a:t> + sum</a:t>
            </a:r>
            <a:br>
              <a:rPr lang="en-US" sz="2200" dirty="0"/>
            </a:br>
            <a:r>
              <a:rPr lang="en-US" sz="2200" dirty="0"/>
              <a:t>	PRINTLINE </a:t>
            </a:r>
            <a:r>
              <a:rPr lang="en-US" sz="2200" dirty="0">
                <a:solidFill>
                  <a:srgbClr val="C00000"/>
                </a:solidFill>
              </a:rPr>
              <a:t>“The average of all values is “</a:t>
            </a:r>
            <a:r>
              <a:rPr lang="en-US" sz="2200" dirty="0"/>
              <a:t> + sum/count</a:t>
            </a:r>
          </a:p>
          <a:p>
            <a:pPr marL="0" indent="0" fontAlgn="auto">
              <a:spcAft>
                <a:spcPts val="0"/>
              </a:spcAft>
              <a:buFont typeface="Arial" panose="020B0604020202020204" pitchFamily="34" charset="0"/>
              <a:buNone/>
              <a:defRPr/>
            </a:pPr>
            <a:r>
              <a:rPr lang="en-US" sz="2200" dirty="0">
                <a:solidFill>
                  <a:srgbClr val="0432FF"/>
                </a:solidFill>
              </a:rPr>
              <a:t>ENDIF</a:t>
            </a:r>
          </a:p>
          <a:p>
            <a:pPr marL="0" indent="0" fontAlgn="auto">
              <a:spcAft>
                <a:spcPts val="0"/>
              </a:spcAft>
              <a:buFont typeface="Arial" panose="020B0604020202020204" pitchFamily="34" charset="0"/>
              <a:buNone/>
              <a:defRPr/>
            </a:pPr>
            <a:r>
              <a:rPr lang="en-US" sz="2200" dirty="0">
                <a:solidFill>
                  <a:srgbClr val="0432FF"/>
                </a:solidFill>
              </a:rPr>
              <a:t>END MAIN</a:t>
            </a:r>
            <a:endParaRPr lang="en-US" dirty="0">
              <a:solidFill>
                <a:srgbClr val="0432FF"/>
              </a:solidFill>
            </a:endParaRPr>
          </a:p>
        </p:txBody>
      </p:sp>
      <p:sp>
        <p:nvSpPr>
          <p:cNvPr id="2" name="Slide Number Placeholder 1"/>
          <p:cNvSpPr>
            <a:spLocks noGrp="1"/>
          </p:cNvSpPr>
          <p:nvPr>
            <p:ph type="sldNum" sz="quarter" idx="12"/>
          </p:nvPr>
        </p:nvSpPr>
        <p:spPr/>
        <p:txBody>
          <a:bodyPr/>
          <a:lstStyle/>
          <a:p>
            <a:pPr>
              <a:defRPr/>
            </a:pPr>
            <a:fld id="{3C7EA980-D87E-8B49-AF51-918ED9FF8E5F}" type="slidenum">
              <a:rPr lang="en-US" smtClean="0"/>
              <a:pPr>
                <a:defRPr/>
              </a:pPr>
              <a:t>102</a:t>
            </a:fld>
            <a:endParaRPr lang="en-US" dirty="0"/>
          </a:p>
        </p:txBody>
      </p:sp>
      <p:sp>
        <p:nvSpPr>
          <p:cNvPr id="10" name="TextBox 9">
            <a:extLst>
              <a:ext uri="{FF2B5EF4-FFF2-40B4-BE49-F238E27FC236}">
                <a16:creationId xmlns:a16="http://schemas.microsoft.com/office/drawing/2014/main" id="{470DC44C-AEBE-BC45-9AB0-8FC2E617C6BB}"/>
              </a:ext>
            </a:extLst>
          </p:cNvPr>
          <p:cNvSpPr txBox="1"/>
          <p:nvPr/>
        </p:nvSpPr>
        <p:spPr>
          <a:xfrm>
            <a:off x="7467600" y="5379046"/>
            <a:ext cx="1219200" cy="869354"/>
          </a:xfrm>
          <a:prstGeom prst="rect">
            <a:avLst/>
          </a:prstGeom>
          <a:solidFill>
            <a:schemeClr val="bg1"/>
          </a:solidFill>
        </p:spPr>
        <p:txBody>
          <a:bodyPr wrap="square" rtlCol="0">
            <a:spAutoFit/>
          </a:bodyPr>
          <a:lstStyle/>
          <a:p>
            <a:endParaRPr lang="en-US" dirty="0"/>
          </a:p>
        </p:txBody>
      </p:sp>
      <p:sp>
        <p:nvSpPr>
          <p:cNvPr id="11" name="Rectangle 10" title="Pseudo code logo">
            <a:extLst>
              <a:ext uri="{FF2B5EF4-FFF2-40B4-BE49-F238E27FC236}">
                <a16:creationId xmlns:a16="http://schemas.microsoft.com/office/drawing/2014/main" id="{4805F0E4-3B6F-B249-8432-A122242893A7}"/>
              </a:ext>
            </a:extLst>
          </p:cNvPr>
          <p:cNvSpPr/>
          <p:nvPr/>
        </p:nvSpPr>
        <p:spPr>
          <a:xfrm>
            <a:off x="7556964" y="5379046"/>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2931763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eaLnBrk="1" hangingPunct="1"/>
            <a:br>
              <a:rPr lang="en-US" altLang="en-US" b="1" dirty="0"/>
            </a:br>
            <a:br>
              <a:rPr lang="en-US" altLang="en-US" b="1" dirty="0"/>
            </a:br>
            <a:br>
              <a:rPr lang="en-US" altLang="en-US" b="1" dirty="0"/>
            </a:br>
            <a:br>
              <a:rPr lang="en-US" altLang="en-US" b="1" dirty="0"/>
            </a:br>
            <a:r>
              <a:rPr lang="en-US" altLang="en-US" b="1" dirty="0"/>
              <a:t>End of Module 4 Slides</a:t>
            </a:r>
            <a:endParaRPr lang="en-US" b="1" dirty="0"/>
          </a:p>
        </p:txBody>
      </p:sp>
      <p:sp>
        <p:nvSpPr>
          <p:cNvPr id="5" name="Slide Number Placeholder 4"/>
          <p:cNvSpPr>
            <a:spLocks noGrp="1"/>
          </p:cNvSpPr>
          <p:nvPr>
            <p:ph type="sldNum" sz="quarter" idx="12"/>
          </p:nvPr>
        </p:nvSpPr>
        <p:spPr/>
        <p:txBody>
          <a:bodyPr/>
          <a:lstStyle/>
          <a:p>
            <a:pPr>
              <a:defRPr/>
            </a:pPr>
            <a:fld id="{DB83EC5F-B486-E444-81BD-291AC4C543D4}" type="slidenum">
              <a:rPr lang="en-US" smtClean="0"/>
              <a:pPr>
                <a:defRPr/>
              </a:pPr>
              <a:t>103</a:t>
            </a:fld>
            <a:endParaRPr lang="en-US"/>
          </a:p>
        </p:txBody>
      </p:sp>
    </p:spTree>
    <p:extLst>
      <p:ext uri="{BB962C8B-B14F-4D97-AF65-F5344CB8AC3E}">
        <p14:creationId xmlns:p14="http://schemas.microsoft.com/office/powerpoint/2010/main" val="1052596389"/>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US" altLang="en-US" dirty="0"/>
              <a:t>Example: Writing 1,000 Sentences</a:t>
            </a:r>
            <a:br>
              <a:rPr lang="en-US" altLang="en-US" dirty="0"/>
            </a:br>
            <a:r>
              <a:rPr lang="en-US" altLang="en-US" sz="2143" dirty="0"/>
              <a:t>(using a while loop)</a:t>
            </a:r>
            <a:endParaRPr lang="en-US" altLang="en-US" dirty="0"/>
          </a:p>
        </p:txBody>
      </p:sp>
      <p:sp>
        <p:nvSpPr>
          <p:cNvPr id="44035" name="Rectangle 3"/>
          <p:cNvSpPr>
            <a:spLocks noGrp="1" noChangeArrowheads="1"/>
          </p:cNvSpPr>
          <p:nvPr>
            <p:ph idx="1"/>
          </p:nvPr>
        </p:nvSpPr>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(counter &lt; 1000) {</a:t>
            </a:r>
          </a:p>
          <a:p>
            <a:pPr lvl="1">
              <a:buFontTx/>
              <a:buNone/>
            </a:pPr>
            <a:r>
              <a:rPr lang="en-US" altLang="en-US" sz="2800" dirty="0"/>
              <a:t>	PRINTLINE (counter + “I will not…”);</a:t>
            </a:r>
          </a:p>
          <a:p>
            <a:pPr lvl="1">
              <a:buFontTx/>
              <a:buNone/>
            </a:pPr>
            <a:r>
              <a:rPr lang="en-US" altLang="en-US" sz="2800" dirty="0"/>
              <a:t>}</a:t>
            </a:r>
          </a:p>
          <a:p>
            <a:pPr lvl="1">
              <a:buFontTx/>
              <a:buNone/>
            </a:pPr>
            <a:endParaRPr lang="en-US" altLang="en-US" sz="2800" dirty="0"/>
          </a:p>
          <a:p>
            <a:pPr lvl="1">
              <a:buFontTx/>
              <a:buNone/>
            </a:pPr>
            <a:endParaRPr lang="en-US" altLang="en-US" sz="2800" dirty="0"/>
          </a:p>
          <a:p>
            <a:pPr lvl="1">
              <a:buFontTx/>
              <a:buNone/>
            </a:pPr>
            <a:r>
              <a:rPr lang="en-US" altLang="en-US" sz="2800" dirty="0"/>
              <a:t>Output: </a:t>
            </a:r>
            <a:r>
              <a:rPr lang="en-US" altLang="en-US" sz="2800" dirty="0">
                <a:solidFill>
                  <a:srgbClr val="FF0000"/>
                </a:solidFill>
              </a:rPr>
              <a:t>1</a:t>
            </a:r>
            <a:r>
              <a:rPr lang="en-US" altLang="en-US" sz="2800" dirty="0"/>
              <a:t> I will not eat at Taco Bell again</a:t>
            </a:r>
          </a:p>
        </p:txBody>
      </p:sp>
      <p:sp>
        <p:nvSpPr>
          <p:cNvPr id="44036"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037"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44039" name="Line 7"/>
          <p:cNvSpPr>
            <a:spLocks noChangeShapeType="1"/>
          </p:cNvSpPr>
          <p:nvPr/>
        </p:nvSpPr>
        <p:spPr bwMode="auto">
          <a:xfrm>
            <a:off x="448808" y="3492835"/>
            <a:ext cx="349948"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Text Box 6"/>
          <p:cNvSpPr txBox="1">
            <a:spLocks noChangeArrowheads="1"/>
          </p:cNvSpPr>
          <p:nvPr/>
        </p:nvSpPr>
        <p:spPr bwMode="auto">
          <a:xfrm>
            <a:off x="6400800" y="2449634"/>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dirty="0">
                <a:solidFill>
                  <a:srgbClr val="FF0000"/>
                </a:solidFill>
              </a:rPr>
              <a:t>1</a:t>
            </a:r>
            <a:endParaRPr lang="en-US" altLang="en-US" dirty="0">
              <a:solidFill>
                <a:srgbClr val="FF0000"/>
              </a:solidFill>
            </a:endParaRPr>
          </a:p>
        </p:txBody>
      </p:sp>
      <p:sp>
        <p:nvSpPr>
          <p:cNvPr id="8" name="TextBox 7">
            <a:extLst>
              <a:ext uri="{FF2B5EF4-FFF2-40B4-BE49-F238E27FC236}">
                <a16:creationId xmlns:a16="http://schemas.microsoft.com/office/drawing/2014/main" id="{628987AB-395C-8949-B3FC-F8F1DAB54CA2}"/>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0" name="Picture 10" descr="Java Logo">
            <a:extLst>
              <a:ext uri="{FF2B5EF4-FFF2-40B4-BE49-F238E27FC236}">
                <a16:creationId xmlns:a16="http://schemas.microsoft.com/office/drawing/2014/main" id="{DCEE15B1-E841-5541-9348-8110D477F0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 Sharp Logo">
            <a:extLst>
              <a:ext uri="{FF2B5EF4-FFF2-40B4-BE49-F238E27FC236}">
                <a16:creationId xmlns:a16="http://schemas.microsoft.com/office/drawing/2014/main" id="{C8A32A0D-C521-464B-9832-7B7F8A7852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logo showing C++" title="C++ Logo">
            <a:extLst>
              <a:ext uri="{FF2B5EF4-FFF2-40B4-BE49-F238E27FC236}">
                <a16:creationId xmlns:a16="http://schemas.microsoft.com/office/drawing/2014/main" id="{9AD536F7-061D-4D41-B673-AD86A9CDACE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47DE7CA8-456B-CE40-9B58-39E5445AE954}"/>
              </a:ext>
            </a:extLst>
          </p:cNvPr>
          <p:cNvSpPr>
            <a:spLocks noGrp="1"/>
          </p:cNvSpPr>
          <p:nvPr>
            <p:ph type="sldNum" sz="quarter" idx="12"/>
          </p:nvPr>
        </p:nvSpPr>
        <p:spPr/>
        <p:txBody>
          <a:bodyPr/>
          <a:lstStyle/>
          <a:p>
            <a:fld id="{DCDCC0F0-3959-5643-A12E-98A206BA0E77}" type="slidenum">
              <a:rPr lang="en-US" altLang="en-US" smtClean="0"/>
              <a:pPr/>
              <a:t>11</a:t>
            </a:fld>
            <a:endParaRPr lang="en-US" altLang="en-US"/>
          </a:p>
        </p:txBody>
      </p:sp>
    </p:spTree>
    <p:extLst>
      <p:ext uri="{BB962C8B-B14F-4D97-AF65-F5344CB8AC3E}">
        <p14:creationId xmlns:p14="http://schemas.microsoft.com/office/powerpoint/2010/main" val="1278299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altLang="en-US" dirty="0"/>
              <a:t>Example: Writing 1,000 Sentences</a:t>
            </a:r>
            <a:br>
              <a:rPr lang="en-US" altLang="en-US" dirty="0"/>
            </a:br>
            <a:r>
              <a:rPr lang="en-US" altLang="en-US" sz="2143" dirty="0"/>
              <a:t>(using a while loop)</a:t>
            </a:r>
            <a:endParaRPr lang="en-US" altLang="en-US" dirty="0"/>
          </a:p>
        </p:txBody>
      </p:sp>
      <p:sp>
        <p:nvSpPr>
          <p:cNvPr id="45059" name="Rectangle 3"/>
          <p:cNvSpPr>
            <a:spLocks noGrp="1" noChangeArrowheads="1"/>
          </p:cNvSpPr>
          <p:nvPr>
            <p:ph idx="1"/>
          </p:nvPr>
        </p:nvSpPr>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(counter &lt; 1000) {</a:t>
            </a:r>
          </a:p>
          <a:p>
            <a:pPr lvl="1">
              <a:buFontTx/>
              <a:buNone/>
            </a:pPr>
            <a:r>
              <a:rPr lang="en-US" altLang="en-US" sz="2800" dirty="0"/>
              <a:t>	PRINTLINE (counter + “I will not…”);</a:t>
            </a:r>
          </a:p>
          <a:p>
            <a:pPr lvl="1">
              <a:buFontTx/>
              <a:buNone/>
            </a:pPr>
            <a:r>
              <a:rPr lang="en-US" altLang="en-US" sz="2800" dirty="0">
                <a:solidFill>
                  <a:srgbClr val="FF0000"/>
                </a:solidFill>
              </a:rPr>
              <a:t>}</a:t>
            </a:r>
          </a:p>
          <a:p>
            <a:pPr lvl="1">
              <a:buFontTx/>
              <a:buNone/>
            </a:pPr>
            <a:endParaRPr lang="en-US" altLang="en-US" sz="2800" dirty="0"/>
          </a:p>
        </p:txBody>
      </p:sp>
      <p:sp>
        <p:nvSpPr>
          <p:cNvPr id="45060"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61"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45065" name="Freeform 9"/>
          <p:cNvSpPr>
            <a:spLocks/>
          </p:cNvSpPr>
          <p:nvPr/>
        </p:nvSpPr>
        <p:spPr bwMode="auto">
          <a:xfrm>
            <a:off x="346888" y="3044595"/>
            <a:ext cx="466597" cy="933193"/>
          </a:xfrm>
          <a:custGeom>
            <a:avLst/>
            <a:gdLst>
              <a:gd name="T0" fmla="*/ 192 w 192"/>
              <a:gd name="T1" fmla="*/ 336 h 336"/>
              <a:gd name="T2" fmla="*/ 0 w 192"/>
              <a:gd name="T3" fmla="*/ 144 h 336"/>
              <a:gd name="T4" fmla="*/ 192 w 192"/>
              <a:gd name="T5" fmla="*/ 0 h 336"/>
            </a:gdLst>
            <a:ahLst/>
            <a:cxnLst>
              <a:cxn ang="0">
                <a:pos x="T0" y="T1"/>
              </a:cxn>
              <a:cxn ang="0">
                <a:pos x="T2" y="T3"/>
              </a:cxn>
              <a:cxn ang="0">
                <a:pos x="T4" y="T5"/>
              </a:cxn>
            </a:cxnLst>
            <a:rect l="0" t="0" r="r" b="b"/>
            <a:pathLst>
              <a:path w="192" h="336">
                <a:moveTo>
                  <a:pt x="192" y="336"/>
                </a:moveTo>
                <a:cubicBezTo>
                  <a:pt x="96" y="268"/>
                  <a:pt x="0" y="200"/>
                  <a:pt x="0" y="144"/>
                </a:cubicBezTo>
                <a:cubicBezTo>
                  <a:pt x="0" y="88"/>
                  <a:pt x="144" y="24"/>
                  <a:pt x="192" y="0"/>
                </a:cubicBezTo>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5066" name="Line 10"/>
          <p:cNvSpPr>
            <a:spLocks noChangeShapeType="1"/>
          </p:cNvSpPr>
          <p:nvPr/>
        </p:nvSpPr>
        <p:spPr bwMode="auto">
          <a:xfrm flipV="1">
            <a:off x="688761" y="2988587"/>
            <a:ext cx="233298" cy="116649"/>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Text Box 6"/>
          <p:cNvSpPr txBox="1">
            <a:spLocks noChangeArrowheads="1"/>
          </p:cNvSpPr>
          <p:nvPr/>
        </p:nvSpPr>
        <p:spPr bwMode="auto">
          <a:xfrm>
            <a:off x="6400800" y="2449634"/>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dirty="0">
                <a:solidFill>
                  <a:srgbClr val="FF0000"/>
                </a:solidFill>
              </a:rPr>
              <a:t>1</a:t>
            </a:r>
            <a:endParaRPr lang="en-US" altLang="en-US" dirty="0">
              <a:solidFill>
                <a:srgbClr val="FF0000"/>
              </a:solidFill>
            </a:endParaRPr>
          </a:p>
        </p:txBody>
      </p:sp>
      <p:sp>
        <p:nvSpPr>
          <p:cNvPr id="10" name="TextBox 9">
            <a:extLst>
              <a:ext uri="{FF2B5EF4-FFF2-40B4-BE49-F238E27FC236}">
                <a16:creationId xmlns:a16="http://schemas.microsoft.com/office/drawing/2014/main" id="{28BD8A07-2AA3-D84B-81E4-C46C52B67FCB}"/>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1" name="Picture 10" descr="Java Logo">
            <a:extLst>
              <a:ext uri="{FF2B5EF4-FFF2-40B4-BE49-F238E27FC236}">
                <a16:creationId xmlns:a16="http://schemas.microsoft.com/office/drawing/2014/main" id="{1DD1E304-2E9B-BA4A-A6B5-578C04ACD0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 Sharp Logo">
            <a:extLst>
              <a:ext uri="{FF2B5EF4-FFF2-40B4-BE49-F238E27FC236}">
                <a16:creationId xmlns:a16="http://schemas.microsoft.com/office/drawing/2014/main" id="{3809FAAC-F20E-4B4F-AFA9-9AEA4210E5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logo showing C++" title="C++ Logo">
            <a:extLst>
              <a:ext uri="{FF2B5EF4-FFF2-40B4-BE49-F238E27FC236}">
                <a16:creationId xmlns:a16="http://schemas.microsoft.com/office/drawing/2014/main" id="{955497DC-D60F-F84C-B967-0C658A2A07D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A4410B60-98EA-FB47-B9D9-FCE59F886F91}"/>
              </a:ext>
            </a:extLst>
          </p:cNvPr>
          <p:cNvSpPr>
            <a:spLocks noGrp="1"/>
          </p:cNvSpPr>
          <p:nvPr>
            <p:ph type="sldNum" sz="quarter" idx="12"/>
          </p:nvPr>
        </p:nvSpPr>
        <p:spPr/>
        <p:txBody>
          <a:bodyPr/>
          <a:lstStyle/>
          <a:p>
            <a:fld id="{DCDCC0F0-3959-5643-A12E-98A206BA0E77}" type="slidenum">
              <a:rPr lang="en-US" altLang="en-US" smtClean="0"/>
              <a:pPr/>
              <a:t>12</a:t>
            </a:fld>
            <a:endParaRPr lang="en-US" altLang="en-US"/>
          </a:p>
        </p:txBody>
      </p:sp>
    </p:spTree>
    <p:extLst>
      <p:ext uri="{BB962C8B-B14F-4D97-AF65-F5344CB8AC3E}">
        <p14:creationId xmlns:p14="http://schemas.microsoft.com/office/powerpoint/2010/main" val="94809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r>
              <a:rPr lang="en-US" altLang="en-US" dirty="0"/>
              <a:t>Example: Writing 1,000 Sentences</a:t>
            </a:r>
            <a:br>
              <a:rPr lang="en-US" altLang="en-US" dirty="0"/>
            </a:br>
            <a:r>
              <a:rPr lang="en-US" altLang="en-US" sz="2143" dirty="0"/>
              <a:t>(using a while loop)</a:t>
            </a:r>
            <a:endParaRPr lang="en-US" altLang="en-US" dirty="0"/>
          </a:p>
        </p:txBody>
      </p:sp>
      <p:sp>
        <p:nvSpPr>
          <p:cNvPr id="46083" name="Rectangle 3"/>
          <p:cNvSpPr>
            <a:spLocks noGrp="1" noChangeArrowheads="1"/>
          </p:cNvSpPr>
          <p:nvPr>
            <p:ph idx="1"/>
          </p:nvPr>
        </p:nvSpPr>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a:t>
            </a:r>
            <a:r>
              <a:rPr lang="en-US" altLang="en-US" sz="2800" dirty="0">
                <a:solidFill>
                  <a:srgbClr val="FF0000"/>
                </a:solidFill>
              </a:rPr>
              <a:t>counter &lt; 1000</a:t>
            </a:r>
            <a:r>
              <a:rPr lang="en-US" altLang="en-US" sz="2800" dirty="0"/>
              <a:t>) {</a:t>
            </a:r>
          </a:p>
          <a:p>
            <a:pPr lvl="1">
              <a:buFontTx/>
              <a:buNone/>
            </a:pPr>
            <a:r>
              <a:rPr lang="en-US" altLang="en-US" sz="2800" dirty="0"/>
              <a:t>	PRINTLINE (counter + “I will not…”);</a:t>
            </a:r>
          </a:p>
          <a:p>
            <a:pPr lvl="1">
              <a:buFontTx/>
              <a:buNone/>
            </a:pPr>
            <a:r>
              <a:rPr lang="en-US" altLang="en-US" sz="2800" dirty="0"/>
              <a:t>}</a:t>
            </a:r>
          </a:p>
          <a:p>
            <a:pPr lvl="1">
              <a:buFontTx/>
              <a:buNone/>
            </a:pPr>
            <a:endParaRPr lang="en-US" altLang="en-US" sz="2800" dirty="0"/>
          </a:p>
        </p:txBody>
      </p:sp>
      <p:sp>
        <p:nvSpPr>
          <p:cNvPr id="46084"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085"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7" name="Text Box 6"/>
          <p:cNvSpPr txBox="1">
            <a:spLocks noChangeArrowheads="1"/>
          </p:cNvSpPr>
          <p:nvPr/>
        </p:nvSpPr>
        <p:spPr bwMode="auto">
          <a:xfrm>
            <a:off x="6400800" y="2449634"/>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dirty="0">
                <a:solidFill>
                  <a:srgbClr val="FF0000"/>
                </a:solidFill>
              </a:rPr>
              <a:t>1</a:t>
            </a:r>
            <a:endParaRPr lang="en-US" altLang="en-US" dirty="0">
              <a:solidFill>
                <a:srgbClr val="FF0000"/>
              </a:solidFill>
            </a:endParaRPr>
          </a:p>
        </p:txBody>
      </p:sp>
      <p:sp>
        <p:nvSpPr>
          <p:cNvPr id="8" name="Line 7"/>
          <p:cNvSpPr>
            <a:spLocks noChangeShapeType="1"/>
          </p:cNvSpPr>
          <p:nvPr/>
        </p:nvSpPr>
        <p:spPr bwMode="auto">
          <a:xfrm>
            <a:off x="520727" y="3009949"/>
            <a:ext cx="349948"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TextBox 8">
            <a:extLst>
              <a:ext uri="{FF2B5EF4-FFF2-40B4-BE49-F238E27FC236}">
                <a16:creationId xmlns:a16="http://schemas.microsoft.com/office/drawing/2014/main" id="{99AD7C8F-89E8-FD4E-8F1D-FBA9DDA4455E}"/>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0" name="Picture 10" descr="Java Logo">
            <a:extLst>
              <a:ext uri="{FF2B5EF4-FFF2-40B4-BE49-F238E27FC236}">
                <a16:creationId xmlns:a16="http://schemas.microsoft.com/office/drawing/2014/main" id="{9F017484-EEB7-744C-B847-1DFBC7420D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 Sharp Logo">
            <a:extLst>
              <a:ext uri="{FF2B5EF4-FFF2-40B4-BE49-F238E27FC236}">
                <a16:creationId xmlns:a16="http://schemas.microsoft.com/office/drawing/2014/main" id="{8C7DD028-C034-1245-B97E-FA7CFC5AE2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logo showing C++" title="C++ Logo">
            <a:extLst>
              <a:ext uri="{FF2B5EF4-FFF2-40B4-BE49-F238E27FC236}">
                <a16:creationId xmlns:a16="http://schemas.microsoft.com/office/drawing/2014/main" id="{2D329D08-CF98-BC46-BE75-82BAE4C3177A}"/>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AF5E7EB3-350E-B642-85B8-DB6333A3E847}"/>
              </a:ext>
            </a:extLst>
          </p:cNvPr>
          <p:cNvSpPr>
            <a:spLocks noGrp="1"/>
          </p:cNvSpPr>
          <p:nvPr>
            <p:ph type="sldNum" sz="quarter" idx="12"/>
          </p:nvPr>
        </p:nvSpPr>
        <p:spPr/>
        <p:txBody>
          <a:bodyPr/>
          <a:lstStyle/>
          <a:p>
            <a:fld id="{DCDCC0F0-3959-5643-A12E-98A206BA0E77}" type="slidenum">
              <a:rPr lang="en-US" altLang="en-US" smtClean="0"/>
              <a:pPr/>
              <a:t>13</a:t>
            </a:fld>
            <a:endParaRPr lang="en-US" altLang="en-US"/>
          </a:p>
        </p:txBody>
      </p:sp>
    </p:spTree>
    <p:extLst>
      <p:ext uri="{BB962C8B-B14F-4D97-AF65-F5344CB8AC3E}">
        <p14:creationId xmlns:p14="http://schemas.microsoft.com/office/powerpoint/2010/main" val="363652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r>
              <a:rPr lang="en-US" altLang="en-US" dirty="0"/>
              <a:t>Example: Writing 1,000 Sentences</a:t>
            </a:r>
            <a:br>
              <a:rPr lang="en-US" altLang="en-US" dirty="0"/>
            </a:br>
            <a:r>
              <a:rPr lang="en-US" altLang="en-US" sz="2143" dirty="0"/>
              <a:t>(using a while loop)</a:t>
            </a:r>
            <a:endParaRPr lang="en-US" altLang="en-US" dirty="0"/>
          </a:p>
        </p:txBody>
      </p:sp>
      <p:sp>
        <p:nvSpPr>
          <p:cNvPr id="47107" name="Rectangle 3"/>
          <p:cNvSpPr>
            <a:spLocks noGrp="1" noChangeArrowheads="1"/>
          </p:cNvSpPr>
          <p:nvPr>
            <p:ph idx="1"/>
          </p:nvPr>
        </p:nvSpPr>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(counter &lt; 1000) {</a:t>
            </a:r>
          </a:p>
          <a:p>
            <a:pPr lvl="1">
              <a:buFontTx/>
              <a:buNone/>
            </a:pPr>
            <a:r>
              <a:rPr lang="en-US" altLang="en-US" sz="2800" dirty="0"/>
              <a:t>	PRINTLINE (counter + “I will not…”);</a:t>
            </a:r>
          </a:p>
          <a:p>
            <a:pPr lvl="1">
              <a:buFontTx/>
              <a:buNone/>
            </a:pPr>
            <a:r>
              <a:rPr lang="en-US" altLang="en-US" sz="2800" dirty="0"/>
              <a:t>}</a:t>
            </a:r>
          </a:p>
          <a:p>
            <a:pPr lvl="1">
              <a:buFontTx/>
              <a:buNone/>
            </a:pPr>
            <a:endParaRPr lang="en-US" altLang="en-US" sz="2800" dirty="0"/>
          </a:p>
          <a:p>
            <a:pPr lvl="1">
              <a:buFontTx/>
              <a:buNone/>
            </a:pPr>
            <a:endParaRPr lang="en-US" altLang="en-US" sz="2800" dirty="0"/>
          </a:p>
          <a:p>
            <a:pPr lvl="1">
              <a:buFontTx/>
              <a:buNone/>
            </a:pPr>
            <a:r>
              <a:rPr lang="en-US" altLang="en-US" sz="2800" dirty="0"/>
              <a:t>Output: </a:t>
            </a:r>
            <a:r>
              <a:rPr lang="en-US" altLang="en-US" sz="2800" dirty="0">
                <a:solidFill>
                  <a:srgbClr val="FF0000"/>
                </a:solidFill>
              </a:rPr>
              <a:t>1</a:t>
            </a:r>
            <a:r>
              <a:rPr lang="en-US" altLang="en-US" sz="2800" dirty="0"/>
              <a:t> I will not eat at Taco Bell again</a:t>
            </a:r>
          </a:p>
        </p:txBody>
      </p:sp>
      <p:sp>
        <p:nvSpPr>
          <p:cNvPr id="47108"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09"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47111" name="Line 7"/>
          <p:cNvSpPr>
            <a:spLocks noChangeShapeType="1"/>
          </p:cNvSpPr>
          <p:nvPr/>
        </p:nvSpPr>
        <p:spPr bwMode="auto">
          <a:xfrm>
            <a:off x="294696" y="3482561"/>
            <a:ext cx="349948"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Text Box 6"/>
          <p:cNvSpPr txBox="1">
            <a:spLocks noChangeArrowheads="1"/>
          </p:cNvSpPr>
          <p:nvPr/>
        </p:nvSpPr>
        <p:spPr bwMode="auto">
          <a:xfrm>
            <a:off x="6400800" y="2449634"/>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dirty="0">
                <a:solidFill>
                  <a:srgbClr val="FF0000"/>
                </a:solidFill>
              </a:rPr>
              <a:t>1</a:t>
            </a:r>
            <a:endParaRPr lang="en-US" altLang="en-US" dirty="0">
              <a:solidFill>
                <a:srgbClr val="FF0000"/>
              </a:solidFill>
            </a:endParaRPr>
          </a:p>
        </p:txBody>
      </p:sp>
      <p:sp>
        <p:nvSpPr>
          <p:cNvPr id="8" name="TextBox 7">
            <a:extLst>
              <a:ext uri="{FF2B5EF4-FFF2-40B4-BE49-F238E27FC236}">
                <a16:creationId xmlns:a16="http://schemas.microsoft.com/office/drawing/2014/main" id="{733745A2-D09C-D64F-BC73-6407217D0BD2}"/>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0" name="Picture 10" descr="Java Logo">
            <a:extLst>
              <a:ext uri="{FF2B5EF4-FFF2-40B4-BE49-F238E27FC236}">
                <a16:creationId xmlns:a16="http://schemas.microsoft.com/office/drawing/2014/main" id="{37D8E40D-107D-2F47-B7C0-5C230362F2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 Sharp Logo">
            <a:extLst>
              <a:ext uri="{FF2B5EF4-FFF2-40B4-BE49-F238E27FC236}">
                <a16:creationId xmlns:a16="http://schemas.microsoft.com/office/drawing/2014/main" id="{511A15BC-2581-9845-8874-340011F15E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logo showing C++" title="C++ Logo">
            <a:extLst>
              <a:ext uri="{FF2B5EF4-FFF2-40B4-BE49-F238E27FC236}">
                <a16:creationId xmlns:a16="http://schemas.microsoft.com/office/drawing/2014/main" id="{E4499BF7-4983-4747-8BB0-E5D8A251385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17B82AA0-E2BE-B74C-932C-A5E611C0EF78}"/>
              </a:ext>
            </a:extLst>
          </p:cNvPr>
          <p:cNvSpPr>
            <a:spLocks noGrp="1"/>
          </p:cNvSpPr>
          <p:nvPr>
            <p:ph type="sldNum" sz="quarter" idx="12"/>
          </p:nvPr>
        </p:nvSpPr>
        <p:spPr/>
        <p:txBody>
          <a:bodyPr/>
          <a:lstStyle/>
          <a:p>
            <a:fld id="{DCDCC0F0-3959-5643-A12E-98A206BA0E77}" type="slidenum">
              <a:rPr lang="en-US" altLang="en-US" smtClean="0"/>
              <a:pPr/>
              <a:t>14</a:t>
            </a:fld>
            <a:endParaRPr lang="en-US" altLang="en-US"/>
          </a:p>
        </p:txBody>
      </p:sp>
    </p:spTree>
    <p:extLst>
      <p:ext uri="{BB962C8B-B14F-4D97-AF65-F5344CB8AC3E}">
        <p14:creationId xmlns:p14="http://schemas.microsoft.com/office/powerpoint/2010/main" val="165797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r>
              <a:rPr lang="en-US" altLang="en-US" dirty="0"/>
              <a:t>Example: Writing 1,000 Sentences</a:t>
            </a:r>
            <a:br>
              <a:rPr lang="en-US" altLang="en-US" dirty="0"/>
            </a:br>
            <a:r>
              <a:rPr lang="en-US" altLang="en-US" sz="2143" dirty="0"/>
              <a:t>(using a while loop)</a:t>
            </a:r>
            <a:endParaRPr lang="en-US" altLang="en-US" dirty="0"/>
          </a:p>
        </p:txBody>
      </p:sp>
      <p:sp>
        <p:nvSpPr>
          <p:cNvPr id="48131" name="Rectangle 3"/>
          <p:cNvSpPr>
            <a:spLocks noGrp="1" noChangeArrowheads="1"/>
          </p:cNvSpPr>
          <p:nvPr>
            <p:ph idx="1"/>
          </p:nvPr>
        </p:nvSpPr>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(counter &lt; 1000) {</a:t>
            </a:r>
          </a:p>
          <a:p>
            <a:pPr lvl="1">
              <a:buFontTx/>
              <a:buNone/>
            </a:pPr>
            <a:r>
              <a:rPr lang="en-US" altLang="en-US" sz="2800" dirty="0"/>
              <a:t>	PRINTLINE (counter + “I will not…”);</a:t>
            </a:r>
          </a:p>
          <a:p>
            <a:pPr lvl="1">
              <a:buFontTx/>
              <a:buNone/>
            </a:pPr>
            <a:r>
              <a:rPr lang="en-US" altLang="en-US" sz="2800" dirty="0">
                <a:solidFill>
                  <a:srgbClr val="FF0000"/>
                </a:solidFill>
              </a:rPr>
              <a:t>}</a:t>
            </a:r>
          </a:p>
          <a:p>
            <a:pPr lvl="1">
              <a:buFontTx/>
              <a:buNone/>
            </a:pPr>
            <a:endParaRPr lang="en-US" altLang="en-US" sz="2800" dirty="0"/>
          </a:p>
        </p:txBody>
      </p:sp>
      <p:sp>
        <p:nvSpPr>
          <p:cNvPr id="48132"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8133"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48135" name="Freeform 7"/>
          <p:cNvSpPr>
            <a:spLocks/>
          </p:cNvSpPr>
          <p:nvPr/>
        </p:nvSpPr>
        <p:spPr bwMode="auto">
          <a:xfrm>
            <a:off x="372629" y="3095965"/>
            <a:ext cx="466597" cy="933193"/>
          </a:xfrm>
          <a:custGeom>
            <a:avLst/>
            <a:gdLst>
              <a:gd name="T0" fmla="*/ 192 w 192"/>
              <a:gd name="T1" fmla="*/ 336 h 336"/>
              <a:gd name="T2" fmla="*/ 0 w 192"/>
              <a:gd name="T3" fmla="*/ 144 h 336"/>
              <a:gd name="T4" fmla="*/ 192 w 192"/>
              <a:gd name="T5" fmla="*/ 0 h 336"/>
            </a:gdLst>
            <a:ahLst/>
            <a:cxnLst>
              <a:cxn ang="0">
                <a:pos x="T0" y="T1"/>
              </a:cxn>
              <a:cxn ang="0">
                <a:pos x="T2" y="T3"/>
              </a:cxn>
              <a:cxn ang="0">
                <a:pos x="T4" y="T5"/>
              </a:cxn>
            </a:cxnLst>
            <a:rect l="0" t="0" r="r" b="b"/>
            <a:pathLst>
              <a:path w="192" h="336">
                <a:moveTo>
                  <a:pt x="192" y="336"/>
                </a:moveTo>
                <a:cubicBezTo>
                  <a:pt x="96" y="268"/>
                  <a:pt x="0" y="200"/>
                  <a:pt x="0" y="144"/>
                </a:cubicBezTo>
                <a:cubicBezTo>
                  <a:pt x="0" y="88"/>
                  <a:pt x="144" y="24"/>
                  <a:pt x="192" y="0"/>
                </a:cubicBezTo>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8136" name="Line 8"/>
          <p:cNvSpPr>
            <a:spLocks noChangeShapeType="1"/>
          </p:cNvSpPr>
          <p:nvPr/>
        </p:nvSpPr>
        <p:spPr bwMode="auto">
          <a:xfrm flipV="1">
            <a:off x="795646" y="3003421"/>
            <a:ext cx="233298" cy="116649"/>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Text Box 6"/>
          <p:cNvSpPr txBox="1">
            <a:spLocks noChangeArrowheads="1"/>
          </p:cNvSpPr>
          <p:nvPr/>
        </p:nvSpPr>
        <p:spPr bwMode="auto">
          <a:xfrm>
            <a:off x="6400800" y="2449634"/>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dirty="0">
                <a:solidFill>
                  <a:srgbClr val="FF0000"/>
                </a:solidFill>
              </a:rPr>
              <a:t>1</a:t>
            </a:r>
            <a:endParaRPr lang="en-US" altLang="en-US" dirty="0">
              <a:solidFill>
                <a:srgbClr val="FF0000"/>
              </a:solidFill>
            </a:endParaRPr>
          </a:p>
        </p:txBody>
      </p:sp>
      <p:sp>
        <p:nvSpPr>
          <p:cNvPr id="10" name="TextBox 9">
            <a:extLst>
              <a:ext uri="{FF2B5EF4-FFF2-40B4-BE49-F238E27FC236}">
                <a16:creationId xmlns:a16="http://schemas.microsoft.com/office/drawing/2014/main" id="{AE9F2737-BB0F-E748-96CB-521827486DB5}"/>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1" name="Picture 10" descr="Java Logo">
            <a:extLst>
              <a:ext uri="{FF2B5EF4-FFF2-40B4-BE49-F238E27FC236}">
                <a16:creationId xmlns:a16="http://schemas.microsoft.com/office/drawing/2014/main" id="{6DEF89E4-190C-8C4C-8079-2914CDF2BB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 Sharp Logo">
            <a:extLst>
              <a:ext uri="{FF2B5EF4-FFF2-40B4-BE49-F238E27FC236}">
                <a16:creationId xmlns:a16="http://schemas.microsoft.com/office/drawing/2014/main" id="{E63B737D-A311-9348-A2C5-71DE570FFA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logo showing C++" title="C++ Logo">
            <a:extLst>
              <a:ext uri="{FF2B5EF4-FFF2-40B4-BE49-F238E27FC236}">
                <a16:creationId xmlns:a16="http://schemas.microsoft.com/office/drawing/2014/main" id="{0E580234-88E3-D84B-A506-78A16876155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8187FBBF-B154-4D47-935B-3CE5A5799C96}"/>
              </a:ext>
            </a:extLst>
          </p:cNvPr>
          <p:cNvSpPr>
            <a:spLocks noGrp="1"/>
          </p:cNvSpPr>
          <p:nvPr>
            <p:ph type="sldNum" sz="quarter" idx="12"/>
          </p:nvPr>
        </p:nvSpPr>
        <p:spPr/>
        <p:txBody>
          <a:bodyPr/>
          <a:lstStyle/>
          <a:p>
            <a:fld id="{DCDCC0F0-3959-5643-A12E-98A206BA0E77}" type="slidenum">
              <a:rPr lang="en-US" altLang="en-US" smtClean="0"/>
              <a:pPr/>
              <a:t>15</a:t>
            </a:fld>
            <a:endParaRPr lang="en-US" altLang="en-US"/>
          </a:p>
        </p:txBody>
      </p:sp>
    </p:spTree>
    <p:extLst>
      <p:ext uri="{BB962C8B-B14F-4D97-AF65-F5344CB8AC3E}">
        <p14:creationId xmlns:p14="http://schemas.microsoft.com/office/powerpoint/2010/main" val="1266561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r>
              <a:rPr lang="en-US" altLang="en-US" dirty="0"/>
              <a:t>Example: Writing 1,000 Sentences</a:t>
            </a:r>
            <a:br>
              <a:rPr lang="en-US" altLang="en-US" dirty="0"/>
            </a:br>
            <a:r>
              <a:rPr lang="en-US" altLang="en-US" sz="2143" dirty="0"/>
              <a:t>(using a while loop)</a:t>
            </a:r>
            <a:endParaRPr lang="en-US" altLang="en-US" dirty="0"/>
          </a:p>
        </p:txBody>
      </p:sp>
      <p:sp>
        <p:nvSpPr>
          <p:cNvPr id="49155" name="Rectangle 3"/>
          <p:cNvSpPr>
            <a:spLocks noGrp="1" noChangeArrowheads="1"/>
          </p:cNvSpPr>
          <p:nvPr>
            <p:ph idx="1"/>
          </p:nvPr>
        </p:nvSpPr>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a:t>
            </a:r>
            <a:r>
              <a:rPr lang="en-US" altLang="en-US" sz="2800" dirty="0">
                <a:solidFill>
                  <a:srgbClr val="FF0000"/>
                </a:solidFill>
              </a:rPr>
              <a:t>counter &lt; 1000</a:t>
            </a:r>
            <a:r>
              <a:rPr lang="en-US" altLang="en-US" sz="2800" dirty="0"/>
              <a:t>) {</a:t>
            </a:r>
          </a:p>
          <a:p>
            <a:pPr lvl="1">
              <a:buFontTx/>
              <a:buNone/>
            </a:pPr>
            <a:r>
              <a:rPr lang="en-US" altLang="en-US" sz="2800" dirty="0"/>
              <a:t>	PRINTLINE (counter + “I will not…”);</a:t>
            </a:r>
          </a:p>
          <a:p>
            <a:pPr lvl="1">
              <a:buFontTx/>
              <a:buNone/>
            </a:pPr>
            <a:r>
              <a:rPr lang="en-US" altLang="en-US" sz="2800" dirty="0"/>
              <a:t>}</a:t>
            </a:r>
          </a:p>
          <a:p>
            <a:pPr lvl="1">
              <a:buFontTx/>
              <a:buNone/>
            </a:pPr>
            <a:endParaRPr lang="en-US" altLang="en-US" sz="2800" dirty="0"/>
          </a:p>
        </p:txBody>
      </p:sp>
      <p:sp>
        <p:nvSpPr>
          <p:cNvPr id="49156"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157"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7" name="Text Box 6"/>
          <p:cNvSpPr txBox="1">
            <a:spLocks noChangeArrowheads="1"/>
          </p:cNvSpPr>
          <p:nvPr/>
        </p:nvSpPr>
        <p:spPr bwMode="auto">
          <a:xfrm>
            <a:off x="6400800" y="2449634"/>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dirty="0">
                <a:solidFill>
                  <a:srgbClr val="FF0000"/>
                </a:solidFill>
              </a:rPr>
              <a:t>1</a:t>
            </a:r>
            <a:endParaRPr lang="en-US" altLang="en-US" dirty="0">
              <a:solidFill>
                <a:srgbClr val="FF0000"/>
              </a:solidFill>
            </a:endParaRPr>
          </a:p>
        </p:txBody>
      </p:sp>
      <p:sp>
        <p:nvSpPr>
          <p:cNvPr id="8" name="Line 7"/>
          <p:cNvSpPr>
            <a:spLocks noChangeShapeType="1"/>
          </p:cNvSpPr>
          <p:nvPr/>
        </p:nvSpPr>
        <p:spPr bwMode="auto">
          <a:xfrm>
            <a:off x="472377" y="3006903"/>
            <a:ext cx="349948"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TextBox 8">
            <a:extLst>
              <a:ext uri="{FF2B5EF4-FFF2-40B4-BE49-F238E27FC236}">
                <a16:creationId xmlns:a16="http://schemas.microsoft.com/office/drawing/2014/main" id="{9B00A5E9-963E-E948-B5AA-98540E9FCBF8}"/>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0" name="Picture 10" descr="Java Logo">
            <a:extLst>
              <a:ext uri="{FF2B5EF4-FFF2-40B4-BE49-F238E27FC236}">
                <a16:creationId xmlns:a16="http://schemas.microsoft.com/office/drawing/2014/main" id="{8F878B54-BE46-FF4E-952B-E654AB6CC8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 Sharp Logo">
            <a:extLst>
              <a:ext uri="{FF2B5EF4-FFF2-40B4-BE49-F238E27FC236}">
                <a16:creationId xmlns:a16="http://schemas.microsoft.com/office/drawing/2014/main" id="{CB2C262D-9013-D74C-83D6-366EA1DCFB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logo showing C++" title="C++ Logo">
            <a:extLst>
              <a:ext uri="{FF2B5EF4-FFF2-40B4-BE49-F238E27FC236}">
                <a16:creationId xmlns:a16="http://schemas.microsoft.com/office/drawing/2014/main" id="{5798BB57-A70C-4548-A49B-58CD9948656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1E85136C-B39D-C14D-9EBF-AFE5BAD6D9AA}"/>
              </a:ext>
            </a:extLst>
          </p:cNvPr>
          <p:cNvSpPr>
            <a:spLocks noGrp="1"/>
          </p:cNvSpPr>
          <p:nvPr>
            <p:ph type="sldNum" sz="quarter" idx="12"/>
          </p:nvPr>
        </p:nvSpPr>
        <p:spPr/>
        <p:txBody>
          <a:bodyPr/>
          <a:lstStyle/>
          <a:p>
            <a:fld id="{DCDCC0F0-3959-5643-A12E-98A206BA0E77}" type="slidenum">
              <a:rPr lang="en-US" altLang="en-US" smtClean="0"/>
              <a:pPr/>
              <a:t>16</a:t>
            </a:fld>
            <a:endParaRPr lang="en-US" altLang="en-US"/>
          </a:p>
        </p:txBody>
      </p:sp>
    </p:spTree>
    <p:extLst>
      <p:ext uri="{BB962C8B-B14F-4D97-AF65-F5344CB8AC3E}">
        <p14:creationId xmlns:p14="http://schemas.microsoft.com/office/powerpoint/2010/main" val="1235406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a:bodyPr>
          <a:lstStyle/>
          <a:p>
            <a:r>
              <a:rPr lang="en-US" altLang="en-US" dirty="0"/>
              <a:t>Example: Writing 1,000 Sentences</a:t>
            </a:r>
            <a:br>
              <a:rPr lang="en-US" altLang="en-US" dirty="0"/>
            </a:br>
            <a:r>
              <a:rPr lang="en-US" altLang="en-US" sz="2143" dirty="0"/>
              <a:t>(using a while loop)</a:t>
            </a:r>
            <a:endParaRPr lang="en-US" altLang="en-US" dirty="0"/>
          </a:p>
        </p:txBody>
      </p:sp>
      <p:sp>
        <p:nvSpPr>
          <p:cNvPr id="50179" name="Rectangle 3"/>
          <p:cNvSpPr>
            <a:spLocks noGrp="1" noChangeArrowheads="1"/>
          </p:cNvSpPr>
          <p:nvPr>
            <p:ph idx="1"/>
          </p:nvPr>
        </p:nvSpPr>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(counter &lt; 1000) {</a:t>
            </a:r>
          </a:p>
          <a:p>
            <a:pPr lvl="1">
              <a:buFontTx/>
              <a:buNone/>
            </a:pPr>
            <a:r>
              <a:rPr lang="en-US" altLang="en-US" sz="2800" dirty="0"/>
              <a:t>	PRINTLINE (counter + “I will not…”);</a:t>
            </a:r>
          </a:p>
          <a:p>
            <a:pPr lvl="1">
              <a:buFontTx/>
              <a:buNone/>
            </a:pPr>
            <a:r>
              <a:rPr lang="en-US" altLang="en-US" sz="2800" dirty="0"/>
              <a:t>}</a:t>
            </a:r>
          </a:p>
          <a:p>
            <a:pPr lvl="1">
              <a:buFontTx/>
              <a:buNone/>
            </a:pPr>
            <a:endParaRPr lang="en-US" altLang="en-US" sz="2800" dirty="0"/>
          </a:p>
          <a:p>
            <a:pPr lvl="1">
              <a:buFontTx/>
              <a:buNone/>
            </a:pPr>
            <a:endParaRPr lang="en-US" altLang="en-US" sz="2800" dirty="0"/>
          </a:p>
          <a:p>
            <a:pPr lvl="1">
              <a:buFontTx/>
              <a:buNone/>
            </a:pPr>
            <a:r>
              <a:rPr lang="en-US" altLang="en-US" sz="2800" dirty="0"/>
              <a:t>Output: </a:t>
            </a:r>
            <a:r>
              <a:rPr lang="en-US" altLang="en-US" sz="2800" dirty="0">
                <a:solidFill>
                  <a:srgbClr val="FF0000"/>
                </a:solidFill>
              </a:rPr>
              <a:t>1</a:t>
            </a:r>
            <a:r>
              <a:rPr lang="en-US" altLang="en-US" sz="2800" dirty="0"/>
              <a:t> I will not eat at Taco Bell again</a:t>
            </a:r>
          </a:p>
        </p:txBody>
      </p:sp>
      <p:sp>
        <p:nvSpPr>
          <p:cNvPr id="50180"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181"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50183" name="Line 7"/>
          <p:cNvSpPr>
            <a:spLocks noChangeShapeType="1"/>
          </p:cNvSpPr>
          <p:nvPr/>
        </p:nvSpPr>
        <p:spPr bwMode="auto">
          <a:xfrm>
            <a:off x="431280" y="3459823"/>
            <a:ext cx="349948"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Text Box 6"/>
          <p:cNvSpPr txBox="1">
            <a:spLocks noChangeArrowheads="1"/>
          </p:cNvSpPr>
          <p:nvPr/>
        </p:nvSpPr>
        <p:spPr bwMode="auto">
          <a:xfrm>
            <a:off x="6400800" y="2449634"/>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dirty="0">
                <a:solidFill>
                  <a:srgbClr val="FF0000"/>
                </a:solidFill>
              </a:rPr>
              <a:t>1</a:t>
            </a:r>
            <a:endParaRPr lang="en-US" altLang="en-US" dirty="0">
              <a:solidFill>
                <a:srgbClr val="FF0000"/>
              </a:solidFill>
            </a:endParaRPr>
          </a:p>
        </p:txBody>
      </p:sp>
      <p:sp>
        <p:nvSpPr>
          <p:cNvPr id="8" name="TextBox 7">
            <a:extLst>
              <a:ext uri="{FF2B5EF4-FFF2-40B4-BE49-F238E27FC236}">
                <a16:creationId xmlns:a16="http://schemas.microsoft.com/office/drawing/2014/main" id="{4BB30F6E-2343-FF4C-B221-4189DE5D0DA9}"/>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0" name="Picture 10" descr="Java Logo">
            <a:extLst>
              <a:ext uri="{FF2B5EF4-FFF2-40B4-BE49-F238E27FC236}">
                <a16:creationId xmlns:a16="http://schemas.microsoft.com/office/drawing/2014/main" id="{4C6FCC0B-F6B3-3B4F-806E-5D05017FB61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 Sharp Logo">
            <a:extLst>
              <a:ext uri="{FF2B5EF4-FFF2-40B4-BE49-F238E27FC236}">
                <a16:creationId xmlns:a16="http://schemas.microsoft.com/office/drawing/2014/main" id="{DD64ADAC-EE8D-E242-96EE-1C18A5C08C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logo showing C++" title="C++ Logo">
            <a:extLst>
              <a:ext uri="{FF2B5EF4-FFF2-40B4-BE49-F238E27FC236}">
                <a16:creationId xmlns:a16="http://schemas.microsoft.com/office/drawing/2014/main" id="{21E0DDA2-1C18-E644-91FA-F64452BBAB8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573A373A-3F8A-414E-B449-358AD32D78D8}"/>
              </a:ext>
            </a:extLst>
          </p:cNvPr>
          <p:cNvSpPr>
            <a:spLocks noGrp="1"/>
          </p:cNvSpPr>
          <p:nvPr>
            <p:ph type="sldNum" sz="quarter" idx="12"/>
          </p:nvPr>
        </p:nvSpPr>
        <p:spPr/>
        <p:txBody>
          <a:bodyPr/>
          <a:lstStyle/>
          <a:p>
            <a:fld id="{DCDCC0F0-3959-5643-A12E-98A206BA0E77}" type="slidenum">
              <a:rPr lang="en-US" altLang="en-US" smtClean="0"/>
              <a:pPr/>
              <a:t>17</a:t>
            </a:fld>
            <a:endParaRPr lang="en-US" altLang="en-US"/>
          </a:p>
        </p:txBody>
      </p:sp>
    </p:spTree>
    <p:extLst>
      <p:ext uri="{BB962C8B-B14F-4D97-AF65-F5344CB8AC3E}">
        <p14:creationId xmlns:p14="http://schemas.microsoft.com/office/powerpoint/2010/main" val="1600339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t>Infinite Loops</a:t>
            </a:r>
          </a:p>
        </p:txBody>
      </p:sp>
      <p:sp>
        <p:nvSpPr>
          <p:cNvPr id="51203" name="Rectangle 3"/>
          <p:cNvSpPr>
            <a:spLocks noGrp="1" noChangeArrowheads="1"/>
          </p:cNvSpPr>
          <p:nvPr>
            <p:ph idx="1"/>
          </p:nvPr>
        </p:nvSpPr>
        <p:spPr>
          <a:xfrm>
            <a:off x="822325" y="1736725"/>
            <a:ext cx="7543800" cy="4587875"/>
          </a:xfrm>
        </p:spPr>
        <p:txBody>
          <a:bodyPr/>
          <a:lstStyle/>
          <a:p>
            <a:pPr>
              <a:lnSpc>
                <a:spcPct val="90000"/>
              </a:lnSpc>
            </a:pPr>
            <a:r>
              <a:rPr lang="en-US" altLang="en-US" sz="2449" dirty="0"/>
              <a:t>This loop isn’t making a lot of progress!</a:t>
            </a:r>
          </a:p>
          <a:p>
            <a:pPr>
              <a:lnSpc>
                <a:spcPct val="90000"/>
              </a:lnSpc>
            </a:pPr>
            <a:r>
              <a:rPr lang="en-US" altLang="en-US" sz="2449" dirty="0"/>
              <a:t>Loops that repeat forever are called </a:t>
            </a:r>
            <a:r>
              <a:rPr lang="en-US" altLang="en-US" sz="2449" u="sng" dirty="0"/>
              <a:t>infinite loops</a:t>
            </a:r>
          </a:p>
          <a:p>
            <a:pPr>
              <a:lnSpc>
                <a:spcPct val="90000"/>
              </a:lnSpc>
            </a:pPr>
            <a:r>
              <a:rPr lang="en-US" altLang="en-US" sz="2449" dirty="0"/>
              <a:t>Apparently “lock up”</a:t>
            </a:r>
          </a:p>
          <a:p>
            <a:pPr>
              <a:lnSpc>
                <a:spcPct val="90000"/>
              </a:lnSpc>
            </a:pPr>
            <a:r>
              <a:rPr lang="en-US" altLang="en-US" sz="2449" dirty="0"/>
              <a:t>Output:</a:t>
            </a:r>
          </a:p>
          <a:p>
            <a:pPr lvl="1">
              <a:lnSpc>
                <a:spcPct val="90000"/>
              </a:lnSpc>
              <a:buFontTx/>
              <a:buNone/>
            </a:pPr>
            <a:r>
              <a:rPr lang="en-US" altLang="en-US" sz="2143" dirty="0">
                <a:solidFill>
                  <a:srgbClr val="FF0000"/>
                </a:solidFill>
              </a:rPr>
              <a:t>1</a:t>
            </a:r>
            <a:r>
              <a:rPr lang="en-US" altLang="en-US" sz="2143" dirty="0"/>
              <a:t> I will not eat at Taco Bell again</a:t>
            </a:r>
          </a:p>
          <a:p>
            <a:pPr lvl="1">
              <a:buNone/>
            </a:pPr>
            <a:r>
              <a:rPr lang="en-US" altLang="en-US" sz="2143" dirty="0">
                <a:solidFill>
                  <a:srgbClr val="FF0000"/>
                </a:solidFill>
              </a:rPr>
              <a:t>1</a:t>
            </a:r>
            <a:r>
              <a:rPr lang="en-US" altLang="en-US" sz="2143" dirty="0"/>
              <a:t> I will not eat at Taco Bell again</a:t>
            </a:r>
          </a:p>
          <a:p>
            <a:pPr lvl="1">
              <a:buNone/>
            </a:pPr>
            <a:r>
              <a:rPr lang="en-US" altLang="en-US" sz="2143" dirty="0">
                <a:solidFill>
                  <a:srgbClr val="FF0000"/>
                </a:solidFill>
              </a:rPr>
              <a:t>1</a:t>
            </a:r>
            <a:r>
              <a:rPr lang="en-US" altLang="en-US" sz="2143" dirty="0"/>
              <a:t> I will not eat at Taco Bell again</a:t>
            </a:r>
          </a:p>
          <a:p>
            <a:pPr lvl="1">
              <a:buNone/>
            </a:pPr>
            <a:r>
              <a:rPr lang="en-US" altLang="en-US" sz="2143" dirty="0">
                <a:solidFill>
                  <a:srgbClr val="FF0000"/>
                </a:solidFill>
              </a:rPr>
              <a:t>1</a:t>
            </a:r>
            <a:r>
              <a:rPr lang="en-US" altLang="en-US" sz="2143" dirty="0"/>
              <a:t> I will not eat at Taco Bell again</a:t>
            </a:r>
          </a:p>
          <a:p>
            <a:pPr lvl="1">
              <a:lnSpc>
                <a:spcPct val="90000"/>
              </a:lnSpc>
              <a:buFontTx/>
              <a:buNone/>
            </a:pPr>
            <a:r>
              <a:rPr lang="en-US" altLang="en-US" sz="2143" dirty="0"/>
              <a:t>	</a:t>
            </a:r>
            <a:r>
              <a:rPr lang="en-US" altLang="en-US" sz="2143" b="1" dirty="0"/>
              <a:t>.</a:t>
            </a:r>
          </a:p>
          <a:p>
            <a:pPr lvl="1">
              <a:lnSpc>
                <a:spcPct val="90000"/>
              </a:lnSpc>
              <a:buFontTx/>
              <a:buNone/>
            </a:pPr>
            <a:r>
              <a:rPr lang="en-US" altLang="en-US" sz="2143" b="1" dirty="0"/>
              <a:t>	.</a:t>
            </a:r>
          </a:p>
          <a:p>
            <a:pPr lvl="1">
              <a:lnSpc>
                <a:spcPct val="90000"/>
              </a:lnSpc>
              <a:buFontTx/>
              <a:buNone/>
            </a:pPr>
            <a:r>
              <a:rPr lang="en-US" altLang="en-US" sz="2143" b="1" dirty="0"/>
              <a:t>	.</a:t>
            </a:r>
          </a:p>
        </p:txBody>
      </p:sp>
      <p:sp>
        <p:nvSpPr>
          <p:cNvPr id="2" name="Slide Number Placeholder 1">
            <a:extLst>
              <a:ext uri="{FF2B5EF4-FFF2-40B4-BE49-F238E27FC236}">
                <a16:creationId xmlns:a16="http://schemas.microsoft.com/office/drawing/2014/main" id="{DCD656AC-0CC5-214C-B1EE-2399CD3177D5}"/>
              </a:ext>
            </a:extLst>
          </p:cNvPr>
          <p:cNvSpPr>
            <a:spLocks noGrp="1"/>
          </p:cNvSpPr>
          <p:nvPr>
            <p:ph type="sldNum" sz="quarter" idx="12"/>
          </p:nvPr>
        </p:nvSpPr>
        <p:spPr/>
        <p:txBody>
          <a:bodyPr/>
          <a:lstStyle/>
          <a:p>
            <a:fld id="{DCDCC0F0-3959-5643-A12E-98A206BA0E77}" type="slidenum">
              <a:rPr lang="en-US" altLang="en-US" smtClean="0"/>
              <a:pPr/>
              <a:t>18</a:t>
            </a:fld>
            <a:endParaRPr lang="en-US" altLang="en-US"/>
          </a:p>
        </p:txBody>
      </p:sp>
    </p:spTree>
    <p:extLst>
      <p:ext uri="{BB962C8B-B14F-4D97-AF65-F5344CB8AC3E}">
        <p14:creationId xmlns:p14="http://schemas.microsoft.com/office/powerpoint/2010/main" val="1820815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dirty="0"/>
              <a:t>Problem Solved</a:t>
            </a:r>
          </a:p>
        </p:txBody>
      </p:sp>
      <p:sp>
        <p:nvSpPr>
          <p:cNvPr id="53251" name="Rectangle 3"/>
          <p:cNvSpPr>
            <a:spLocks noGrp="1" noChangeArrowheads="1"/>
          </p:cNvSpPr>
          <p:nvPr>
            <p:ph idx="1"/>
          </p:nvPr>
        </p:nvSpPr>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(counter &lt; 1000) {</a:t>
            </a:r>
          </a:p>
          <a:p>
            <a:pPr lvl="1">
              <a:buFontTx/>
              <a:buNone/>
            </a:pPr>
            <a:r>
              <a:rPr lang="en-US" altLang="en-US" sz="2800" dirty="0"/>
              <a:t>	PRINTLINE (counter + “I will not…”);</a:t>
            </a:r>
          </a:p>
          <a:p>
            <a:pPr lvl="1">
              <a:buFontTx/>
              <a:buNone/>
            </a:pPr>
            <a:r>
              <a:rPr lang="en-US" altLang="en-US" sz="2800" dirty="0"/>
              <a:t>	</a:t>
            </a:r>
            <a:r>
              <a:rPr lang="en-US" altLang="en-US" sz="2800" dirty="0">
                <a:solidFill>
                  <a:schemeClr val="tx1"/>
                </a:solidFill>
              </a:rPr>
              <a:t>counter++;</a:t>
            </a:r>
          </a:p>
          <a:p>
            <a:pPr lvl="1">
              <a:buFontTx/>
              <a:buNone/>
            </a:pPr>
            <a:r>
              <a:rPr lang="en-US" altLang="en-US" sz="2800" dirty="0"/>
              <a:t>}</a:t>
            </a:r>
          </a:p>
          <a:p>
            <a:pPr lvl="1">
              <a:buFontTx/>
              <a:buNone/>
            </a:pPr>
            <a:endParaRPr lang="en-US" altLang="en-US" sz="2800" dirty="0">
              <a:solidFill>
                <a:srgbClr val="008000"/>
              </a:solidFill>
            </a:endParaRPr>
          </a:p>
        </p:txBody>
      </p:sp>
      <p:sp>
        <p:nvSpPr>
          <p:cNvPr id="53252"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253"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53255" name="Line 7"/>
          <p:cNvSpPr>
            <a:spLocks noChangeShapeType="1"/>
          </p:cNvSpPr>
          <p:nvPr/>
        </p:nvSpPr>
        <p:spPr bwMode="auto">
          <a:xfrm>
            <a:off x="304800" y="2039032"/>
            <a:ext cx="349948"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 name="Text Box 6"/>
          <p:cNvSpPr txBox="1">
            <a:spLocks noChangeArrowheads="1"/>
          </p:cNvSpPr>
          <p:nvPr/>
        </p:nvSpPr>
        <p:spPr bwMode="auto">
          <a:xfrm>
            <a:off x="6400800" y="2449634"/>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dirty="0">
                <a:solidFill>
                  <a:srgbClr val="FF0000"/>
                </a:solidFill>
              </a:rPr>
              <a:t>1</a:t>
            </a:r>
            <a:endParaRPr lang="en-US" altLang="en-US" dirty="0">
              <a:solidFill>
                <a:srgbClr val="FF0000"/>
              </a:solidFill>
            </a:endParaRPr>
          </a:p>
        </p:txBody>
      </p:sp>
      <p:sp>
        <p:nvSpPr>
          <p:cNvPr id="11" name="TextBox 10">
            <a:extLst>
              <a:ext uri="{FF2B5EF4-FFF2-40B4-BE49-F238E27FC236}">
                <a16:creationId xmlns:a16="http://schemas.microsoft.com/office/drawing/2014/main" id="{813CDEC1-E32F-974D-B260-F70BF716E823}"/>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2" name="Picture 10" descr="Java Logo">
            <a:extLst>
              <a:ext uri="{FF2B5EF4-FFF2-40B4-BE49-F238E27FC236}">
                <a16:creationId xmlns:a16="http://schemas.microsoft.com/office/drawing/2014/main" id="{7207A7DF-C8B0-4949-9130-A71F2FB47F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 Sharp Logo">
            <a:extLst>
              <a:ext uri="{FF2B5EF4-FFF2-40B4-BE49-F238E27FC236}">
                <a16:creationId xmlns:a16="http://schemas.microsoft.com/office/drawing/2014/main" id="{79A10A30-1A12-2147-B797-69D6780BEB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logo showing C++" title="C++ Logo">
            <a:extLst>
              <a:ext uri="{FF2B5EF4-FFF2-40B4-BE49-F238E27FC236}">
                <a16:creationId xmlns:a16="http://schemas.microsoft.com/office/drawing/2014/main" id="{BC2F142D-B1F0-D34D-8FDF-1BFBE21972B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60E389BD-1249-E742-BAF2-61A277DED3B5}"/>
              </a:ext>
            </a:extLst>
          </p:cNvPr>
          <p:cNvSpPr>
            <a:spLocks noGrp="1"/>
          </p:cNvSpPr>
          <p:nvPr>
            <p:ph type="sldNum" sz="quarter" idx="12"/>
          </p:nvPr>
        </p:nvSpPr>
        <p:spPr/>
        <p:txBody>
          <a:bodyPr/>
          <a:lstStyle/>
          <a:p>
            <a:fld id="{DCDCC0F0-3959-5643-A12E-98A206BA0E77}" type="slidenum">
              <a:rPr lang="en-US" altLang="en-US" smtClean="0"/>
              <a:pPr/>
              <a:t>19</a:t>
            </a:fld>
            <a:endParaRPr lang="en-US" altLang="en-US"/>
          </a:p>
        </p:txBody>
      </p:sp>
    </p:spTree>
    <p:extLst>
      <p:ext uri="{BB962C8B-B14F-4D97-AF65-F5344CB8AC3E}">
        <p14:creationId xmlns:p14="http://schemas.microsoft.com/office/powerpoint/2010/main" val="797180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rtlCol="0">
            <a:normAutofit/>
          </a:bodyPr>
          <a:lstStyle/>
          <a:p>
            <a:pPr eaLnBrk="1" fontAlgn="auto" hangingPunct="1">
              <a:spcAft>
                <a:spcPts val="0"/>
              </a:spcAft>
              <a:defRPr/>
            </a:pPr>
            <a:r>
              <a:rPr lang="en-US" altLang="en-US" sz="3600" b="1" dirty="0"/>
              <a:t>Outline</a:t>
            </a:r>
            <a:endParaRPr lang="en-US" altLang="en-US" b="1" dirty="0"/>
          </a:p>
        </p:txBody>
      </p:sp>
      <p:sp>
        <p:nvSpPr>
          <p:cNvPr id="4" name="Content Placeholder 3"/>
          <p:cNvSpPr>
            <a:spLocks noGrp="1"/>
          </p:cNvSpPr>
          <p:nvPr>
            <p:ph idx="1"/>
          </p:nvPr>
        </p:nvSpPr>
        <p:spPr/>
        <p:txBody>
          <a:bodyPr/>
          <a:lstStyle/>
          <a:p>
            <a:pPr lvl="1" eaLnBrk="1" hangingPunct="1">
              <a:lnSpc>
                <a:spcPct val="100000"/>
              </a:lnSpc>
              <a:spcBef>
                <a:spcPts val="480"/>
              </a:spcBef>
              <a:buFontTx/>
              <a:buAutoNum type="arabicPeriod"/>
            </a:pPr>
            <a:r>
              <a:rPr lang="en-US" altLang="en-US" sz="2800" dirty="0">
                <a:solidFill>
                  <a:schemeClr val="tx1"/>
                </a:solidFill>
                <a:ea typeface="Consolas" charset="0"/>
                <a:cs typeface="Consolas" charset="0"/>
              </a:rPr>
              <a:t> Motivation</a:t>
            </a:r>
          </a:p>
          <a:p>
            <a:pPr lvl="1" eaLnBrk="1" hangingPunct="1">
              <a:lnSpc>
                <a:spcPct val="100000"/>
              </a:lnSpc>
              <a:spcBef>
                <a:spcPts val="480"/>
              </a:spcBef>
              <a:buFontTx/>
              <a:buAutoNum type="arabicPeriod"/>
            </a:pPr>
            <a:r>
              <a:rPr lang="en-US" altLang="en-US" sz="2800" dirty="0">
                <a:solidFill>
                  <a:srgbClr val="0432FF"/>
                </a:solidFill>
                <a:latin typeface="Consolas" charset="0"/>
                <a:ea typeface="Consolas" charset="0"/>
                <a:cs typeface="Consolas" charset="0"/>
              </a:rPr>
              <a:t>while</a:t>
            </a:r>
            <a:r>
              <a:rPr lang="en-US" altLang="en-US" sz="2800" dirty="0"/>
              <a:t> Loop Statement</a:t>
            </a:r>
          </a:p>
          <a:p>
            <a:pPr lvl="1" eaLnBrk="1" hangingPunct="1">
              <a:lnSpc>
                <a:spcPct val="100000"/>
              </a:lnSpc>
              <a:spcBef>
                <a:spcPts val="480"/>
              </a:spcBef>
              <a:buFontTx/>
              <a:buAutoNum type="arabicPeriod"/>
            </a:pPr>
            <a:r>
              <a:rPr lang="en-US" altLang="en-US" sz="2800" dirty="0"/>
              <a:t> </a:t>
            </a:r>
            <a:r>
              <a:rPr lang="en-US" altLang="en-US" sz="2800" dirty="0">
                <a:solidFill>
                  <a:srgbClr val="0432FF"/>
                </a:solidFill>
                <a:latin typeface="Consolas" charset="0"/>
                <a:ea typeface="Consolas" charset="0"/>
                <a:cs typeface="Consolas" charset="0"/>
              </a:rPr>
              <a:t>do-while</a:t>
            </a:r>
            <a:r>
              <a:rPr lang="en-US" altLang="en-US" sz="2800" dirty="0"/>
              <a:t> Loop Statement </a:t>
            </a:r>
          </a:p>
          <a:p>
            <a:pPr lvl="1" eaLnBrk="1" hangingPunct="1">
              <a:lnSpc>
                <a:spcPct val="100000"/>
              </a:lnSpc>
              <a:spcBef>
                <a:spcPts val="480"/>
              </a:spcBef>
              <a:buFontTx/>
              <a:buAutoNum type="arabicPeriod"/>
            </a:pPr>
            <a:r>
              <a:rPr lang="en-US" altLang="en-US" sz="2800" dirty="0"/>
              <a:t> </a:t>
            </a:r>
            <a:r>
              <a:rPr lang="en-US" altLang="en-US" sz="2800" dirty="0">
                <a:solidFill>
                  <a:srgbClr val="0432FF"/>
                </a:solidFill>
                <a:latin typeface="Consolas" charset="0"/>
                <a:ea typeface="Consolas" charset="0"/>
                <a:cs typeface="Consolas" charset="0"/>
              </a:rPr>
              <a:t>for</a:t>
            </a:r>
            <a:r>
              <a:rPr lang="en-US" altLang="en-US" sz="2800" i="1" dirty="0"/>
              <a:t> </a:t>
            </a:r>
            <a:r>
              <a:rPr lang="en-US" altLang="en-US" sz="2800" dirty="0"/>
              <a:t>Loop Statement</a:t>
            </a:r>
          </a:p>
          <a:p>
            <a:pPr lvl="1" eaLnBrk="1" hangingPunct="1">
              <a:lnSpc>
                <a:spcPct val="100000"/>
              </a:lnSpc>
              <a:spcBef>
                <a:spcPts val="480"/>
              </a:spcBef>
              <a:buFontTx/>
              <a:buAutoNum type="arabicPeriod"/>
            </a:pPr>
            <a:r>
              <a:rPr lang="en-US" altLang="en-US" sz="2800" dirty="0"/>
              <a:t> Infinite Loops</a:t>
            </a:r>
          </a:p>
          <a:p>
            <a:pPr lvl="1" eaLnBrk="1" hangingPunct="1">
              <a:lnSpc>
                <a:spcPct val="100000"/>
              </a:lnSpc>
              <a:spcBef>
                <a:spcPts val="480"/>
              </a:spcBef>
              <a:buFontTx/>
              <a:buAutoNum type="arabicPeriod"/>
            </a:pPr>
            <a:r>
              <a:rPr lang="en-US" altLang="en-US" sz="2800" dirty="0"/>
              <a:t> </a:t>
            </a:r>
            <a:r>
              <a:rPr lang="en-US" altLang="en-US" sz="2800" dirty="0">
                <a:ea typeface="Arial" charset="0"/>
                <a:cs typeface="Arial" charset="0"/>
              </a:rPr>
              <a:t>Nested Loops</a:t>
            </a:r>
          </a:p>
          <a:p>
            <a:pPr lvl="1" eaLnBrk="1" hangingPunct="1">
              <a:lnSpc>
                <a:spcPct val="100000"/>
              </a:lnSpc>
              <a:spcBef>
                <a:spcPts val="480"/>
              </a:spcBef>
              <a:buFontTx/>
              <a:buAutoNum type="arabicPeriod"/>
            </a:pPr>
            <a:r>
              <a:rPr lang="en-US" altLang="en-US" sz="2800" dirty="0">
                <a:ea typeface="Arial" charset="0"/>
                <a:cs typeface="Arial" charset="0"/>
              </a:rPr>
              <a:t> Using</a:t>
            </a:r>
            <a:r>
              <a:rPr lang="en-US" altLang="en-US" sz="2800" dirty="0"/>
              <a:t> </a:t>
            </a:r>
            <a:r>
              <a:rPr lang="en-US" altLang="en-US" sz="2800" dirty="0">
                <a:solidFill>
                  <a:srgbClr val="0432FF"/>
                </a:solidFill>
                <a:latin typeface="Consolas" charset="0"/>
                <a:ea typeface="Consolas" charset="0"/>
                <a:cs typeface="Consolas" charset="0"/>
              </a:rPr>
              <a:t>break</a:t>
            </a:r>
            <a:r>
              <a:rPr lang="en-US" altLang="en-US" sz="2800" dirty="0"/>
              <a:t> </a:t>
            </a:r>
            <a:r>
              <a:rPr lang="en-US" altLang="en-US" sz="2800" dirty="0">
                <a:ea typeface="Arial" charset="0"/>
                <a:cs typeface="Arial" charset="0"/>
              </a:rPr>
              <a:t>and</a:t>
            </a:r>
            <a:r>
              <a:rPr lang="en-US" altLang="en-US" sz="2800" dirty="0"/>
              <a:t> </a:t>
            </a:r>
            <a:r>
              <a:rPr lang="en-US" altLang="en-US" sz="2800" dirty="0">
                <a:solidFill>
                  <a:srgbClr val="0432FF"/>
                </a:solidFill>
                <a:ea typeface="Courier New" charset="0"/>
                <a:cs typeface="Courier New" charset="0"/>
              </a:rPr>
              <a:t>continue</a:t>
            </a:r>
          </a:p>
        </p:txBody>
      </p:sp>
      <p:sp>
        <p:nvSpPr>
          <p:cNvPr id="5" name="Slide Number Placeholder 4"/>
          <p:cNvSpPr>
            <a:spLocks noGrp="1"/>
          </p:cNvSpPr>
          <p:nvPr>
            <p:ph type="sldNum" sz="quarter" idx="12"/>
          </p:nvPr>
        </p:nvSpPr>
        <p:spPr/>
        <p:txBody>
          <a:bodyPr/>
          <a:lstStyle/>
          <a:p>
            <a:pPr>
              <a:defRPr/>
            </a:pPr>
            <a:fld id="{D03DB7E0-A1CA-BF46-9227-CE60601152B5}" type="slidenum">
              <a:rPr lang="en-US" smtClean="0"/>
              <a:pPr>
                <a:defRPr/>
              </a:pPr>
              <a:t>2</a:t>
            </a:fld>
            <a:endParaRPr lang="en-US" dirty="0"/>
          </a:p>
        </p:txBody>
      </p:sp>
    </p:spTree>
    <p:extLst>
      <p:ext uri="{BB962C8B-B14F-4D97-AF65-F5344CB8AC3E}">
        <p14:creationId xmlns:p14="http://schemas.microsoft.com/office/powerpoint/2010/main" val="1713558377"/>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dirty="0"/>
              <a:t>Problem Solved</a:t>
            </a:r>
          </a:p>
        </p:txBody>
      </p:sp>
      <p:sp>
        <p:nvSpPr>
          <p:cNvPr id="54275" name="Rectangle 3"/>
          <p:cNvSpPr>
            <a:spLocks noGrp="1" noChangeArrowheads="1"/>
          </p:cNvSpPr>
          <p:nvPr>
            <p:ph idx="1"/>
          </p:nvPr>
        </p:nvSpPr>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a:t>
            </a:r>
            <a:r>
              <a:rPr lang="en-US" altLang="en-US" sz="2800" dirty="0">
                <a:solidFill>
                  <a:srgbClr val="FF0000"/>
                </a:solidFill>
              </a:rPr>
              <a:t>counter &lt; 1000</a:t>
            </a:r>
            <a:r>
              <a:rPr lang="en-US" altLang="en-US" sz="2800" dirty="0"/>
              <a:t>) {</a:t>
            </a:r>
          </a:p>
          <a:p>
            <a:pPr lvl="1">
              <a:buFontTx/>
              <a:buNone/>
            </a:pPr>
            <a:r>
              <a:rPr lang="en-US" altLang="en-US" sz="2800" dirty="0"/>
              <a:t>	PRINTLINE (counter + “I will not…”);</a:t>
            </a:r>
          </a:p>
          <a:p>
            <a:pPr lvl="1">
              <a:buFontTx/>
              <a:buNone/>
            </a:pPr>
            <a:r>
              <a:rPr lang="en-US" altLang="en-US" sz="2800" dirty="0"/>
              <a:t>	counter++;</a:t>
            </a:r>
          </a:p>
          <a:p>
            <a:pPr lvl="1">
              <a:buFontTx/>
              <a:buNone/>
            </a:pPr>
            <a:r>
              <a:rPr lang="en-US" altLang="en-US" sz="2800" dirty="0"/>
              <a:t>}</a:t>
            </a:r>
          </a:p>
        </p:txBody>
      </p:sp>
      <p:sp>
        <p:nvSpPr>
          <p:cNvPr id="54276"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4277"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54279" name="Line 7"/>
          <p:cNvSpPr>
            <a:spLocks noChangeShapeType="1"/>
          </p:cNvSpPr>
          <p:nvPr/>
        </p:nvSpPr>
        <p:spPr bwMode="auto">
          <a:xfrm>
            <a:off x="472377" y="2995417"/>
            <a:ext cx="349948"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 name="Text Box 6"/>
          <p:cNvSpPr txBox="1">
            <a:spLocks noChangeArrowheads="1"/>
          </p:cNvSpPr>
          <p:nvPr/>
        </p:nvSpPr>
        <p:spPr bwMode="auto">
          <a:xfrm>
            <a:off x="6400800" y="2449634"/>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dirty="0">
                <a:solidFill>
                  <a:srgbClr val="FF0000"/>
                </a:solidFill>
              </a:rPr>
              <a:t>1</a:t>
            </a:r>
            <a:endParaRPr lang="en-US" altLang="en-US" dirty="0">
              <a:solidFill>
                <a:srgbClr val="FF0000"/>
              </a:solidFill>
            </a:endParaRPr>
          </a:p>
        </p:txBody>
      </p:sp>
      <p:sp>
        <p:nvSpPr>
          <p:cNvPr id="9" name="TextBox 8">
            <a:extLst>
              <a:ext uri="{FF2B5EF4-FFF2-40B4-BE49-F238E27FC236}">
                <a16:creationId xmlns:a16="http://schemas.microsoft.com/office/drawing/2014/main" id="{B94DC417-C4EF-6243-B783-F1CFAF1C7716}"/>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0" name="Picture 10" descr="Java Logo">
            <a:extLst>
              <a:ext uri="{FF2B5EF4-FFF2-40B4-BE49-F238E27FC236}">
                <a16:creationId xmlns:a16="http://schemas.microsoft.com/office/drawing/2014/main" id="{DA3E585D-BB1C-7645-939B-10FC8521D8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 Sharp Logo">
            <a:extLst>
              <a:ext uri="{FF2B5EF4-FFF2-40B4-BE49-F238E27FC236}">
                <a16:creationId xmlns:a16="http://schemas.microsoft.com/office/drawing/2014/main" id="{3309E334-A3F9-B642-B063-A185BEC8CE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logo showing C++" title="C++ Logo">
            <a:extLst>
              <a:ext uri="{FF2B5EF4-FFF2-40B4-BE49-F238E27FC236}">
                <a16:creationId xmlns:a16="http://schemas.microsoft.com/office/drawing/2014/main" id="{A0C63B07-0802-0D4E-BCFE-07E1D795D50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442345E8-C182-8E40-8404-5AEC37B35F68}"/>
              </a:ext>
            </a:extLst>
          </p:cNvPr>
          <p:cNvSpPr>
            <a:spLocks noGrp="1"/>
          </p:cNvSpPr>
          <p:nvPr>
            <p:ph type="sldNum" sz="quarter" idx="12"/>
          </p:nvPr>
        </p:nvSpPr>
        <p:spPr/>
        <p:txBody>
          <a:bodyPr/>
          <a:lstStyle/>
          <a:p>
            <a:fld id="{DCDCC0F0-3959-5643-A12E-98A206BA0E77}" type="slidenum">
              <a:rPr lang="en-US" altLang="en-US" smtClean="0"/>
              <a:pPr/>
              <a:t>20</a:t>
            </a:fld>
            <a:endParaRPr lang="en-US" altLang="en-US"/>
          </a:p>
        </p:txBody>
      </p:sp>
    </p:spTree>
    <p:extLst>
      <p:ext uri="{BB962C8B-B14F-4D97-AF65-F5344CB8AC3E}">
        <p14:creationId xmlns:p14="http://schemas.microsoft.com/office/powerpoint/2010/main" val="64744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dirty="0"/>
              <a:t>Problem Solved</a:t>
            </a:r>
          </a:p>
        </p:txBody>
      </p:sp>
      <p:sp>
        <p:nvSpPr>
          <p:cNvPr id="55299" name="Rectangle 3"/>
          <p:cNvSpPr>
            <a:spLocks noGrp="1" noChangeArrowheads="1"/>
          </p:cNvSpPr>
          <p:nvPr>
            <p:ph idx="1"/>
          </p:nvPr>
        </p:nvSpPr>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(counter &lt; 1000) {</a:t>
            </a:r>
          </a:p>
          <a:p>
            <a:pPr lvl="1">
              <a:buFontTx/>
              <a:buNone/>
            </a:pPr>
            <a:r>
              <a:rPr lang="en-US" altLang="en-US" sz="2800" dirty="0"/>
              <a:t>	PRINTLINE (counter + “I will not…”);</a:t>
            </a:r>
          </a:p>
          <a:p>
            <a:pPr lvl="1">
              <a:buFontTx/>
              <a:buNone/>
            </a:pPr>
            <a:r>
              <a:rPr lang="en-US" altLang="en-US" sz="2800" dirty="0"/>
              <a:t>	counter++;</a:t>
            </a:r>
          </a:p>
          <a:p>
            <a:pPr lvl="1">
              <a:buFontTx/>
              <a:buNone/>
            </a:pPr>
            <a:r>
              <a:rPr lang="en-US" altLang="en-US" sz="2800" dirty="0"/>
              <a:t>}</a:t>
            </a:r>
          </a:p>
          <a:p>
            <a:pPr lvl="1">
              <a:buFontTx/>
              <a:buNone/>
            </a:pPr>
            <a:endParaRPr lang="en-US" altLang="en-US" sz="2800" dirty="0"/>
          </a:p>
          <a:p>
            <a:pPr lvl="1">
              <a:buFontTx/>
              <a:buNone/>
            </a:pPr>
            <a:r>
              <a:rPr lang="en-US" altLang="en-US" sz="2800" dirty="0"/>
              <a:t>Output: </a:t>
            </a:r>
            <a:r>
              <a:rPr lang="en-US" altLang="en-US" sz="2800" dirty="0">
                <a:solidFill>
                  <a:srgbClr val="FF0000"/>
                </a:solidFill>
              </a:rPr>
              <a:t>1</a:t>
            </a:r>
            <a:r>
              <a:rPr lang="en-US" altLang="en-US" sz="2800" dirty="0"/>
              <a:t> I will not eat at Taco Bell again</a:t>
            </a:r>
          </a:p>
        </p:txBody>
      </p:sp>
      <p:sp>
        <p:nvSpPr>
          <p:cNvPr id="55300"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01"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55303" name="Line 7"/>
          <p:cNvSpPr>
            <a:spLocks noChangeShapeType="1"/>
          </p:cNvSpPr>
          <p:nvPr/>
        </p:nvSpPr>
        <p:spPr bwMode="auto">
          <a:xfrm>
            <a:off x="381000" y="3429000"/>
            <a:ext cx="349948"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Text Box 6"/>
          <p:cNvSpPr txBox="1">
            <a:spLocks noChangeArrowheads="1"/>
          </p:cNvSpPr>
          <p:nvPr/>
        </p:nvSpPr>
        <p:spPr bwMode="auto">
          <a:xfrm>
            <a:off x="6400800" y="2449634"/>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dirty="0">
                <a:solidFill>
                  <a:srgbClr val="FF0000"/>
                </a:solidFill>
              </a:rPr>
              <a:t>1</a:t>
            </a:r>
            <a:endParaRPr lang="en-US" altLang="en-US" dirty="0">
              <a:solidFill>
                <a:srgbClr val="FF0000"/>
              </a:solidFill>
            </a:endParaRPr>
          </a:p>
        </p:txBody>
      </p:sp>
      <p:sp>
        <p:nvSpPr>
          <p:cNvPr id="8" name="TextBox 7">
            <a:extLst>
              <a:ext uri="{FF2B5EF4-FFF2-40B4-BE49-F238E27FC236}">
                <a16:creationId xmlns:a16="http://schemas.microsoft.com/office/drawing/2014/main" id="{D260771C-4C69-7141-9474-FB86750E65E7}"/>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0" name="Picture 10" descr="Java Logo">
            <a:extLst>
              <a:ext uri="{FF2B5EF4-FFF2-40B4-BE49-F238E27FC236}">
                <a16:creationId xmlns:a16="http://schemas.microsoft.com/office/drawing/2014/main" id="{E3757C85-5AA1-7D4C-A899-EC4F658F60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 Sharp Logo">
            <a:extLst>
              <a:ext uri="{FF2B5EF4-FFF2-40B4-BE49-F238E27FC236}">
                <a16:creationId xmlns:a16="http://schemas.microsoft.com/office/drawing/2014/main" id="{3718107F-D3BE-FA43-8EA5-B5C4A2A81B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logo showing C++" title="C++ Logo">
            <a:extLst>
              <a:ext uri="{FF2B5EF4-FFF2-40B4-BE49-F238E27FC236}">
                <a16:creationId xmlns:a16="http://schemas.microsoft.com/office/drawing/2014/main" id="{46E25527-D495-B340-B762-9C3E4ECB29CA}"/>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C6658350-5A89-0E45-B807-F1BB279EE70C}"/>
              </a:ext>
            </a:extLst>
          </p:cNvPr>
          <p:cNvSpPr>
            <a:spLocks noGrp="1"/>
          </p:cNvSpPr>
          <p:nvPr>
            <p:ph type="sldNum" sz="quarter" idx="12"/>
          </p:nvPr>
        </p:nvSpPr>
        <p:spPr/>
        <p:txBody>
          <a:bodyPr/>
          <a:lstStyle/>
          <a:p>
            <a:fld id="{DCDCC0F0-3959-5643-A12E-98A206BA0E77}" type="slidenum">
              <a:rPr lang="en-US" altLang="en-US" smtClean="0"/>
              <a:pPr/>
              <a:t>21</a:t>
            </a:fld>
            <a:endParaRPr lang="en-US" altLang="en-US"/>
          </a:p>
        </p:txBody>
      </p:sp>
    </p:spTree>
    <p:extLst>
      <p:ext uri="{BB962C8B-B14F-4D97-AF65-F5344CB8AC3E}">
        <p14:creationId xmlns:p14="http://schemas.microsoft.com/office/powerpoint/2010/main" val="1534607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dirty="0"/>
              <a:t>Problem Solved</a:t>
            </a:r>
          </a:p>
        </p:txBody>
      </p:sp>
      <p:sp>
        <p:nvSpPr>
          <p:cNvPr id="57347" name="Rectangle 3"/>
          <p:cNvSpPr>
            <a:spLocks noGrp="1" noChangeArrowheads="1"/>
          </p:cNvSpPr>
          <p:nvPr>
            <p:ph idx="1"/>
          </p:nvPr>
        </p:nvSpPr>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(counter &lt; 1000) {</a:t>
            </a:r>
          </a:p>
          <a:p>
            <a:pPr lvl="1">
              <a:buFontTx/>
              <a:buNone/>
            </a:pPr>
            <a:r>
              <a:rPr lang="en-US" altLang="en-US" sz="2800" dirty="0"/>
              <a:t>	PRINTLINE (counter + “I will not…”);</a:t>
            </a:r>
          </a:p>
          <a:p>
            <a:pPr lvl="1">
              <a:buFontTx/>
              <a:buNone/>
            </a:pPr>
            <a:r>
              <a:rPr lang="en-US" altLang="en-US" sz="2800" dirty="0"/>
              <a:t>	</a:t>
            </a:r>
            <a:r>
              <a:rPr lang="en-US" altLang="en-US" sz="2800" dirty="0">
                <a:solidFill>
                  <a:srgbClr val="FF0000"/>
                </a:solidFill>
              </a:rPr>
              <a:t>counter++;</a:t>
            </a:r>
          </a:p>
          <a:p>
            <a:pPr lvl="1">
              <a:buFontTx/>
              <a:buNone/>
            </a:pPr>
            <a:r>
              <a:rPr lang="en-US" altLang="en-US" sz="2800" dirty="0"/>
              <a:t>}</a:t>
            </a:r>
          </a:p>
          <a:p>
            <a:pPr lvl="1">
              <a:buFontTx/>
              <a:buNone/>
            </a:pPr>
            <a:endParaRPr lang="en-US" altLang="en-US" sz="2800" dirty="0"/>
          </a:p>
        </p:txBody>
      </p:sp>
      <p:sp>
        <p:nvSpPr>
          <p:cNvPr id="57348"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7349"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57351" name="Line 7"/>
          <p:cNvSpPr>
            <a:spLocks noChangeShapeType="1"/>
          </p:cNvSpPr>
          <p:nvPr/>
        </p:nvSpPr>
        <p:spPr bwMode="auto">
          <a:xfrm>
            <a:off x="441294" y="3947845"/>
            <a:ext cx="349948"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7353" name="Rectangle 9"/>
          <p:cNvSpPr>
            <a:spLocks noChangeArrowheads="1"/>
          </p:cNvSpPr>
          <p:nvPr/>
        </p:nvSpPr>
        <p:spPr bwMode="auto">
          <a:xfrm>
            <a:off x="372629" y="4899268"/>
            <a:ext cx="7348899" cy="846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lvl="1">
              <a:spcBef>
                <a:spcPct val="50000"/>
              </a:spcBef>
            </a:pPr>
            <a:r>
              <a:rPr lang="en-US" altLang="en-US" sz="2449" b="1" dirty="0">
                <a:solidFill>
                  <a:srgbClr val="008000"/>
                </a:solidFill>
                <a:latin typeface="Arial Unicode MS" charset="0"/>
              </a:rPr>
              <a:t>// Remember, counter++; is the same as</a:t>
            </a:r>
            <a:br>
              <a:rPr lang="en-US" altLang="en-US" sz="2449" b="1" dirty="0">
                <a:solidFill>
                  <a:srgbClr val="008000"/>
                </a:solidFill>
                <a:latin typeface="Arial Unicode MS" charset="0"/>
              </a:rPr>
            </a:br>
            <a:r>
              <a:rPr lang="en-US" altLang="en-US" sz="2449" b="1" dirty="0">
                <a:solidFill>
                  <a:srgbClr val="008000"/>
                </a:solidFill>
                <a:latin typeface="Arial Unicode MS" charset="0"/>
              </a:rPr>
              <a:t>// counter = counter + 1</a:t>
            </a:r>
          </a:p>
        </p:txBody>
      </p:sp>
      <p:sp>
        <p:nvSpPr>
          <p:cNvPr id="10" name="Text Box 6"/>
          <p:cNvSpPr txBox="1">
            <a:spLocks noChangeArrowheads="1"/>
          </p:cNvSpPr>
          <p:nvPr/>
        </p:nvSpPr>
        <p:spPr bwMode="auto">
          <a:xfrm>
            <a:off x="6400800" y="2449634"/>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dirty="0">
                <a:solidFill>
                  <a:srgbClr val="FF0000"/>
                </a:solidFill>
              </a:rPr>
              <a:t>2</a:t>
            </a:r>
            <a:endParaRPr lang="en-US" altLang="en-US" dirty="0">
              <a:solidFill>
                <a:srgbClr val="FF0000"/>
              </a:solidFill>
            </a:endParaRPr>
          </a:p>
        </p:txBody>
      </p:sp>
      <p:sp>
        <p:nvSpPr>
          <p:cNvPr id="9" name="TextBox 8">
            <a:extLst>
              <a:ext uri="{FF2B5EF4-FFF2-40B4-BE49-F238E27FC236}">
                <a16:creationId xmlns:a16="http://schemas.microsoft.com/office/drawing/2014/main" id="{124A0812-6FCF-704D-80CF-230540949812}"/>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1" name="Picture 10" descr="Java Logo">
            <a:extLst>
              <a:ext uri="{FF2B5EF4-FFF2-40B4-BE49-F238E27FC236}">
                <a16:creationId xmlns:a16="http://schemas.microsoft.com/office/drawing/2014/main" id="{D58FBEC2-A43B-214F-888F-D1F03D9D373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 Sharp Logo">
            <a:extLst>
              <a:ext uri="{FF2B5EF4-FFF2-40B4-BE49-F238E27FC236}">
                <a16:creationId xmlns:a16="http://schemas.microsoft.com/office/drawing/2014/main" id="{FFBE5057-0441-3941-904E-F08E837EF50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logo showing C++" title="C++ Logo">
            <a:extLst>
              <a:ext uri="{FF2B5EF4-FFF2-40B4-BE49-F238E27FC236}">
                <a16:creationId xmlns:a16="http://schemas.microsoft.com/office/drawing/2014/main" id="{F897738C-8F19-8C46-B849-5C8E2FE933F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879E3791-5373-CD47-9E41-A75D37D3C40C}"/>
              </a:ext>
            </a:extLst>
          </p:cNvPr>
          <p:cNvSpPr>
            <a:spLocks noGrp="1"/>
          </p:cNvSpPr>
          <p:nvPr>
            <p:ph type="sldNum" sz="quarter" idx="12"/>
          </p:nvPr>
        </p:nvSpPr>
        <p:spPr/>
        <p:txBody>
          <a:bodyPr/>
          <a:lstStyle/>
          <a:p>
            <a:fld id="{DCDCC0F0-3959-5643-A12E-98A206BA0E77}" type="slidenum">
              <a:rPr lang="en-US" altLang="en-US" smtClean="0"/>
              <a:pPr/>
              <a:t>22</a:t>
            </a:fld>
            <a:endParaRPr lang="en-US" altLang="en-US"/>
          </a:p>
        </p:txBody>
      </p:sp>
    </p:spTree>
    <p:extLst>
      <p:ext uri="{BB962C8B-B14F-4D97-AF65-F5344CB8AC3E}">
        <p14:creationId xmlns:p14="http://schemas.microsoft.com/office/powerpoint/2010/main" val="863517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dirty="0"/>
              <a:t>Problem Solved</a:t>
            </a:r>
          </a:p>
        </p:txBody>
      </p:sp>
      <p:sp>
        <p:nvSpPr>
          <p:cNvPr id="56323" name="Rectangle 3"/>
          <p:cNvSpPr>
            <a:spLocks noGrp="1" noChangeArrowheads="1"/>
          </p:cNvSpPr>
          <p:nvPr>
            <p:ph idx="1"/>
          </p:nvPr>
        </p:nvSpPr>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(counter &lt; 1000) {</a:t>
            </a:r>
          </a:p>
          <a:p>
            <a:pPr lvl="1">
              <a:buFontTx/>
              <a:buNone/>
            </a:pPr>
            <a:r>
              <a:rPr lang="en-US" altLang="en-US" sz="2800" dirty="0"/>
              <a:t>	PRINTLINE (counter + “I will not…”);</a:t>
            </a:r>
          </a:p>
          <a:p>
            <a:pPr lvl="1">
              <a:buFontTx/>
              <a:buNone/>
            </a:pPr>
            <a:r>
              <a:rPr lang="en-US" altLang="en-US" sz="2800" dirty="0"/>
              <a:t>	counter++;</a:t>
            </a:r>
          </a:p>
          <a:p>
            <a:pPr lvl="1">
              <a:buFontTx/>
              <a:buNone/>
            </a:pPr>
            <a:r>
              <a:rPr lang="en-US" altLang="en-US" sz="2800" dirty="0">
                <a:solidFill>
                  <a:srgbClr val="FF0000"/>
                </a:solidFill>
              </a:rPr>
              <a:t>}</a:t>
            </a:r>
          </a:p>
          <a:p>
            <a:pPr lvl="1">
              <a:buFontTx/>
              <a:buNone/>
            </a:pPr>
            <a:endParaRPr lang="en-US" altLang="en-US" sz="2800" dirty="0"/>
          </a:p>
        </p:txBody>
      </p:sp>
      <p:sp>
        <p:nvSpPr>
          <p:cNvPr id="56324"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6325"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56327" name="Freeform 7"/>
          <p:cNvSpPr>
            <a:spLocks/>
          </p:cNvSpPr>
          <p:nvPr/>
        </p:nvSpPr>
        <p:spPr bwMode="auto">
          <a:xfrm>
            <a:off x="333910" y="3211174"/>
            <a:ext cx="466597" cy="933193"/>
          </a:xfrm>
          <a:custGeom>
            <a:avLst/>
            <a:gdLst>
              <a:gd name="T0" fmla="*/ 192 w 192"/>
              <a:gd name="T1" fmla="*/ 336 h 336"/>
              <a:gd name="T2" fmla="*/ 0 w 192"/>
              <a:gd name="T3" fmla="*/ 144 h 336"/>
              <a:gd name="T4" fmla="*/ 192 w 192"/>
              <a:gd name="T5" fmla="*/ 0 h 336"/>
            </a:gdLst>
            <a:ahLst/>
            <a:cxnLst>
              <a:cxn ang="0">
                <a:pos x="T0" y="T1"/>
              </a:cxn>
              <a:cxn ang="0">
                <a:pos x="T2" y="T3"/>
              </a:cxn>
              <a:cxn ang="0">
                <a:pos x="T4" y="T5"/>
              </a:cxn>
            </a:cxnLst>
            <a:rect l="0" t="0" r="r" b="b"/>
            <a:pathLst>
              <a:path w="192" h="336">
                <a:moveTo>
                  <a:pt x="192" y="336"/>
                </a:moveTo>
                <a:cubicBezTo>
                  <a:pt x="96" y="268"/>
                  <a:pt x="0" y="200"/>
                  <a:pt x="0" y="144"/>
                </a:cubicBezTo>
                <a:cubicBezTo>
                  <a:pt x="0" y="88"/>
                  <a:pt x="144" y="24"/>
                  <a:pt x="192" y="0"/>
                </a:cubicBezTo>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6328" name="Line 8"/>
          <p:cNvSpPr>
            <a:spLocks noChangeShapeType="1"/>
          </p:cNvSpPr>
          <p:nvPr/>
        </p:nvSpPr>
        <p:spPr bwMode="auto">
          <a:xfrm flipV="1">
            <a:off x="801384" y="3133618"/>
            <a:ext cx="164499" cy="8225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Text Box 6"/>
          <p:cNvSpPr txBox="1">
            <a:spLocks noChangeArrowheads="1"/>
          </p:cNvSpPr>
          <p:nvPr/>
        </p:nvSpPr>
        <p:spPr bwMode="auto">
          <a:xfrm>
            <a:off x="6400800" y="2449634"/>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dirty="0">
                <a:solidFill>
                  <a:srgbClr val="FF0000"/>
                </a:solidFill>
              </a:rPr>
              <a:t>2</a:t>
            </a:r>
            <a:endParaRPr lang="en-US" altLang="en-US" dirty="0">
              <a:solidFill>
                <a:srgbClr val="FF0000"/>
              </a:solidFill>
            </a:endParaRPr>
          </a:p>
        </p:txBody>
      </p:sp>
      <p:sp>
        <p:nvSpPr>
          <p:cNvPr id="10" name="TextBox 9">
            <a:extLst>
              <a:ext uri="{FF2B5EF4-FFF2-40B4-BE49-F238E27FC236}">
                <a16:creationId xmlns:a16="http://schemas.microsoft.com/office/drawing/2014/main" id="{A0F6C6E8-3B08-064C-9EB4-04161A8EC00C}"/>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1" name="Picture 10" descr="Java Logo">
            <a:extLst>
              <a:ext uri="{FF2B5EF4-FFF2-40B4-BE49-F238E27FC236}">
                <a16:creationId xmlns:a16="http://schemas.microsoft.com/office/drawing/2014/main" id="{757ADF60-9FBB-A24A-857B-FE5481AE0C7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 Sharp Logo">
            <a:extLst>
              <a:ext uri="{FF2B5EF4-FFF2-40B4-BE49-F238E27FC236}">
                <a16:creationId xmlns:a16="http://schemas.microsoft.com/office/drawing/2014/main" id="{A109D090-8391-7E49-B172-C55331FEA6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logo showing C++" title="C++ Logo">
            <a:extLst>
              <a:ext uri="{FF2B5EF4-FFF2-40B4-BE49-F238E27FC236}">
                <a16:creationId xmlns:a16="http://schemas.microsoft.com/office/drawing/2014/main" id="{B8F079F5-70EC-EE45-BF66-7CEF3D10D42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8F82F67F-0B73-3C4C-B8FE-1D76B152B1EE}"/>
              </a:ext>
            </a:extLst>
          </p:cNvPr>
          <p:cNvSpPr>
            <a:spLocks noGrp="1"/>
          </p:cNvSpPr>
          <p:nvPr>
            <p:ph type="sldNum" sz="quarter" idx="12"/>
          </p:nvPr>
        </p:nvSpPr>
        <p:spPr/>
        <p:txBody>
          <a:bodyPr/>
          <a:lstStyle/>
          <a:p>
            <a:fld id="{DCDCC0F0-3959-5643-A12E-98A206BA0E77}" type="slidenum">
              <a:rPr lang="en-US" altLang="en-US" smtClean="0"/>
              <a:pPr/>
              <a:t>23</a:t>
            </a:fld>
            <a:endParaRPr lang="en-US" altLang="en-US"/>
          </a:p>
        </p:txBody>
      </p:sp>
    </p:spTree>
    <p:extLst>
      <p:ext uri="{BB962C8B-B14F-4D97-AF65-F5344CB8AC3E}">
        <p14:creationId xmlns:p14="http://schemas.microsoft.com/office/powerpoint/2010/main" val="443715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dirty="0"/>
              <a:t>Problem Solved</a:t>
            </a:r>
          </a:p>
        </p:txBody>
      </p:sp>
      <p:sp>
        <p:nvSpPr>
          <p:cNvPr id="58371" name="Rectangle 3"/>
          <p:cNvSpPr>
            <a:spLocks noGrp="1" noChangeArrowheads="1"/>
          </p:cNvSpPr>
          <p:nvPr>
            <p:ph idx="1"/>
          </p:nvPr>
        </p:nvSpPr>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a:t>
            </a:r>
            <a:r>
              <a:rPr lang="en-US" altLang="en-US" sz="2800" dirty="0">
                <a:solidFill>
                  <a:srgbClr val="FF0000"/>
                </a:solidFill>
              </a:rPr>
              <a:t>counter &lt; 1000</a:t>
            </a:r>
            <a:r>
              <a:rPr lang="en-US" altLang="en-US" sz="2800" dirty="0"/>
              <a:t>) {</a:t>
            </a:r>
          </a:p>
          <a:p>
            <a:pPr lvl="1">
              <a:buFontTx/>
              <a:buNone/>
            </a:pPr>
            <a:r>
              <a:rPr lang="en-US" altLang="en-US" sz="2800" dirty="0"/>
              <a:t>	PRINTLINE (counter + “I will not…”);</a:t>
            </a:r>
          </a:p>
          <a:p>
            <a:pPr lvl="1">
              <a:buFontTx/>
              <a:buNone/>
            </a:pPr>
            <a:r>
              <a:rPr lang="en-US" altLang="en-US" sz="2800" dirty="0"/>
              <a:t>	counter++;</a:t>
            </a:r>
          </a:p>
          <a:p>
            <a:pPr lvl="1">
              <a:buFontTx/>
              <a:buNone/>
            </a:pPr>
            <a:r>
              <a:rPr lang="en-US" altLang="en-US" sz="2800" dirty="0"/>
              <a:t>}</a:t>
            </a:r>
          </a:p>
        </p:txBody>
      </p:sp>
      <p:sp>
        <p:nvSpPr>
          <p:cNvPr id="58372"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8373"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58375" name="Line 7"/>
          <p:cNvSpPr>
            <a:spLocks noChangeShapeType="1"/>
          </p:cNvSpPr>
          <p:nvPr/>
        </p:nvSpPr>
        <p:spPr bwMode="auto">
          <a:xfrm>
            <a:off x="472377" y="3003498"/>
            <a:ext cx="349948"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 name="Text Box 6"/>
          <p:cNvSpPr txBox="1">
            <a:spLocks noChangeArrowheads="1"/>
          </p:cNvSpPr>
          <p:nvPr/>
        </p:nvSpPr>
        <p:spPr bwMode="auto">
          <a:xfrm>
            <a:off x="6400800" y="2449634"/>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dirty="0">
                <a:solidFill>
                  <a:srgbClr val="FF0000"/>
                </a:solidFill>
              </a:rPr>
              <a:t>2</a:t>
            </a:r>
            <a:endParaRPr lang="en-US" altLang="en-US" dirty="0">
              <a:solidFill>
                <a:srgbClr val="FF0000"/>
              </a:solidFill>
            </a:endParaRPr>
          </a:p>
        </p:txBody>
      </p:sp>
      <p:sp>
        <p:nvSpPr>
          <p:cNvPr id="9" name="TextBox 8">
            <a:extLst>
              <a:ext uri="{FF2B5EF4-FFF2-40B4-BE49-F238E27FC236}">
                <a16:creationId xmlns:a16="http://schemas.microsoft.com/office/drawing/2014/main" id="{8284B13E-DBE0-F041-B161-1BAC103A3920}"/>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0" name="Picture 10" descr="Java Logo">
            <a:extLst>
              <a:ext uri="{FF2B5EF4-FFF2-40B4-BE49-F238E27FC236}">
                <a16:creationId xmlns:a16="http://schemas.microsoft.com/office/drawing/2014/main" id="{DDD6B7D7-82F4-CD46-9688-C4A3C00C2F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 Sharp Logo">
            <a:extLst>
              <a:ext uri="{FF2B5EF4-FFF2-40B4-BE49-F238E27FC236}">
                <a16:creationId xmlns:a16="http://schemas.microsoft.com/office/drawing/2014/main" id="{A2283970-509A-FB46-95DE-B02D1E73532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logo showing C++" title="C++ Logo">
            <a:extLst>
              <a:ext uri="{FF2B5EF4-FFF2-40B4-BE49-F238E27FC236}">
                <a16:creationId xmlns:a16="http://schemas.microsoft.com/office/drawing/2014/main" id="{9AFDEEDE-BE7F-704B-B728-AFDB0163A4F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A30244C3-DA86-C84D-82B8-CEC611E1ACA9}"/>
              </a:ext>
            </a:extLst>
          </p:cNvPr>
          <p:cNvSpPr>
            <a:spLocks noGrp="1"/>
          </p:cNvSpPr>
          <p:nvPr>
            <p:ph type="sldNum" sz="quarter" idx="12"/>
          </p:nvPr>
        </p:nvSpPr>
        <p:spPr/>
        <p:txBody>
          <a:bodyPr/>
          <a:lstStyle/>
          <a:p>
            <a:fld id="{DCDCC0F0-3959-5643-A12E-98A206BA0E77}" type="slidenum">
              <a:rPr lang="en-US" altLang="en-US" smtClean="0"/>
              <a:pPr/>
              <a:t>24</a:t>
            </a:fld>
            <a:endParaRPr lang="en-US" altLang="en-US"/>
          </a:p>
        </p:txBody>
      </p:sp>
    </p:spTree>
    <p:extLst>
      <p:ext uri="{BB962C8B-B14F-4D97-AF65-F5344CB8AC3E}">
        <p14:creationId xmlns:p14="http://schemas.microsoft.com/office/powerpoint/2010/main" val="1469892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dirty="0"/>
              <a:t>Problem Solved</a:t>
            </a:r>
          </a:p>
        </p:txBody>
      </p:sp>
      <p:sp>
        <p:nvSpPr>
          <p:cNvPr id="59395" name="Rectangle 3"/>
          <p:cNvSpPr>
            <a:spLocks noGrp="1" noChangeArrowheads="1"/>
          </p:cNvSpPr>
          <p:nvPr>
            <p:ph idx="1"/>
          </p:nvPr>
        </p:nvSpPr>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(counter &lt; 1000) {</a:t>
            </a:r>
          </a:p>
          <a:p>
            <a:pPr lvl="1">
              <a:buFontTx/>
              <a:buNone/>
            </a:pPr>
            <a:r>
              <a:rPr lang="en-US" altLang="en-US" sz="2800" dirty="0"/>
              <a:t>	PRINTLINE (counter + “I will not…”);</a:t>
            </a:r>
          </a:p>
          <a:p>
            <a:pPr lvl="1">
              <a:buFontTx/>
              <a:buNone/>
            </a:pPr>
            <a:r>
              <a:rPr lang="en-US" altLang="en-US" sz="2800" dirty="0"/>
              <a:t>	counter++;</a:t>
            </a:r>
          </a:p>
          <a:p>
            <a:pPr lvl="1">
              <a:buFontTx/>
              <a:buNone/>
            </a:pPr>
            <a:r>
              <a:rPr lang="en-US" altLang="en-US" sz="2800" dirty="0"/>
              <a:t>}</a:t>
            </a:r>
          </a:p>
          <a:p>
            <a:pPr lvl="1">
              <a:buFontTx/>
              <a:buNone/>
            </a:pPr>
            <a:endParaRPr lang="en-US" altLang="en-US" sz="2800" dirty="0"/>
          </a:p>
          <a:p>
            <a:pPr lvl="1">
              <a:buFontTx/>
              <a:buNone/>
            </a:pPr>
            <a:r>
              <a:rPr lang="en-US" altLang="en-US" sz="2800" dirty="0"/>
              <a:t>Output: </a:t>
            </a:r>
            <a:r>
              <a:rPr lang="en-US" altLang="en-US" sz="2800" dirty="0">
                <a:solidFill>
                  <a:srgbClr val="FF0000"/>
                </a:solidFill>
              </a:rPr>
              <a:t>2</a:t>
            </a:r>
            <a:r>
              <a:rPr lang="en-US" altLang="en-US" sz="2800" dirty="0"/>
              <a:t> I will not eat at Taco Bell</a:t>
            </a:r>
          </a:p>
        </p:txBody>
      </p:sp>
      <p:sp>
        <p:nvSpPr>
          <p:cNvPr id="59396"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9397"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59399" name="Line 7"/>
          <p:cNvSpPr>
            <a:spLocks noChangeShapeType="1"/>
          </p:cNvSpPr>
          <p:nvPr/>
        </p:nvSpPr>
        <p:spPr bwMode="auto">
          <a:xfrm>
            <a:off x="304800" y="3453829"/>
            <a:ext cx="349948"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Text Box 6"/>
          <p:cNvSpPr txBox="1">
            <a:spLocks noChangeArrowheads="1"/>
          </p:cNvSpPr>
          <p:nvPr/>
        </p:nvSpPr>
        <p:spPr bwMode="auto">
          <a:xfrm>
            <a:off x="6400800" y="2449634"/>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dirty="0">
                <a:solidFill>
                  <a:srgbClr val="FF0000"/>
                </a:solidFill>
              </a:rPr>
              <a:t>2</a:t>
            </a:r>
            <a:endParaRPr lang="en-US" altLang="en-US" dirty="0">
              <a:solidFill>
                <a:srgbClr val="FF0000"/>
              </a:solidFill>
            </a:endParaRPr>
          </a:p>
        </p:txBody>
      </p:sp>
      <p:sp>
        <p:nvSpPr>
          <p:cNvPr id="8" name="TextBox 7">
            <a:extLst>
              <a:ext uri="{FF2B5EF4-FFF2-40B4-BE49-F238E27FC236}">
                <a16:creationId xmlns:a16="http://schemas.microsoft.com/office/drawing/2014/main" id="{8C0F47FB-F327-8E4D-9ECE-35720513F6A1}"/>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0" name="Picture 10" descr="Java Logo">
            <a:extLst>
              <a:ext uri="{FF2B5EF4-FFF2-40B4-BE49-F238E27FC236}">
                <a16:creationId xmlns:a16="http://schemas.microsoft.com/office/drawing/2014/main" id="{4BBC747A-B581-7E47-B58F-877BB6B12B6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 Sharp Logo">
            <a:extLst>
              <a:ext uri="{FF2B5EF4-FFF2-40B4-BE49-F238E27FC236}">
                <a16:creationId xmlns:a16="http://schemas.microsoft.com/office/drawing/2014/main" id="{6F88E224-39A6-9C47-8B0D-725F359FE4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logo showing C++" title="C++ Logo">
            <a:extLst>
              <a:ext uri="{FF2B5EF4-FFF2-40B4-BE49-F238E27FC236}">
                <a16:creationId xmlns:a16="http://schemas.microsoft.com/office/drawing/2014/main" id="{A39F37F2-B7AA-C346-B301-4D2FCBA70EC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526FB1E2-831D-894B-82FA-8700F7ACDADF}"/>
              </a:ext>
            </a:extLst>
          </p:cNvPr>
          <p:cNvSpPr>
            <a:spLocks noGrp="1"/>
          </p:cNvSpPr>
          <p:nvPr>
            <p:ph type="sldNum" sz="quarter" idx="12"/>
          </p:nvPr>
        </p:nvSpPr>
        <p:spPr/>
        <p:txBody>
          <a:bodyPr/>
          <a:lstStyle/>
          <a:p>
            <a:fld id="{DCDCC0F0-3959-5643-A12E-98A206BA0E77}" type="slidenum">
              <a:rPr lang="en-US" altLang="en-US" smtClean="0"/>
              <a:pPr/>
              <a:t>25</a:t>
            </a:fld>
            <a:endParaRPr lang="en-US" altLang="en-US"/>
          </a:p>
        </p:txBody>
      </p:sp>
    </p:spTree>
    <p:extLst>
      <p:ext uri="{BB962C8B-B14F-4D97-AF65-F5344CB8AC3E}">
        <p14:creationId xmlns:p14="http://schemas.microsoft.com/office/powerpoint/2010/main" val="1972284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dirty="0"/>
              <a:t>Problem Solved</a:t>
            </a:r>
          </a:p>
        </p:txBody>
      </p:sp>
      <p:sp>
        <p:nvSpPr>
          <p:cNvPr id="60419" name="Rectangle 3"/>
          <p:cNvSpPr>
            <a:spLocks noGrp="1" noChangeArrowheads="1"/>
          </p:cNvSpPr>
          <p:nvPr>
            <p:ph idx="1"/>
          </p:nvPr>
        </p:nvSpPr>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(counter &lt; 1000) {</a:t>
            </a:r>
          </a:p>
          <a:p>
            <a:pPr lvl="1">
              <a:buFontTx/>
              <a:buNone/>
            </a:pPr>
            <a:r>
              <a:rPr lang="en-US" altLang="en-US" sz="2800" dirty="0"/>
              <a:t>	PRINTLINE (counter + “I will not…”);</a:t>
            </a:r>
          </a:p>
          <a:p>
            <a:pPr lvl="1">
              <a:buFontTx/>
              <a:buNone/>
            </a:pPr>
            <a:r>
              <a:rPr lang="en-US" altLang="en-US" sz="2800" dirty="0"/>
              <a:t>	</a:t>
            </a:r>
            <a:r>
              <a:rPr lang="en-US" altLang="en-US" sz="2800" dirty="0">
                <a:solidFill>
                  <a:srgbClr val="FF0000"/>
                </a:solidFill>
              </a:rPr>
              <a:t>counter++;</a:t>
            </a:r>
          </a:p>
          <a:p>
            <a:pPr lvl="1">
              <a:buFontTx/>
              <a:buNone/>
            </a:pPr>
            <a:r>
              <a:rPr lang="en-US" altLang="en-US" sz="2800" dirty="0"/>
              <a:t>}</a:t>
            </a:r>
          </a:p>
          <a:p>
            <a:pPr lvl="1">
              <a:buFontTx/>
              <a:buNone/>
            </a:pPr>
            <a:endParaRPr lang="en-US" altLang="en-US" sz="2800" dirty="0"/>
          </a:p>
        </p:txBody>
      </p:sp>
      <p:sp>
        <p:nvSpPr>
          <p:cNvPr id="60420"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421"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60423" name="Line 7"/>
          <p:cNvSpPr>
            <a:spLocks noChangeShapeType="1"/>
          </p:cNvSpPr>
          <p:nvPr/>
        </p:nvSpPr>
        <p:spPr bwMode="auto">
          <a:xfrm>
            <a:off x="381000" y="3911029"/>
            <a:ext cx="349948"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 name="Text Box 6"/>
          <p:cNvSpPr txBox="1">
            <a:spLocks noChangeArrowheads="1"/>
          </p:cNvSpPr>
          <p:nvPr/>
        </p:nvSpPr>
        <p:spPr bwMode="auto">
          <a:xfrm>
            <a:off x="6400800" y="2449634"/>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dirty="0">
                <a:solidFill>
                  <a:srgbClr val="FF0000"/>
                </a:solidFill>
              </a:rPr>
              <a:t>3</a:t>
            </a:r>
            <a:endParaRPr lang="en-US" altLang="en-US" dirty="0">
              <a:solidFill>
                <a:srgbClr val="FF0000"/>
              </a:solidFill>
            </a:endParaRPr>
          </a:p>
        </p:txBody>
      </p:sp>
      <p:sp>
        <p:nvSpPr>
          <p:cNvPr id="9" name="TextBox 8">
            <a:extLst>
              <a:ext uri="{FF2B5EF4-FFF2-40B4-BE49-F238E27FC236}">
                <a16:creationId xmlns:a16="http://schemas.microsoft.com/office/drawing/2014/main" id="{6FD90434-C8A5-1E4B-B05F-8AEB389E4B6B}"/>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0" name="Picture 10" descr="Java Logo">
            <a:extLst>
              <a:ext uri="{FF2B5EF4-FFF2-40B4-BE49-F238E27FC236}">
                <a16:creationId xmlns:a16="http://schemas.microsoft.com/office/drawing/2014/main" id="{A8380B9C-ECF6-C846-8A05-083F958DB1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 Sharp Logo">
            <a:extLst>
              <a:ext uri="{FF2B5EF4-FFF2-40B4-BE49-F238E27FC236}">
                <a16:creationId xmlns:a16="http://schemas.microsoft.com/office/drawing/2014/main" id="{D3477AE6-67DC-C24D-B020-F92A6401032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logo showing C++" title="C++ Logo">
            <a:extLst>
              <a:ext uri="{FF2B5EF4-FFF2-40B4-BE49-F238E27FC236}">
                <a16:creationId xmlns:a16="http://schemas.microsoft.com/office/drawing/2014/main" id="{27B9676C-B936-F14F-8023-C17B8F9FB13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7B225A88-1719-3C4E-9542-E7AAD5F0501B}"/>
              </a:ext>
            </a:extLst>
          </p:cNvPr>
          <p:cNvSpPr>
            <a:spLocks noGrp="1"/>
          </p:cNvSpPr>
          <p:nvPr>
            <p:ph type="sldNum" sz="quarter" idx="12"/>
          </p:nvPr>
        </p:nvSpPr>
        <p:spPr/>
        <p:txBody>
          <a:bodyPr/>
          <a:lstStyle/>
          <a:p>
            <a:fld id="{DCDCC0F0-3959-5643-A12E-98A206BA0E77}" type="slidenum">
              <a:rPr lang="en-US" altLang="en-US" smtClean="0"/>
              <a:pPr/>
              <a:t>26</a:t>
            </a:fld>
            <a:endParaRPr lang="en-US" altLang="en-US"/>
          </a:p>
        </p:txBody>
      </p:sp>
    </p:spTree>
    <p:extLst>
      <p:ext uri="{BB962C8B-B14F-4D97-AF65-F5344CB8AC3E}">
        <p14:creationId xmlns:p14="http://schemas.microsoft.com/office/powerpoint/2010/main" val="1775869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t>How does it end?</a:t>
            </a:r>
          </a:p>
        </p:txBody>
      </p:sp>
      <p:sp>
        <p:nvSpPr>
          <p:cNvPr id="63491" name="Rectangle 3"/>
          <p:cNvSpPr>
            <a:spLocks noGrp="1" noChangeArrowheads="1"/>
          </p:cNvSpPr>
          <p:nvPr>
            <p:ph idx="1"/>
          </p:nvPr>
        </p:nvSpPr>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(counter &lt; 1000) {</a:t>
            </a:r>
          </a:p>
          <a:p>
            <a:pPr lvl="1">
              <a:buFontTx/>
              <a:buNone/>
            </a:pPr>
            <a:r>
              <a:rPr lang="en-US" altLang="en-US" sz="2800" dirty="0"/>
              <a:t>	PRINTLINE (counter + “I will not…”);</a:t>
            </a:r>
          </a:p>
          <a:p>
            <a:pPr lvl="1">
              <a:buFontTx/>
              <a:buNone/>
            </a:pPr>
            <a:r>
              <a:rPr lang="en-US" altLang="en-US" sz="2800" dirty="0"/>
              <a:t>	</a:t>
            </a:r>
            <a:r>
              <a:rPr lang="en-US" altLang="en-US" sz="2800" dirty="0">
                <a:solidFill>
                  <a:srgbClr val="FF0000"/>
                </a:solidFill>
              </a:rPr>
              <a:t>counter++;</a:t>
            </a:r>
          </a:p>
          <a:p>
            <a:pPr lvl="1">
              <a:buFontTx/>
              <a:buNone/>
            </a:pPr>
            <a:r>
              <a:rPr lang="en-US" altLang="en-US" sz="2800" dirty="0"/>
              <a:t>}</a:t>
            </a:r>
          </a:p>
          <a:p>
            <a:pPr lvl="1">
              <a:buFontTx/>
              <a:buNone/>
            </a:pPr>
            <a:endParaRPr lang="en-US" altLang="en-US" sz="2800" dirty="0"/>
          </a:p>
        </p:txBody>
      </p:sp>
      <p:sp>
        <p:nvSpPr>
          <p:cNvPr id="63492"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493"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9" name="Text Box 6"/>
          <p:cNvSpPr txBox="1">
            <a:spLocks noChangeArrowheads="1"/>
          </p:cNvSpPr>
          <p:nvPr/>
        </p:nvSpPr>
        <p:spPr bwMode="auto">
          <a:xfrm>
            <a:off x="6146581" y="2505720"/>
            <a:ext cx="954107" cy="534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a:solidFill>
                  <a:srgbClr val="FF0000"/>
                </a:solidFill>
              </a:rPr>
              <a:t>999</a:t>
            </a:r>
            <a:endParaRPr lang="en-US" altLang="en-US" dirty="0">
              <a:solidFill>
                <a:srgbClr val="FF0000"/>
              </a:solidFill>
            </a:endParaRPr>
          </a:p>
        </p:txBody>
      </p:sp>
      <p:sp>
        <p:nvSpPr>
          <p:cNvPr id="10" name="Line 7"/>
          <p:cNvSpPr>
            <a:spLocks noChangeShapeType="1"/>
          </p:cNvSpPr>
          <p:nvPr/>
        </p:nvSpPr>
        <p:spPr bwMode="auto">
          <a:xfrm>
            <a:off x="381000" y="3911029"/>
            <a:ext cx="349948"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 name="TextBox 7">
            <a:extLst>
              <a:ext uri="{FF2B5EF4-FFF2-40B4-BE49-F238E27FC236}">
                <a16:creationId xmlns:a16="http://schemas.microsoft.com/office/drawing/2014/main" id="{23061AB1-3F73-8741-B80D-1B8070D1BDEA}"/>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1" name="Picture 10" descr="Java Logo">
            <a:extLst>
              <a:ext uri="{FF2B5EF4-FFF2-40B4-BE49-F238E27FC236}">
                <a16:creationId xmlns:a16="http://schemas.microsoft.com/office/drawing/2014/main" id="{961C07AC-0238-9D4B-81D2-ED12C0E60D8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 Sharp Logo">
            <a:extLst>
              <a:ext uri="{FF2B5EF4-FFF2-40B4-BE49-F238E27FC236}">
                <a16:creationId xmlns:a16="http://schemas.microsoft.com/office/drawing/2014/main" id="{3658A0C5-2832-3643-A74E-4F54190F6E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logo showing C++" title="C++ Logo">
            <a:extLst>
              <a:ext uri="{FF2B5EF4-FFF2-40B4-BE49-F238E27FC236}">
                <a16:creationId xmlns:a16="http://schemas.microsoft.com/office/drawing/2014/main" id="{8E748323-63FB-8E49-A253-65811A0700D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D282FF5E-3EB4-1742-8F93-4DFC9AC1BC9F}"/>
              </a:ext>
            </a:extLst>
          </p:cNvPr>
          <p:cNvSpPr>
            <a:spLocks noGrp="1"/>
          </p:cNvSpPr>
          <p:nvPr>
            <p:ph type="sldNum" sz="quarter" idx="12"/>
          </p:nvPr>
        </p:nvSpPr>
        <p:spPr/>
        <p:txBody>
          <a:bodyPr/>
          <a:lstStyle/>
          <a:p>
            <a:fld id="{DCDCC0F0-3959-5643-A12E-98A206BA0E77}" type="slidenum">
              <a:rPr lang="en-US" altLang="en-US" smtClean="0"/>
              <a:pPr/>
              <a:t>27</a:t>
            </a:fld>
            <a:endParaRPr lang="en-US" altLang="en-US"/>
          </a:p>
        </p:txBody>
      </p:sp>
    </p:spTree>
    <p:extLst>
      <p:ext uri="{BB962C8B-B14F-4D97-AF65-F5344CB8AC3E}">
        <p14:creationId xmlns:p14="http://schemas.microsoft.com/office/powerpoint/2010/main" val="1316153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a:t>How does it end?</a:t>
            </a:r>
          </a:p>
        </p:txBody>
      </p:sp>
      <p:sp>
        <p:nvSpPr>
          <p:cNvPr id="64515" name="Rectangle 3"/>
          <p:cNvSpPr>
            <a:spLocks noGrp="1" noChangeArrowheads="1"/>
          </p:cNvSpPr>
          <p:nvPr>
            <p:ph idx="1"/>
          </p:nvPr>
        </p:nvSpPr>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(counter &lt; 1000) {</a:t>
            </a:r>
          </a:p>
          <a:p>
            <a:pPr lvl="1">
              <a:buFontTx/>
              <a:buNone/>
            </a:pPr>
            <a:r>
              <a:rPr lang="en-US" altLang="en-US" sz="2800" dirty="0"/>
              <a:t>	PRINTLINE (counter + “I will not…”);</a:t>
            </a:r>
          </a:p>
          <a:p>
            <a:pPr lvl="1">
              <a:buFontTx/>
              <a:buNone/>
            </a:pPr>
            <a:r>
              <a:rPr lang="en-US" altLang="en-US" sz="2800" dirty="0"/>
              <a:t>	counter++;</a:t>
            </a:r>
          </a:p>
          <a:p>
            <a:pPr lvl="1">
              <a:buFontTx/>
              <a:buNone/>
            </a:pPr>
            <a:r>
              <a:rPr lang="en-US" altLang="en-US" sz="2800" dirty="0">
                <a:solidFill>
                  <a:srgbClr val="FF0000"/>
                </a:solidFill>
              </a:rPr>
              <a:t>}</a:t>
            </a:r>
          </a:p>
          <a:p>
            <a:pPr lvl="1">
              <a:buFontTx/>
              <a:buNone/>
            </a:pPr>
            <a:endParaRPr lang="en-US" altLang="en-US" sz="2800" dirty="0"/>
          </a:p>
        </p:txBody>
      </p:sp>
      <p:sp>
        <p:nvSpPr>
          <p:cNvPr id="64516"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4517"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9" name="Text Box 6"/>
          <p:cNvSpPr txBox="1">
            <a:spLocks noChangeArrowheads="1"/>
          </p:cNvSpPr>
          <p:nvPr/>
        </p:nvSpPr>
        <p:spPr bwMode="auto">
          <a:xfrm>
            <a:off x="6146581" y="2505720"/>
            <a:ext cx="954107" cy="534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a:solidFill>
                  <a:srgbClr val="FF0000"/>
                </a:solidFill>
              </a:rPr>
              <a:t>999</a:t>
            </a:r>
            <a:endParaRPr lang="en-US" altLang="en-US" dirty="0">
              <a:solidFill>
                <a:srgbClr val="FF0000"/>
              </a:solidFill>
            </a:endParaRPr>
          </a:p>
        </p:txBody>
      </p:sp>
      <p:sp>
        <p:nvSpPr>
          <p:cNvPr id="10" name="Freeform 7"/>
          <p:cNvSpPr>
            <a:spLocks/>
          </p:cNvSpPr>
          <p:nvPr/>
        </p:nvSpPr>
        <p:spPr bwMode="auto">
          <a:xfrm>
            <a:off x="333910" y="3211174"/>
            <a:ext cx="466597" cy="933193"/>
          </a:xfrm>
          <a:custGeom>
            <a:avLst/>
            <a:gdLst>
              <a:gd name="T0" fmla="*/ 192 w 192"/>
              <a:gd name="T1" fmla="*/ 336 h 336"/>
              <a:gd name="T2" fmla="*/ 0 w 192"/>
              <a:gd name="T3" fmla="*/ 144 h 336"/>
              <a:gd name="T4" fmla="*/ 192 w 192"/>
              <a:gd name="T5" fmla="*/ 0 h 336"/>
            </a:gdLst>
            <a:ahLst/>
            <a:cxnLst>
              <a:cxn ang="0">
                <a:pos x="T0" y="T1"/>
              </a:cxn>
              <a:cxn ang="0">
                <a:pos x="T2" y="T3"/>
              </a:cxn>
              <a:cxn ang="0">
                <a:pos x="T4" y="T5"/>
              </a:cxn>
            </a:cxnLst>
            <a:rect l="0" t="0" r="r" b="b"/>
            <a:pathLst>
              <a:path w="192" h="336">
                <a:moveTo>
                  <a:pt x="192" y="336"/>
                </a:moveTo>
                <a:cubicBezTo>
                  <a:pt x="96" y="268"/>
                  <a:pt x="0" y="200"/>
                  <a:pt x="0" y="144"/>
                </a:cubicBezTo>
                <a:cubicBezTo>
                  <a:pt x="0" y="88"/>
                  <a:pt x="144" y="24"/>
                  <a:pt x="192" y="0"/>
                </a:cubicBezTo>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Line 8"/>
          <p:cNvSpPr>
            <a:spLocks noChangeShapeType="1"/>
          </p:cNvSpPr>
          <p:nvPr/>
        </p:nvSpPr>
        <p:spPr bwMode="auto">
          <a:xfrm flipV="1">
            <a:off x="801384" y="3133618"/>
            <a:ext cx="164499" cy="8225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 name="TextBox 11">
            <a:extLst>
              <a:ext uri="{FF2B5EF4-FFF2-40B4-BE49-F238E27FC236}">
                <a16:creationId xmlns:a16="http://schemas.microsoft.com/office/drawing/2014/main" id="{E9C898AD-2F23-EE47-8DAA-E307985445C7}"/>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3" name="Picture 10" descr="Java Logo">
            <a:extLst>
              <a:ext uri="{FF2B5EF4-FFF2-40B4-BE49-F238E27FC236}">
                <a16:creationId xmlns:a16="http://schemas.microsoft.com/office/drawing/2014/main" id="{74D41CF3-5D72-ED4F-AC8A-B33F0573D85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 Sharp Logo">
            <a:extLst>
              <a:ext uri="{FF2B5EF4-FFF2-40B4-BE49-F238E27FC236}">
                <a16:creationId xmlns:a16="http://schemas.microsoft.com/office/drawing/2014/main" id="{C18B90A1-9E6F-1B45-A83A-1B939E50A2E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logo showing C++" title="C++ Logo">
            <a:extLst>
              <a:ext uri="{FF2B5EF4-FFF2-40B4-BE49-F238E27FC236}">
                <a16:creationId xmlns:a16="http://schemas.microsoft.com/office/drawing/2014/main" id="{09736E9E-8896-1F47-AA11-2068B7DFD14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099BD752-E00E-EE44-B1F2-5F9EEB545AB9}"/>
              </a:ext>
            </a:extLst>
          </p:cNvPr>
          <p:cNvSpPr>
            <a:spLocks noGrp="1"/>
          </p:cNvSpPr>
          <p:nvPr>
            <p:ph type="sldNum" sz="quarter" idx="12"/>
          </p:nvPr>
        </p:nvSpPr>
        <p:spPr/>
        <p:txBody>
          <a:bodyPr/>
          <a:lstStyle/>
          <a:p>
            <a:fld id="{DCDCC0F0-3959-5643-A12E-98A206BA0E77}" type="slidenum">
              <a:rPr lang="en-US" altLang="en-US" smtClean="0"/>
              <a:pPr/>
              <a:t>28</a:t>
            </a:fld>
            <a:endParaRPr lang="en-US" altLang="en-US"/>
          </a:p>
        </p:txBody>
      </p:sp>
    </p:spTree>
    <p:extLst>
      <p:ext uri="{BB962C8B-B14F-4D97-AF65-F5344CB8AC3E}">
        <p14:creationId xmlns:p14="http://schemas.microsoft.com/office/powerpoint/2010/main" val="1516310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dirty="0"/>
              <a:t>How does it end?</a:t>
            </a:r>
          </a:p>
        </p:txBody>
      </p:sp>
      <p:sp>
        <p:nvSpPr>
          <p:cNvPr id="65539" name="Rectangle 3"/>
          <p:cNvSpPr>
            <a:spLocks noGrp="1" noChangeArrowheads="1"/>
          </p:cNvSpPr>
          <p:nvPr>
            <p:ph idx="1"/>
          </p:nvPr>
        </p:nvSpPr>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a:t>
            </a:r>
            <a:r>
              <a:rPr lang="en-US" altLang="en-US" sz="2800" dirty="0">
                <a:solidFill>
                  <a:srgbClr val="FF0000"/>
                </a:solidFill>
              </a:rPr>
              <a:t>counter &lt; 1000</a:t>
            </a:r>
            <a:r>
              <a:rPr lang="en-US" altLang="en-US" sz="2800" dirty="0"/>
              <a:t>) {</a:t>
            </a:r>
          </a:p>
          <a:p>
            <a:pPr lvl="1">
              <a:buFontTx/>
              <a:buNone/>
            </a:pPr>
            <a:r>
              <a:rPr lang="en-US" altLang="en-US" sz="2800" dirty="0"/>
              <a:t>	 PRINTLINE (counter + “I will not…”);</a:t>
            </a:r>
          </a:p>
          <a:p>
            <a:pPr lvl="1">
              <a:buFontTx/>
              <a:buNone/>
            </a:pPr>
            <a:r>
              <a:rPr lang="en-US" altLang="en-US" sz="2800" dirty="0"/>
              <a:t>	counter++;</a:t>
            </a:r>
          </a:p>
          <a:p>
            <a:pPr lvl="1">
              <a:buFontTx/>
              <a:buNone/>
            </a:pPr>
            <a:r>
              <a:rPr lang="en-US" altLang="en-US" sz="2800" dirty="0"/>
              <a:t>}</a:t>
            </a:r>
          </a:p>
        </p:txBody>
      </p:sp>
      <p:sp>
        <p:nvSpPr>
          <p:cNvPr id="65540"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541"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8" name="Text Box 6"/>
          <p:cNvSpPr txBox="1">
            <a:spLocks noChangeArrowheads="1"/>
          </p:cNvSpPr>
          <p:nvPr/>
        </p:nvSpPr>
        <p:spPr bwMode="auto">
          <a:xfrm>
            <a:off x="6146581" y="2505720"/>
            <a:ext cx="954107" cy="534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a:solidFill>
                  <a:srgbClr val="FF0000"/>
                </a:solidFill>
              </a:rPr>
              <a:t>999</a:t>
            </a:r>
            <a:endParaRPr lang="en-US" altLang="en-US" dirty="0">
              <a:solidFill>
                <a:srgbClr val="FF0000"/>
              </a:solidFill>
            </a:endParaRPr>
          </a:p>
        </p:txBody>
      </p:sp>
      <p:sp>
        <p:nvSpPr>
          <p:cNvPr id="9" name="Line 7"/>
          <p:cNvSpPr>
            <a:spLocks noChangeShapeType="1"/>
          </p:cNvSpPr>
          <p:nvPr/>
        </p:nvSpPr>
        <p:spPr bwMode="auto">
          <a:xfrm>
            <a:off x="381000" y="3009056"/>
            <a:ext cx="349948"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 name="TextBox 9">
            <a:extLst>
              <a:ext uri="{FF2B5EF4-FFF2-40B4-BE49-F238E27FC236}">
                <a16:creationId xmlns:a16="http://schemas.microsoft.com/office/drawing/2014/main" id="{9598BD5C-E773-E242-8C12-88D95CC26BD6}"/>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1" name="Picture 10" descr="Java Logo">
            <a:extLst>
              <a:ext uri="{FF2B5EF4-FFF2-40B4-BE49-F238E27FC236}">
                <a16:creationId xmlns:a16="http://schemas.microsoft.com/office/drawing/2014/main" id="{21D52BEA-D2E2-8A4D-A125-175C4767D6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 Sharp Logo">
            <a:extLst>
              <a:ext uri="{FF2B5EF4-FFF2-40B4-BE49-F238E27FC236}">
                <a16:creationId xmlns:a16="http://schemas.microsoft.com/office/drawing/2014/main" id="{F3A19C09-838B-8D40-AF5B-9E936A842E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logo showing C++" title="C++ Logo">
            <a:extLst>
              <a:ext uri="{FF2B5EF4-FFF2-40B4-BE49-F238E27FC236}">
                <a16:creationId xmlns:a16="http://schemas.microsoft.com/office/drawing/2014/main" id="{09CCD4E7-FFBF-8043-8467-1C486F66FAB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81F6CF5C-67C0-F54F-BB11-461A823FA835}"/>
              </a:ext>
            </a:extLst>
          </p:cNvPr>
          <p:cNvSpPr>
            <a:spLocks noGrp="1"/>
          </p:cNvSpPr>
          <p:nvPr>
            <p:ph type="sldNum" sz="quarter" idx="12"/>
          </p:nvPr>
        </p:nvSpPr>
        <p:spPr/>
        <p:txBody>
          <a:bodyPr/>
          <a:lstStyle/>
          <a:p>
            <a:fld id="{DCDCC0F0-3959-5643-A12E-98A206BA0E77}" type="slidenum">
              <a:rPr lang="en-US" altLang="en-US" smtClean="0"/>
              <a:pPr/>
              <a:t>29</a:t>
            </a:fld>
            <a:endParaRPr lang="en-US" altLang="en-US"/>
          </a:p>
        </p:txBody>
      </p:sp>
    </p:spTree>
    <p:extLst>
      <p:ext uri="{BB962C8B-B14F-4D97-AF65-F5344CB8AC3E}">
        <p14:creationId xmlns:p14="http://schemas.microsoft.com/office/powerpoint/2010/main" val="44211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lIns="92075" tIns="46038" rIns="92075" bIns="46038">
            <a:normAutofit/>
          </a:bodyPr>
          <a:lstStyle/>
          <a:p>
            <a:pPr eaLnBrk="1" hangingPunct="1"/>
            <a:r>
              <a:rPr lang="en-US" altLang="en-US" sz="3600" b="1" dirty="0"/>
              <a:t>1. Motivation</a:t>
            </a:r>
          </a:p>
        </p:txBody>
      </p:sp>
      <p:sp>
        <p:nvSpPr>
          <p:cNvPr id="10243" name="Rectangle 3"/>
          <p:cNvSpPr>
            <a:spLocks noGrp="1" noChangeArrowheads="1"/>
          </p:cNvSpPr>
          <p:nvPr>
            <p:ph idx="1"/>
          </p:nvPr>
        </p:nvSpPr>
        <p:spPr/>
        <p:txBody>
          <a:bodyPr lIns="92075" tIns="46038" rIns="92075" bIns="46038"/>
          <a:lstStyle/>
          <a:p>
            <a:pPr marL="0" indent="0" eaLnBrk="1" hangingPunct="1">
              <a:spcBef>
                <a:spcPct val="35000"/>
              </a:spcBef>
              <a:buFontTx/>
              <a:buNone/>
            </a:pPr>
            <a:r>
              <a:rPr lang="en-US" altLang="en-US" sz="2400" dirty="0"/>
              <a:t>You want to print a string (e.g., "Welcome to CSE 1321!") a </a:t>
            </a:r>
            <a:r>
              <a:rPr lang="en-US" altLang="en-US" sz="2400" u="sng" dirty="0"/>
              <a:t>thousand times</a:t>
            </a:r>
            <a:r>
              <a:rPr lang="en-US" altLang="en-US" sz="2400" dirty="0"/>
              <a:t>. You could copy/paste the following:</a:t>
            </a:r>
          </a:p>
          <a:p>
            <a:pPr marL="0" indent="0" eaLnBrk="1" hangingPunct="1">
              <a:spcBef>
                <a:spcPct val="35000"/>
              </a:spcBef>
              <a:buFontTx/>
              <a:buNone/>
            </a:pPr>
            <a:endParaRPr lang="en-US" altLang="en-US" sz="2400" u="sng" dirty="0"/>
          </a:p>
          <a:p>
            <a:pPr marL="0" indent="0" eaLnBrk="1" hangingPunct="1">
              <a:spcBef>
                <a:spcPct val="35000"/>
              </a:spcBef>
              <a:buFontTx/>
              <a:buNone/>
            </a:pPr>
            <a:r>
              <a:rPr lang="en-US" altLang="en-US" sz="2400" dirty="0">
                <a:latin typeface="Courier New" charset="0"/>
                <a:ea typeface="Courier New" charset="0"/>
                <a:cs typeface="Courier New" charset="0"/>
              </a:rPr>
              <a:t>PRINTLINE(</a:t>
            </a:r>
            <a:r>
              <a:rPr lang="en-US" altLang="en-US" sz="2400" dirty="0">
                <a:solidFill>
                  <a:srgbClr val="C00000"/>
                </a:solidFill>
                <a:latin typeface="Courier New" charset="0"/>
                <a:ea typeface="Courier New" charset="0"/>
                <a:cs typeface="Courier New" charset="0"/>
              </a:rPr>
              <a:t>"Welcome to CSE 1321!"</a:t>
            </a:r>
            <a:r>
              <a:rPr lang="en-US" altLang="en-US" sz="2400" dirty="0">
                <a:latin typeface="Courier New" charset="0"/>
                <a:ea typeface="Courier New" charset="0"/>
                <a:cs typeface="Courier New" charset="0"/>
              </a:rPr>
              <a:t>)</a:t>
            </a:r>
          </a:p>
          <a:p>
            <a:pPr marL="0" indent="0" eaLnBrk="1" hangingPunct="1">
              <a:spcBef>
                <a:spcPct val="35000"/>
              </a:spcBef>
              <a:buFontTx/>
              <a:buNone/>
            </a:pPr>
            <a:endParaRPr lang="en-US" altLang="en-US" sz="2400" dirty="0">
              <a:latin typeface="Courier New" charset="0"/>
              <a:ea typeface="Courier New" charset="0"/>
              <a:cs typeface="Courier New" charset="0"/>
            </a:endParaRPr>
          </a:p>
          <a:p>
            <a:pPr marL="0" indent="0" eaLnBrk="1" hangingPunct="1">
              <a:spcBef>
                <a:spcPct val="35000"/>
              </a:spcBef>
              <a:buFontTx/>
              <a:buNone/>
            </a:pPr>
            <a:r>
              <a:rPr lang="en-US" altLang="en-US" sz="2400" dirty="0"/>
              <a:t>There has to be a better way!  How do we solve this problem?</a:t>
            </a:r>
          </a:p>
          <a:p>
            <a:pPr marL="0" indent="0" algn="ctr" eaLnBrk="1" hangingPunct="1">
              <a:spcBef>
                <a:spcPct val="35000"/>
              </a:spcBef>
              <a:buFontTx/>
              <a:buNone/>
            </a:pPr>
            <a:r>
              <a:rPr lang="en-US" altLang="en-US" sz="3600" b="1" dirty="0"/>
              <a:t>USING LOOPS</a:t>
            </a:r>
          </a:p>
        </p:txBody>
      </p:sp>
      <p:sp>
        <p:nvSpPr>
          <p:cNvPr id="5" name="Slide Number Placeholder 4"/>
          <p:cNvSpPr>
            <a:spLocks noGrp="1"/>
          </p:cNvSpPr>
          <p:nvPr>
            <p:ph type="sldNum" sz="quarter" idx="12"/>
          </p:nvPr>
        </p:nvSpPr>
        <p:spPr/>
        <p:txBody>
          <a:bodyPr/>
          <a:lstStyle/>
          <a:p>
            <a:pPr>
              <a:defRPr/>
            </a:pPr>
            <a:fld id="{66EF298D-B0FA-F140-B8DF-19B355C7E42D}" type="slidenum">
              <a:rPr lang="en-US" smtClean="0"/>
              <a:pPr>
                <a:defRPr/>
              </a:pPr>
              <a:t>3</a:t>
            </a:fld>
            <a:endParaRPr lang="en-US"/>
          </a:p>
        </p:txBody>
      </p:sp>
    </p:spTree>
    <p:extLst>
      <p:ext uri="{BB962C8B-B14F-4D97-AF65-F5344CB8AC3E}">
        <p14:creationId xmlns:p14="http://schemas.microsoft.com/office/powerpoint/2010/main" val="1642339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dirty="0"/>
              <a:t>How does it end?</a:t>
            </a:r>
          </a:p>
        </p:txBody>
      </p:sp>
      <p:sp>
        <p:nvSpPr>
          <p:cNvPr id="66563" name="Rectangle 3"/>
          <p:cNvSpPr>
            <a:spLocks noGrp="1" noChangeArrowheads="1"/>
          </p:cNvSpPr>
          <p:nvPr>
            <p:ph idx="1"/>
          </p:nvPr>
        </p:nvSpPr>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(counter &lt; 1000) {</a:t>
            </a:r>
          </a:p>
          <a:p>
            <a:pPr lvl="1">
              <a:buFontTx/>
              <a:buNone/>
            </a:pPr>
            <a:r>
              <a:rPr lang="en-US" altLang="en-US" sz="2800" dirty="0"/>
              <a:t>	 PRINTLINE (counter + “I will not…”);</a:t>
            </a:r>
          </a:p>
          <a:p>
            <a:pPr lvl="1">
              <a:buFontTx/>
              <a:buNone/>
            </a:pPr>
            <a:r>
              <a:rPr lang="en-US" altLang="en-US" sz="2800" dirty="0"/>
              <a:t>	counter++;</a:t>
            </a:r>
          </a:p>
          <a:p>
            <a:pPr lvl="1">
              <a:buFontTx/>
              <a:buNone/>
            </a:pPr>
            <a:r>
              <a:rPr lang="en-US" altLang="en-US" sz="2800" dirty="0"/>
              <a:t>}</a:t>
            </a:r>
          </a:p>
          <a:p>
            <a:pPr lvl="1">
              <a:buFontTx/>
              <a:buNone/>
            </a:pPr>
            <a:endParaRPr lang="en-US" altLang="en-US" sz="2800" dirty="0"/>
          </a:p>
          <a:p>
            <a:pPr lvl="1">
              <a:buFontTx/>
              <a:buNone/>
            </a:pPr>
            <a:r>
              <a:rPr lang="en-US" altLang="en-US" sz="2800" dirty="0"/>
              <a:t>Output: </a:t>
            </a:r>
            <a:r>
              <a:rPr lang="en-US" altLang="en-US" sz="2800" dirty="0">
                <a:solidFill>
                  <a:srgbClr val="FF0000"/>
                </a:solidFill>
              </a:rPr>
              <a:t>999</a:t>
            </a:r>
            <a:r>
              <a:rPr lang="en-US" altLang="en-US" sz="2800" dirty="0"/>
              <a:t> I will not eat at Taco Bell again</a:t>
            </a:r>
          </a:p>
        </p:txBody>
      </p:sp>
      <p:sp>
        <p:nvSpPr>
          <p:cNvPr id="66564"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565"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9" name="Text Box 6"/>
          <p:cNvSpPr txBox="1">
            <a:spLocks noChangeArrowheads="1"/>
          </p:cNvSpPr>
          <p:nvPr/>
        </p:nvSpPr>
        <p:spPr bwMode="auto">
          <a:xfrm>
            <a:off x="6146581" y="2505720"/>
            <a:ext cx="954107" cy="534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a:solidFill>
                  <a:srgbClr val="FF0000"/>
                </a:solidFill>
              </a:rPr>
              <a:t>999</a:t>
            </a:r>
            <a:endParaRPr lang="en-US" altLang="en-US" dirty="0">
              <a:solidFill>
                <a:srgbClr val="FF0000"/>
              </a:solidFill>
            </a:endParaRPr>
          </a:p>
        </p:txBody>
      </p:sp>
      <p:sp>
        <p:nvSpPr>
          <p:cNvPr id="10" name="Line 7"/>
          <p:cNvSpPr>
            <a:spLocks noChangeShapeType="1"/>
          </p:cNvSpPr>
          <p:nvPr/>
        </p:nvSpPr>
        <p:spPr bwMode="auto">
          <a:xfrm>
            <a:off x="381000" y="3470097"/>
            <a:ext cx="349948"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 name="TextBox 7">
            <a:extLst>
              <a:ext uri="{FF2B5EF4-FFF2-40B4-BE49-F238E27FC236}">
                <a16:creationId xmlns:a16="http://schemas.microsoft.com/office/drawing/2014/main" id="{B5EA22CE-EEE5-FA46-AF5B-090BB9D7C416}"/>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1" name="Picture 10" descr="Java Logo">
            <a:extLst>
              <a:ext uri="{FF2B5EF4-FFF2-40B4-BE49-F238E27FC236}">
                <a16:creationId xmlns:a16="http://schemas.microsoft.com/office/drawing/2014/main" id="{A04F70E8-E21E-3546-B6DE-3AE01DD6D57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 Sharp Logo">
            <a:extLst>
              <a:ext uri="{FF2B5EF4-FFF2-40B4-BE49-F238E27FC236}">
                <a16:creationId xmlns:a16="http://schemas.microsoft.com/office/drawing/2014/main" id="{5716BE77-475F-9B4E-AE1E-FBC1721F59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logo showing C++" title="C++ Logo">
            <a:extLst>
              <a:ext uri="{FF2B5EF4-FFF2-40B4-BE49-F238E27FC236}">
                <a16:creationId xmlns:a16="http://schemas.microsoft.com/office/drawing/2014/main" id="{3EFD2A01-BC3D-CF48-97CE-BB702296DB97}"/>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F5EACFD5-80F3-4E41-8555-F1A0B627F57D}"/>
              </a:ext>
            </a:extLst>
          </p:cNvPr>
          <p:cNvSpPr>
            <a:spLocks noGrp="1"/>
          </p:cNvSpPr>
          <p:nvPr>
            <p:ph type="sldNum" sz="quarter" idx="12"/>
          </p:nvPr>
        </p:nvSpPr>
        <p:spPr/>
        <p:txBody>
          <a:bodyPr/>
          <a:lstStyle/>
          <a:p>
            <a:fld id="{DCDCC0F0-3959-5643-A12E-98A206BA0E77}" type="slidenum">
              <a:rPr lang="en-US" altLang="en-US" smtClean="0"/>
              <a:pPr/>
              <a:t>30</a:t>
            </a:fld>
            <a:endParaRPr lang="en-US" altLang="en-US"/>
          </a:p>
        </p:txBody>
      </p:sp>
    </p:spTree>
    <p:extLst>
      <p:ext uri="{BB962C8B-B14F-4D97-AF65-F5344CB8AC3E}">
        <p14:creationId xmlns:p14="http://schemas.microsoft.com/office/powerpoint/2010/main" val="379504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a:t>How does it end?</a:t>
            </a:r>
          </a:p>
        </p:txBody>
      </p:sp>
      <p:sp>
        <p:nvSpPr>
          <p:cNvPr id="67587" name="Rectangle 3"/>
          <p:cNvSpPr>
            <a:spLocks noGrp="1" noChangeArrowheads="1"/>
          </p:cNvSpPr>
          <p:nvPr>
            <p:ph idx="1"/>
          </p:nvPr>
        </p:nvSpPr>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(counter &lt; 1000) {</a:t>
            </a:r>
          </a:p>
          <a:p>
            <a:pPr lvl="1">
              <a:buFontTx/>
              <a:buNone/>
            </a:pPr>
            <a:r>
              <a:rPr lang="en-US" altLang="en-US" sz="2800" dirty="0"/>
              <a:t>	 PRINTLINE (counter + “I will not…”);</a:t>
            </a:r>
          </a:p>
          <a:p>
            <a:pPr lvl="1">
              <a:buFontTx/>
              <a:buNone/>
            </a:pPr>
            <a:r>
              <a:rPr lang="en-US" altLang="en-US" sz="2800" dirty="0"/>
              <a:t>	</a:t>
            </a:r>
            <a:r>
              <a:rPr lang="en-US" altLang="en-US" sz="2800" dirty="0">
                <a:solidFill>
                  <a:srgbClr val="FF0000"/>
                </a:solidFill>
              </a:rPr>
              <a:t>counter++;</a:t>
            </a:r>
          </a:p>
          <a:p>
            <a:pPr lvl="1">
              <a:buFontTx/>
              <a:buNone/>
            </a:pPr>
            <a:r>
              <a:rPr lang="en-US" altLang="en-US" sz="2800" dirty="0"/>
              <a:t>}</a:t>
            </a:r>
          </a:p>
          <a:p>
            <a:pPr lvl="1">
              <a:buFontTx/>
              <a:buNone/>
            </a:pPr>
            <a:endParaRPr lang="en-US" altLang="en-US" sz="2800" dirty="0"/>
          </a:p>
        </p:txBody>
      </p:sp>
      <p:sp>
        <p:nvSpPr>
          <p:cNvPr id="67588" name="Rectangle 4"/>
          <p:cNvSpPr>
            <a:spLocks noChangeArrowheads="1"/>
          </p:cNvSpPr>
          <p:nvPr/>
        </p:nvSpPr>
        <p:spPr bwMode="auto">
          <a:xfrm>
            <a:off x="6088439" y="2449634"/>
            <a:ext cx="1049843"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589"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8" name="Text Box 6"/>
          <p:cNvSpPr txBox="1">
            <a:spLocks noChangeArrowheads="1"/>
          </p:cNvSpPr>
          <p:nvPr/>
        </p:nvSpPr>
        <p:spPr bwMode="auto">
          <a:xfrm>
            <a:off x="6008066" y="2476415"/>
            <a:ext cx="12105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a:solidFill>
                  <a:srgbClr val="FF0000"/>
                </a:solidFill>
              </a:rPr>
              <a:t>1000</a:t>
            </a:r>
            <a:endParaRPr lang="en-US" altLang="en-US" dirty="0">
              <a:solidFill>
                <a:srgbClr val="FF0000"/>
              </a:solidFill>
            </a:endParaRPr>
          </a:p>
        </p:txBody>
      </p:sp>
      <p:sp>
        <p:nvSpPr>
          <p:cNvPr id="9" name="Line 7"/>
          <p:cNvSpPr>
            <a:spLocks noChangeShapeType="1"/>
          </p:cNvSpPr>
          <p:nvPr/>
        </p:nvSpPr>
        <p:spPr bwMode="auto">
          <a:xfrm>
            <a:off x="381000" y="3958119"/>
            <a:ext cx="349948"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 name="TextBox 9">
            <a:extLst>
              <a:ext uri="{FF2B5EF4-FFF2-40B4-BE49-F238E27FC236}">
                <a16:creationId xmlns:a16="http://schemas.microsoft.com/office/drawing/2014/main" id="{6ECFE39D-27AF-BD4F-B814-94E1BFDEE598}"/>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1" name="Picture 10" descr="Java Logo">
            <a:extLst>
              <a:ext uri="{FF2B5EF4-FFF2-40B4-BE49-F238E27FC236}">
                <a16:creationId xmlns:a16="http://schemas.microsoft.com/office/drawing/2014/main" id="{3D65B3B9-1274-9E4D-AC1C-B739241933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 Sharp Logo">
            <a:extLst>
              <a:ext uri="{FF2B5EF4-FFF2-40B4-BE49-F238E27FC236}">
                <a16:creationId xmlns:a16="http://schemas.microsoft.com/office/drawing/2014/main" id="{68F8270D-F8F0-0641-B9E0-3F4100D9A9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logo showing C++" title="C++ Logo">
            <a:extLst>
              <a:ext uri="{FF2B5EF4-FFF2-40B4-BE49-F238E27FC236}">
                <a16:creationId xmlns:a16="http://schemas.microsoft.com/office/drawing/2014/main" id="{ABB744F4-4B94-914A-B62B-DCA2E209661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6A37B833-29CE-9643-A0CD-10817E520B92}"/>
              </a:ext>
            </a:extLst>
          </p:cNvPr>
          <p:cNvSpPr>
            <a:spLocks noGrp="1"/>
          </p:cNvSpPr>
          <p:nvPr>
            <p:ph type="sldNum" sz="quarter" idx="12"/>
          </p:nvPr>
        </p:nvSpPr>
        <p:spPr/>
        <p:txBody>
          <a:bodyPr/>
          <a:lstStyle/>
          <a:p>
            <a:fld id="{DCDCC0F0-3959-5643-A12E-98A206BA0E77}" type="slidenum">
              <a:rPr lang="en-US" altLang="en-US" smtClean="0"/>
              <a:pPr/>
              <a:t>31</a:t>
            </a:fld>
            <a:endParaRPr lang="en-US" altLang="en-US"/>
          </a:p>
        </p:txBody>
      </p:sp>
    </p:spTree>
    <p:extLst>
      <p:ext uri="{BB962C8B-B14F-4D97-AF65-F5344CB8AC3E}">
        <p14:creationId xmlns:p14="http://schemas.microsoft.com/office/powerpoint/2010/main" val="310540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a:t>How does it end?</a:t>
            </a:r>
          </a:p>
        </p:txBody>
      </p:sp>
      <p:sp>
        <p:nvSpPr>
          <p:cNvPr id="68611" name="Rectangle 3"/>
          <p:cNvSpPr>
            <a:spLocks noGrp="1" noChangeArrowheads="1"/>
          </p:cNvSpPr>
          <p:nvPr>
            <p:ph idx="1"/>
          </p:nvPr>
        </p:nvSpPr>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(counter &lt; 1000) {</a:t>
            </a:r>
          </a:p>
          <a:p>
            <a:pPr lvl="1">
              <a:buFontTx/>
              <a:buNone/>
            </a:pPr>
            <a:r>
              <a:rPr lang="en-US" altLang="en-US" sz="2800" dirty="0"/>
              <a:t>	 PRINTLINE (counter + “I will not…”);</a:t>
            </a:r>
          </a:p>
          <a:p>
            <a:pPr lvl="1">
              <a:buFontTx/>
              <a:buNone/>
            </a:pPr>
            <a:r>
              <a:rPr lang="en-US" altLang="en-US" sz="2800" dirty="0"/>
              <a:t>	counter++;</a:t>
            </a:r>
          </a:p>
          <a:p>
            <a:pPr lvl="1">
              <a:buFontTx/>
              <a:buNone/>
            </a:pPr>
            <a:r>
              <a:rPr lang="en-US" altLang="en-US" sz="2800" dirty="0">
                <a:solidFill>
                  <a:srgbClr val="FF0000"/>
                </a:solidFill>
              </a:rPr>
              <a:t>}</a:t>
            </a:r>
          </a:p>
          <a:p>
            <a:pPr lvl="1">
              <a:buFontTx/>
              <a:buNone/>
            </a:pPr>
            <a:endParaRPr lang="en-US" altLang="en-US" sz="2800" dirty="0"/>
          </a:p>
        </p:txBody>
      </p:sp>
      <p:sp>
        <p:nvSpPr>
          <p:cNvPr id="68613"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68617" name="Rectangle 9"/>
          <p:cNvSpPr>
            <a:spLocks noChangeArrowheads="1"/>
          </p:cNvSpPr>
          <p:nvPr/>
        </p:nvSpPr>
        <p:spPr bwMode="auto">
          <a:xfrm>
            <a:off x="6088439" y="2449634"/>
            <a:ext cx="1049843"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Text Box 6"/>
          <p:cNvSpPr txBox="1">
            <a:spLocks noChangeArrowheads="1"/>
          </p:cNvSpPr>
          <p:nvPr/>
        </p:nvSpPr>
        <p:spPr bwMode="auto">
          <a:xfrm>
            <a:off x="6008066" y="2476415"/>
            <a:ext cx="12105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a:solidFill>
                  <a:srgbClr val="FF0000"/>
                </a:solidFill>
              </a:rPr>
              <a:t>1000</a:t>
            </a:r>
            <a:endParaRPr lang="en-US" altLang="en-US" dirty="0">
              <a:solidFill>
                <a:srgbClr val="FF0000"/>
              </a:solidFill>
            </a:endParaRPr>
          </a:p>
        </p:txBody>
      </p:sp>
      <p:sp>
        <p:nvSpPr>
          <p:cNvPr id="10" name="Freeform 7"/>
          <p:cNvSpPr>
            <a:spLocks/>
          </p:cNvSpPr>
          <p:nvPr/>
        </p:nvSpPr>
        <p:spPr bwMode="auto">
          <a:xfrm>
            <a:off x="333910" y="3211174"/>
            <a:ext cx="466597" cy="933193"/>
          </a:xfrm>
          <a:custGeom>
            <a:avLst/>
            <a:gdLst>
              <a:gd name="T0" fmla="*/ 192 w 192"/>
              <a:gd name="T1" fmla="*/ 336 h 336"/>
              <a:gd name="T2" fmla="*/ 0 w 192"/>
              <a:gd name="T3" fmla="*/ 144 h 336"/>
              <a:gd name="T4" fmla="*/ 192 w 192"/>
              <a:gd name="T5" fmla="*/ 0 h 336"/>
            </a:gdLst>
            <a:ahLst/>
            <a:cxnLst>
              <a:cxn ang="0">
                <a:pos x="T0" y="T1"/>
              </a:cxn>
              <a:cxn ang="0">
                <a:pos x="T2" y="T3"/>
              </a:cxn>
              <a:cxn ang="0">
                <a:pos x="T4" y="T5"/>
              </a:cxn>
            </a:cxnLst>
            <a:rect l="0" t="0" r="r" b="b"/>
            <a:pathLst>
              <a:path w="192" h="336">
                <a:moveTo>
                  <a:pt x="192" y="336"/>
                </a:moveTo>
                <a:cubicBezTo>
                  <a:pt x="96" y="268"/>
                  <a:pt x="0" y="200"/>
                  <a:pt x="0" y="144"/>
                </a:cubicBezTo>
                <a:cubicBezTo>
                  <a:pt x="0" y="88"/>
                  <a:pt x="144" y="24"/>
                  <a:pt x="192" y="0"/>
                </a:cubicBezTo>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Line 8"/>
          <p:cNvSpPr>
            <a:spLocks noChangeShapeType="1"/>
          </p:cNvSpPr>
          <p:nvPr/>
        </p:nvSpPr>
        <p:spPr bwMode="auto">
          <a:xfrm flipV="1">
            <a:off x="801384" y="3133618"/>
            <a:ext cx="164499" cy="8225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 name="TextBox 11">
            <a:extLst>
              <a:ext uri="{FF2B5EF4-FFF2-40B4-BE49-F238E27FC236}">
                <a16:creationId xmlns:a16="http://schemas.microsoft.com/office/drawing/2014/main" id="{FA872468-2BC9-D14F-8B56-9D2376046ACB}"/>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3" name="Picture 10" descr="Java Logo">
            <a:extLst>
              <a:ext uri="{FF2B5EF4-FFF2-40B4-BE49-F238E27FC236}">
                <a16:creationId xmlns:a16="http://schemas.microsoft.com/office/drawing/2014/main" id="{A97EF346-2495-124A-B32E-FBF069AF2C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 Sharp Logo">
            <a:extLst>
              <a:ext uri="{FF2B5EF4-FFF2-40B4-BE49-F238E27FC236}">
                <a16:creationId xmlns:a16="http://schemas.microsoft.com/office/drawing/2014/main" id="{BDF3A110-F084-0D4D-8631-6F3355B3AA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logo showing C++" title="C++ Logo">
            <a:extLst>
              <a:ext uri="{FF2B5EF4-FFF2-40B4-BE49-F238E27FC236}">
                <a16:creationId xmlns:a16="http://schemas.microsoft.com/office/drawing/2014/main" id="{53760CCA-4313-7348-9BD5-135D038FCED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3266A17E-B3EF-8D41-8CF4-95FB69AA2E0D}"/>
              </a:ext>
            </a:extLst>
          </p:cNvPr>
          <p:cNvSpPr>
            <a:spLocks noGrp="1"/>
          </p:cNvSpPr>
          <p:nvPr>
            <p:ph type="sldNum" sz="quarter" idx="12"/>
          </p:nvPr>
        </p:nvSpPr>
        <p:spPr/>
        <p:txBody>
          <a:bodyPr/>
          <a:lstStyle/>
          <a:p>
            <a:fld id="{DCDCC0F0-3959-5643-A12E-98A206BA0E77}" type="slidenum">
              <a:rPr lang="en-US" altLang="en-US" smtClean="0"/>
              <a:pPr/>
              <a:t>32</a:t>
            </a:fld>
            <a:endParaRPr lang="en-US" altLang="en-US"/>
          </a:p>
        </p:txBody>
      </p:sp>
    </p:spTree>
    <p:extLst>
      <p:ext uri="{BB962C8B-B14F-4D97-AF65-F5344CB8AC3E}">
        <p14:creationId xmlns:p14="http://schemas.microsoft.com/office/powerpoint/2010/main" val="865996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a:t>How does it end?</a:t>
            </a:r>
          </a:p>
        </p:txBody>
      </p:sp>
      <p:sp>
        <p:nvSpPr>
          <p:cNvPr id="69635" name="Rectangle 3"/>
          <p:cNvSpPr>
            <a:spLocks noGrp="1" noChangeArrowheads="1"/>
          </p:cNvSpPr>
          <p:nvPr>
            <p:ph idx="1"/>
          </p:nvPr>
        </p:nvSpPr>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a:t>
            </a:r>
            <a:r>
              <a:rPr lang="en-US" altLang="en-US" sz="2800" dirty="0">
                <a:solidFill>
                  <a:srgbClr val="FF0000"/>
                </a:solidFill>
              </a:rPr>
              <a:t>counter &lt; 1000</a:t>
            </a:r>
            <a:r>
              <a:rPr lang="en-US" altLang="en-US" sz="2800" dirty="0"/>
              <a:t>) {</a:t>
            </a:r>
          </a:p>
          <a:p>
            <a:pPr lvl="1">
              <a:buFontTx/>
              <a:buNone/>
            </a:pPr>
            <a:r>
              <a:rPr lang="en-US" altLang="en-US" sz="2800" dirty="0"/>
              <a:t>	 PRINTLINE (counter + “I will not…”);</a:t>
            </a:r>
          </a:p>
          <a:p>
            <a:pPr lvl="1">
              <a:buFontTx/>
              <a:buNone/>
            </a:pPr>
            <a:r>
              <a:rPr lang="en-US" altLang="en-US" sz="2800" dirty="0"/>
              <a:t>	counter++;</a:t>
            </a:r>
          </a:p>
          <a:p>
            <a:pPr lvl="1">
              <a:buFontTx/>
              <a:buNone/>
            </a:pPr>
            <a:r>
              <a:rPr lang="en-US" altLang="en-US" sz="2800" dirty="0"/>
              <a:t>}</a:t>
            </a:r>
          </a:p>
          <a:p>
            <a:pPr lvl="1">
              <a:buFontTx/>
              <a:buNone/>
            </a:pPr>
            <a:r>
              <a:rPr lang="en-US" altLang="en-US" sz="2800" dirty="0">
                <a:solidFill>
                  <a:srgbClr val="008000"/>
                </a:solidFill>
              </a:rPr>
              <a:t>// So we never print out</a:t>
            </a:r>
          </a:p>
          <a:p>
            <a:pPr lvl="1">
              <a:buFontTx/>
              <a:buNone/>
            </a:pPr>
            <a:r>
              <a:rPr lang="en-US" altLang="en-US" sz="2800" dirty="0">
                <a:solidFill>
                  <a:srgbClr val="008000"/>
                </a:solidFill>
              </a:rPr>
              <a:t>// 1000 I will not eat at Taco Bell again</a:t>
            </a:r>
          </a:p>
        </p:txBody>
      </p:sp>
      <p:sp>
        <p:nvSpPr>
          <p:cNvPr id="69637"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69640" name="Rectangle 8"/>
          <p:cNvSpPr>
            <a:spLocks noChangeArrowheads="1"/>
          </p:cNvSpPr>
          <p:nvPr/>
        </p:nvSpPr>
        <p:spPr bwMode="auto">
          <a:xfrm>
            <a:off x="6088439" y="2449634"/>
            <a:ext cx="1049843"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2" name="Text Box 10"/>
          <p:cNvSpPr txBox="1">
            <a:spLocks noChangeArrowheads="1"/>
          </p:cNvSpPr>
          <p:nvPr/>
        </p:nvSpPr>
        <p:spPr bwMode="auto">
          <a:xfrm>
            <a:off x="3838587" y="2089411"/>
            <a:ext cx="1345240" cy="42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143" dirty="0"/>
              <a:t>now </a:t>
            </a:r>
            <a:r>
              <a:rPr lang="en-US" altLang="en-US" sz="2143" dirty="0">
                <a:solidFill>
                  <a:srgbClr val="0432FF"/>
                </a:solidFill>
              </a:rPr>
              <a:t>false</a:t>
            </a:r>
          </a:p>
        </p:txBody>
      </p:sp>
      <p:sp>
        <p:nvSpPr>
          <p:cNvPr id="69643" name="Line 11"/>
          <p:cNvSpPr>
            <a:spLocks noChangeShapeType="1"/>
          </p:cNvSpPr>
          <p:nvPr/>
        </p:nvSpPr>
        <p:spPr bwMode="auto">
          <a:xfrm flipH="1">
            <a:off x="3688420" y="2486347"/>
            <a:ext cx="406915" cy="3051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 name="Text Box 6"/>
          <p:cNvSpPr txBox="1">
            <a:spLocks noChangeArrowheads="1"/>
          </p:cNvSpPr>
          <p:nvPr/>
        </p:nvSpPr>
        <p:spPr bwMode="auto">
          <a:xfrm>
            <a:off x="6008066" y="2476415"/>
            <a:ext cx="12105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a:solidFill>
                  <a:srgbClr val="FF0000"/>
                </a:solidFill>
              </a:rPr>
              <a:t>1000</a:t>
            </a:r>
            <a:endParaRPr lang="en-US" altLang="en-US" dirty="0">
              <a:solidFill>
                <a:srgbClr val="FF0000"/>
              </a:solidFill>
            </a:endParaRPr>
          </a:p>
        </p:txBody>
      </p:sp>
      <p:sp>
        <p:nvSpPr>
          <p:cNvPr id="11" name="Line 7"/>
          <p:cNvSpPr>
            <a:spLocks noChangeShapeType="1"/>
          </p:cNvSpPr>
          <p:nvPr/>
        </p:nvSpPr>
        <p:spPr bwMode="auto">
          <a:xfrm>
            <a:off x="381000" y="3033444"/>
            <a:ext cx="349948"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 name="TextBox 11">
            <a:extLst>
              <a:ext uri="{FF2B5EF4-FFF2-40B4-BE49-F238E27FC236}">
                <a16:creationId xmlns:a16="http://schemas.microsoft.com/office/drawing/2014/main" id="{FF0377E5-9959-9542-AD53-F3EDEE039D0C}"/>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3" name="Picture 10" descr="Java Logo">
            <a:extLst>
              <a:ext uri="{FF2B5EF4-FFF2-40B4-BE49-F238E27FC236}">
                <a16:creationId xmlns:a16="http://schemas.microsoft.com/office/drawing/2014/main" id="{BBA4C7D7-E527-204F-9072-7B6AC9B26B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 Sharp Logo">
            <a:extLst>
              <a:ext uri="{FF2B5EF4-FFF2-40B4-BE49-F238E27FC236}">
                <a16:creationId xmlns:a16="http://schemas.microsoft.com/office/drawing/2014/main" id="{2083D9BB-C083-2444-80CB-AF6ABEAF5A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logo showing C++" title="C++ Logo">
            <a:extLst>
              <a:ext uri="{FF2B5EF4-FFF2-40B4-BE49-F238E27FC236}">
                <a16:creationId xmlns:a16="http://schemas.microsoft.com/office/drawing/2014/main" id="{B753CBDF-8705-0F47-B267-5C4F6E21D25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10F9DAF3-DEFC-7943-8E68-26AB478FB8D9}"/>
              </a:ext>
            </a:extLst>
          </p:cNvPr>
          <p:cNvSpPr>
            <a:spLocks noGrp="1"/>
          </p:cNvSpPr>
          <p:nvPr>
            <p:ph type="sldNum" sz="quarter" idx="12"/>
          </p:nvPr>
        </p:nvSpPr>
        <p:spPr/>
        <p:txBody>
          <a:bodyPr/>
          <a:lstStyle/>
          <a:p>
            <a:fld id="{DCDCC0F0-3959-5643-A12E-98A206BA0E77}" type="slidenum">
              <a:rPr lang="en-US" altLang="en-US" smtClean="0"/>
              <a:pPr/>
              <a:t>33</a:t>
            </a:fld>
            <a:endParaRPr lang="en-US" altLang="en-US"/>
          </a:p>
        </p:txBody>
      </p:sp>
    </p:spTree>
    <p:extLst>
      <p:ext uri="{BB962C8B-B14F-4D97-AF65-F5344CB8AC3E}">
        <p14:creationId xmlns:p14="http://schemas.microsoft.com/office/powerpoint/2010/main" val="1312751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a:t>Another Problem Solved</a:t>
            </a:r>
          </a:p>
        </p:txBody>
      </p:sp>
      <p:sp>
        <p:nvSpPr>
          <p:cNvPr id="70659" name="Rectangle 3"/>
          <p:cNvSpPr>
            <a:spLocks noGrp="1" noChangeArrowheads="1"/>
          </p:cNvSpPr>
          <p:nvPr>
            <p:ph idx="1"/>
          </p:nvPr>
        </p:nvSpPr>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a:t>
            </a:r>
            <a:r>
              <a:rPr lang="en-US" altLang="en-US" sz="2800" dirty="0">
                <a:solidFill>
                  <a:srgbClr val="FF0000"/>
                </a:solidFill>
              </a:rPr>
              <a:t>counter &lt;= 1000</a:t>
            </a:r>
            <a:r>
              <a:rPr lang="en-US" altLang="en-US" sz="2800" dirty="0"/>
              <a:t>) {</a:t>
            </a:r>
          </a:p>
          <a:p>
            <a:pPr lvl="1">
              <a:buFontTx/>
              <a:buNone/>
            </a:pPr>
            <a:r>
              <a:rPr lang="en-US" altLang="en-US" sz="2800" dirty="0"/>
              <a:t>	 PRINTLINE (counter + “I will not…”);</a:t>
            </a:r>
          </a:p>
          <a:p>
            <a:pPr lvl="1">
              <a:buFontTx/>
              <a:buNone/>
            </a:pPr>
            <a:r>
              <a:rPr lang="en-US" altLang="en-US" sz="2800" dirty="0"/>
              <a:t>	counter++;</a:t>
            </a:r>
          </a:p>
          <a:p>
            <a:pPr lvl="1">
              <a:buFontTx/>
              <a:buNone/>
            </a:pPr>
            <a:r>
              <a:rPr lang="en-US" altLang="en-US" sz="2800" dirty="0"/>
              <a:t>}</a:t>
            </a:r>
          </a:p>
        </p:txBody>
      </p:sp>
      <p:sp>
        <p:nvSpPr>
          <p:cNvPr id="70660" name="Text Box 4"/>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70662" name="Rectangle 6"/>
          <p:cNvSpPr>
            <a:spLocks noChangeArrowheads="1"/>
          </p:cNvSpPr>
          <p:nvPr/>
        </p:nvSpPr>
        <p:spPr bwMode="auto">
          <a:xfrm>
            <a:off x="6088439" y="2449634"/>
            <a:ext cx="1049843"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4" name="Text Box 8"/>
          <p:cNvSpPr txBox="1">
            <a:spLocks noChangeArrowheads="1"/>
          </p:cNvSpPr>
          <p:nvPr/>
        </p:nvSpPr>
        <p:spPr bwMode="auto">
          <a:xfrm>
            <a:off x="3882179" y="2089411"/>
            <a:ext cx="1424092" cy="42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143" dirty="0"/>
              <a:t>now </a:t>
            </a:r>
            <a:r>
              <a:rPr lang="en-US" altLang="en-US" sz="2143" i="1" dirty="0">
                <a:solidFill>
                  <a:srgbClr val="0432FF"/>
                </a:solidFill>
              </a:rPr>
              <a:t>true</a:t>
            </a:r>
          </a:p>
        </p:txBody>
      </p:sp>
      <p:sp>
        <p:nvSpPr>
          <p:cNvPr id="70665" name="Line 9"/>
          <p:cNvSpPr>
            <a:spLocks noChangeShapeType="1"/>
          </p:cNvSpPr>
          <p:nvPr/>
        </p:nvSpPr>
        <p:spPr bwMode="auto">
          <a:xfrm flipH="1">
            <a:off x="3657598" y="2476415"/>
            <a:ext cx="457201" cy="34298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 name="Text Box 6"/>
          <p:cNvSpPr txBox="1">
            <a:spLocks noChangeArrowheads="1"/>
          </p:cNvSpPr>
          <p:nvPr/>
        </p:nvSpPr>
        <p:spPr bwMode="auto">
          <a:xfrm>
            <a:off x="6008066" y="2476415"/>
            <a:ext cx="12105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a:solidFill>
                  <a:srgbClr val="FF0000"/>
                </a:solidFill>
              </a:rPr>
              <a:t>1000</a:t>
            </a:r>
            <a:endParaRPr lang="en-US" altLang="en-US" dirty="0">
              <a:solidFill>
                <a:srgbClr val="FF0000"/>
              </a:solidFill>
            </a:endParaRPr>
          </a:p>
        </p:txBody>
      </p:sp>
      <p:sp>
        <p:nvSpPr>
          <p:cNvPr id="11" name="Line 7"/>
          <p:cNvSpPr>
            <a:spLocks noChangeShapeType="1"/>
          </p:cNvSpPr>
          <p:nvPr/>
        </p:nvSpPr>
        <p:spPr bwMode="auto">
          <a:xfrm>
            <a:off x="381000" y="3033444"/>
            <a:ext cx="349948"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 name="TextBox 11">
            <a:extLst>
              <a:ext uri="{FF2B5EF4-FFF2-40B4-BE49-F238E27FC236}">
                <a16:creationId xmlns:a16="http://schemas.microsoft.com/office/drawing/2014/main" id="{397FF1C1-D61F-1F40-9203-B1ACBE487B2B}"/>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3" name="Picture 10" descr="Java Logo">
            <a:extLst>
              <a:ext uri="{FF2B5EF4-FFF2-40B4-BE49-F238E27FC236}">
                <a16:creationId xmlns:a16="http://schemas.microsoft.com/office/drawing/2014/main" id="{55F02D09-1F46-A740-B0AA-CE29295E40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 Sharp Logo">
            <a:extLst>
              <a:ext uri="{FF2B5EF4-FFF2-40B4-BE49-F238E27FC236}">
                <a16:creationId xmlns:a16="http://schemas.microsoft.com/office/drawing/2014/main" id="{F5CE7D08-CBEF-2645-B52F-6819459A35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logo showing C++" title="C++ Logo">
            <a:extLst>
              <a:ext uri="{FF2B5EF4-FFF2-40B4-BE49-F238E27FC236}">
                <a16:creationId xmlns:a16="http://schemas.microsoft.com/office/drawing/2014/main" id="{EEAB152A-C9E6-6E48-8537-DE8CAE9D177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FC7E34F4-84F7-3B42-95D6-4783B801BDEA}"/>
              </a:ext>
            </a:extLst>
          </p:cNvPr>
          <p:cNvSpPr>
            <a:spLocks noGrp="1"/>
          </p:cNvSpPr>
          <p:nvPr>
            <p:ph type="sldNum" sz="quarter" idx="12"/>
          </p:nvPr>
        </p:nvSpPr>
        <p:spPr/>
        <p:txBody>
          <a:bodyPr/>
          <a:lstStyle/>
          <a:p>
            <a:fld id="{DCDCC0F0-3959-5643-A12E-98A206BA0E77}" type="slidenum">
              <a:rPr lang="en-US" altLang="en-US" smtClean="0"/>
              <a:pPr/>
              <a:t>34</a:t>
            </a:fld>
            <a:endParaRPr lang="en-US" altLang="en-US"/>
          </a:p>
        </p:txBody>
      </p:sp>
    </p:spTree>
    <p:extLst>
      <p:ext uri="{BB962C8B-B14F-4D97-AF65-F5344CB8AC3E}">
        <p14:creationId xmlns:p14="http://schemas.microsoft.com/office/powerpoint/2010/main" val="175622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28650" y="365125"/>
            <a:ext cx="7886700" cy="817877"/>
          </a:xfrm>
        </p:spPr>
        <p:txBody>
          <a:bodyPr/>
          <a:lstStyle/>
          <a:p>
            <a:r>
              <a:rPr lang="en-US" altLang="en-US" b="1" dirty="0">
                <a:highlight>
                  <a:srgbClr val="FFFF00"/>
                </a:highlight>
              </a:rPr>
              <a:t>A Closer Look on the Incremental Operator</a:t>
            </a:r>
          </a:p>
        </p:txBody>
      </p:sp>
      <p:sp>
        <p:nvSpPr>
          <p:cNvPr id="70659" name="Rectangle 3"/>
          <p:cNvSpPr>
            <a:spLocks noGrp="1" noChangeArrowheads="1"/>
          </p:cNvSpPr>
          <p:nvPr>
            <p:ph idx="1"/>
          </p:nvPr>
        </p:nvSpPr>
        <p:spPr>
          <a:xfrm>
            <a:off x="628650" y="3200400"/>
            <a:ext cx="7886700" cy="2971800"/>
          </a:xfrm>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a:t>
            </a:r>
            <a:r>
              <a:rPr lang="en-US" altLang="en-US" sz="2800" dirty="0">
                <a:solidFill>
                  <a:srgbClr val="FF0000"/>
                </a:solidFill>
              </a:rPr>
              <a:t>counter &lt;= 1000</a:t>
            </a:r>
            <a:r>
              <a:rPr lang="en-US" altLang="en-US" sz="2800" dirty="0"/>
              <a:t>) {</a:t>
            </a:r>
          </a:p>
          <a:p>
            <a:pPr lvl="1">
              <a:buFontTx/>
              <a:buNone/>
            </a:pPr>
            <a:r>
              <a:rPr lang="en-US" altLang="en-US" sz="2800" dirty="0"/>
              <a:t>	 PRINTLINE (counter + “I will not…”);</a:t>
            </a:r>
          </a:p>
          <a:p>
            <a:pPr lvl="1">
              <a:buFontTx/>
              <a:buNone/>
            </a:pPr>
            <a:r>
              <a:rPr lang="en-US" altLang="en-US" sz="2800" dirty="0">
                <a:solidFill>
                  <a:srgbClr val="FF0000"/>
                </a:solidFill>
              </a:rPr>
              <a:t>	++counter</a:t>
            </a:r>
            <a:r>
              <a:rPr lang="en-US" altLang="en-US" sz="2800" dirty="0"/>
              <a:t>;</a:t>
            </a:r>
          </a:p>
          <a:p>
            <a:pPr lvl="1">
              <a:buFontTx/>
              <a:buNone/>
            </a:pPr>
            <a:r>
              <a:rPr lang="en-US" altLang="en-US" sz="2800" dirty="0"/>
              <a:t>}</a:t>
            </a:r>
          </a:p>
        </p:txBody>
      </p:sp>
      <p:sp>
        <p:nvSpPr>
          <p:cNvPr id="70660" name="Text Box 4"/>
          <p:cNvSpPr txBox="1">
            <a:spLocks noChangeArrowheads="1"/>
          </p:cNvSpPr>
          <p:nvPr/>
        </p:nvSpPr>
        <p:spPr bwMode="auto">
          <a:xfrm>
            <a:off x="6088440" y="3271836"/>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70662" name="Rectangle 6"/>
          <p:cNvSpPr>
            <a:spLocks noChangeArrowheads="1"/>
          </p:cNvSpPr>
          <p:nvPr/>
        </p:nvSpPr>
        <p:spPr bwMode="auto">
          <a:xfrm>
            <a:off x="6088439" y="3689829"/>
            <a:ext cx="1049843"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4" name="Text Box 8"/>
          <p:cNvSpPr txBox="1">
            <a:spLocks noChangeArrowheads="1"/>
          </p:cNvSpPr>
          <p:nvPr/>
        </p:nvSpPr>
        <p:spPr bwMode="auto">
          <a:xfrm>
            <a:off x="3882179" y="3329606"/>
            <a:ext cx="1424092" cy="42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143" dirty="0"/>
              <a:t>now </a:t>
            </a:r>
            <a:r>
              <a:rPr lang="en-US" altLang="en-US" sz="2143" i="1" dirty="0">
                <a:solidFill>
                  <a:srgbClr val="0432FF"/>
                </a:solidFill>
              </a:rPr>
              <a:t>true</a:t>
            </a:r>
          </a:p>
        </p:txBody>
      </p:sp>
      <p:sp>
        <p:nvSpPr>
          <p:cNvPr id="70665" name="Line 9"/>
          <p:cNvSpPr>
            <a:spLocks noChangeShapeType="1"/>
          </p:cNvSpPr>
          <p:nvPr/>
        </p:nvSpPr>
        <p:spPr bwMode="auto">
          <a:xfrm flipH="1">
            <a:off x="3657598" y="3716610"/>
            <a:ext cx="457201" cy="34298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 name="Text Box 6"/>
          <p:cNvSpPr txBox="1">
            <a:spLocks noChangeArrowheads="1"/>
          </p:cNvSpPr>
          <p:nvPr/>
        </p:nvSpPr>
        <p:spPr bwMode="auto">
          <a:xfrm>
            <a:off x="6008066" y="3716610"/>
            <a:ext cx="12105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a:solidFill>
                  <a:srgbClr val="FF0000"/>
                </a:solidFill>
              </a:rPr>
              <a:t>1000</a:t>
            </a:r>
            <a:endParaRPr lang="en-US" altLang="en-US" dirty="0">
              <a:solidFill>
                <a:srgbClr val="FF0000"/>
              </a:solidFill>
            </a:endParaRPr>
          </a:p>
        </p:txBody>
      </p:sp>
      <p:sp>
        <p:nvSpPr>
          <p:cNvPr id="11" name="Line 7"/>
          <p:cNvSpPr>
            <a:spLocks noChangeShapeType="1"/>
          </p:cNvSpPr>
          <p:nvPr/>
        </p:nvSpPr>
        <p:spPr bwMode="auto">
          <a:xfrm>
            <a:off x="381000" y="4476480"/>
            <a:ext cx="349948"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 name="TextBox 11">
            <a:extLst>
              <a:ext uri="{FF2B5EF4-FFF2-40B4-BE49-F238E27FC236}">
                <a16:creationId xmlns:a16="http://schemas.microsoft.com/office/drawing/2014/main" id="{397FF1C1-D61F-1F40-9203-B1ACBE487B2B}"/>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3" name="Picture 10" descr="Java Logo">
            <a:extLst>
              <a:ext uri="{FF2B5EF4-FFF2-40B4-BE49-F238E27FC236}">
                <a16:creationId xmlns:a16="http://schemas.microsoft.com/office/drawing/2014/main" id="{55F02D09-1F46-A740-B0AA-CE29295E40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556260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 Sharp Logo">
            <a:extLst>
              <a:ext uri="{FF2B5EF4-FFF2-40B4-BE49-F238E27FC236}">
                <a16:creationId xmlns:a16="http://schemas.microsoft.com/office/drawing/2014/main" id="{F5CE7D08-CBEF-2645-B52F-6819459A35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4724400"/>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logo showing C++" title="C++ Logo">
            <a:extLst>
              <a:ext uri="{FF2B5EF4-FFF2-40B4-BE49-F238E27FC236}">
                <a16:creationId xmlns:a16="http://schemas.microsoft.com/office/drawing/2014/main" id="{EEAB152A-C9E6-6E48-8537-DE8CAE9D177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3761974"/>
            <a:ext cx="685800" cy="769879"/>
          </a:xfrm>
          <a:prstGeom prst="rect">
            <a:avLst/>
          </a:prstGeom>
        </p:spPr>
      </p:pic>
      <p:sp>
        <p:nvSpPr>
          <p:cNvPr id="2" name="Rectangle 1">
            <a:extLst>
              <a:ext uri="{FF2B5EF4-FFF2-40B4-BE49-F238E27FC236}">
                <a16:creationId xmlns:a16="http://schemas.microsoft.com/office/drawing/2014/main" id="{CBC46516-A502-E047-81FE-32467D5B2EB3}"/>
              </a:ext>
            </a:extLst>
          </p:cNvPr>
          <p:cNvSpPr/>
          <p:nvPr/>
        </p:nvSpPr>
        <p:spPr>
          <a:xfrm>
            <a:off x="628650" y="1328673"/>
            <a:ext cx="7886699" cy="1754326"/>
          </a:xfrm>
          <a:prstGeom prst="rect">
            <a:avLst/>
          </a:prstGeom>
        </p:spPr>
        <p:txBody>
          <a:bodyPr wrap="square">
            <a:spAutoFit/>
          </a:bodyPr>
          <a:lstStyle/>
          <a:p>
            <a:pPr marL="285750" indent="-285750">
              <a:buFont typeface="Arial" panose="020B0604020202020204" pitchFamily="34" charset="0"/>
              <a:buChar char="•"/>
            </a:pPr>
            <a:r>
              <a:rPr lang="en-US" altLang="en-US" dirty="0"/>
              <a:t>The Incremental Operator (++) and the Decremental Operator (--) have two different notations (Prefix and Postfix) that have different effect but usually NOT while used as loop counter. </a:t>
            </a:r>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r>
              <a:rPr lang="en-US" altLang="en-US" dirty="0"/>
              <a:t>Similar output will be found if we the prefix notation of the Incremental Operator here as (++counter)</a:t>
            </a:r>
          </a:p>
        </p:txBody>
      </p:sp>
      <p:sp>
        <p:nvSpPr>
          <p:cNvPr id="3" name="Slide Number Placeholder 2">
            <a:extLst>
              <a:ext uri="{FF2B5EF4-FFF2-40B4-BE49-F238E27FC236}">
                <a16:creationId xmlns:a16="http://schemas.microsoft.com/office/drawing/2014/main" id="{5E1000CD-8BFE-E141-967F-3D1A8D60ED0E}"/>
              </a:ext>
            </a:extLst>
          </p:cNvPr>
          <p:cNvSpPr>
            <a:spLocks noGrp="1"/>
          </p:cNvSpPr>
          <p:nvPr>
            <p:ph type="sldNum" sz="quarter" idx="12"/>
          </p:nvPr>
        </p:nvSpPr>
        <p:spPr/>
        <p:txBody>
          <a:bodyPr/>
          <a:lstStyle/>
          <a:p>
            <a:fld id="{DCDCC0F0-3959-5643-A12E-98A206BA0E77}" type="slidenum">
              <a:rPr lang="en-US" altLang="en-US" smtClean="0"/>
              <a:pPr/>
              <a:t>35</a:t>
            </a:fld>
            <a:endParaRPr lang="en-US" altLang="en-US"/>
          </a:p>
        </p:txBody>
      </p:sp>
    </p:spTree>
    <p:extLst>
      <p:ext uri="{BB962C8B-B14F-4D97-AF65-F5344CB8AC3E}">
        <p14:creationId xmlns:p14="http://schemas.microsoft.com/office/powerpoint/2010/main" val="3352909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81000" y="365125"/>
            <a:ext cx="8305800" cy="817877"/>
          </a:xfrm>
        </p:spPr>
        <p:txBody>
          <a:bodyPr>
            <a:normAutofit fontScale="90000"/>
          </a:bodyPr>
          <a:lstStyle/>
          <a:p>
            <a:pPr algn="ctr"/>
            <a:r>
              <a:rPr lang="en-US" altLang="en-US" b="1" dirty="0"/>
              <a:t>Prefix Vs Postfix Notations of the Incremental and Decremental Operators with a while Loop</a:t>
            </a:r>
          </a:p>
        </p:txBody>
      </p:sp>
      <p:sp>
        <p:nvSpPr>
          <p:cNvPr id="12" name="TextBox 11">
            <a:extLst>
              <a:ext uri="{FF2B5EF4-FFF2-40B4-BE49-F238E27FC236}">
                <a16:creationId xmlns:a16="http://schemas.microsoft.com/office/drawing/2014/main" id="{397FF1C1-D61F-1F40-9203-B1ACBE487B2B}"/>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3" name="Picture 10" descr="Java Logo">
            <a:extLst>
              <a:ext uri="{FF2B5EF4-FFF2-40B4-BE49-F238E27FC236}">
                <a16:creationId xmlns:a16="http://schemas.microsoft.com/office/drawing/2014/main" id="{55F02D09-1F46-A740-B0AA-CE29295E40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402" y="4179403"/>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 Sharp Logo">
            <a:extLst>
              <a:ext uri="{FF2B5EF4-FFF2-40B4-BE49-F238E27FC236}">
                <a16:creationId xmlns:a16="http://schemas.microsoft.com/office/drawing/2014/main" id="{F5CE7D08-CBEF-2645-B52F-6819459A35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4661" y="3194996"/>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logo showing C++" title="C++ Logo">
            <a:extLst>
              <a:ext uri="{FF2B5EF4-FFF2-40B4-BE49-F238E27FC236}">
                <a16:creationId xmlns:a16="http://schemas.microsoft.com/office/drawing/2014/main" id="{EEAB152A-C9E6-6E48-8537-DE8CAE9D177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66827" y="1911332"/>
            <a:ext cx="685800" cy="769879"/>
          </a:xfrm>
          <a:prstGeom prst="rect">
            <a:avLst/>
          </a:prstGeom>
        </p:spPr>
      </p:pic>
      <p:sp>
        <p:nvSpPr>
          <p:cNvPr id="2" name="Rectangle 1">
            <a:extLst>
              <a:ext uri="{FF2B5EF4-FFF2-40B4-BE49-F238E27FC236}">
                <a16:creationId xmlns:a16="http://schemas.microsoft.com/office/drawing/2014/main" id="{CBC46516-A502-E047-81FE-32467D5B2EB3}"/>
              </a:ext>
            </a:extLst>
          </p:cNvPr>
          <p:cNvSpPr/>
          <p:nvPr/>
        </p:nvSpPr>
        <p:spPr>
          <a:xfrm>
            <a:off x="649942" y="2172565"/>
            <a:ext cx="4552949" cy="2308324"/>
          </a:xfrm>
          <a:prstGeom prst="rect">
            <a:avLst/>
          </a:prstGeom>
        </p:spPr>
        <p:txBody>
          <a:bodyPr wrap="square">
            <a:spAutoFit/>
          </a:bodyPr>
          <a:lstStyle/>
          <a:p>
            <a:r>
              <a:rPr lang="en-US" sz="2400" dirty="0"/>
              <a:t> int counter = 0, x = 0, y = 0;</a:t>
            </a:r>
          </a:p>
          <a:p>
            <a:r>
              <a:rPr lang="en-US" sz="2400" dirty="0"/>
              <a:t>while(counter &lt; 5){</a:t>
            </a:r>
          </a:p>
          <a:p>
            <a:r>
              <a:rPr lang="en-US" sz="2400" dirty="0"/>
              <a:t>	PRINT("x = " + ++x + "\t");</a:t>
            </a:r>
          </a:p>
          <a:p>
            <a:r>
              <a:rPr lang="en-US" sz="2400" dirty="0"/>
              <a:t>	PRINT("y = " + y++ + "\n");</a:t>
            </a:r>
          </a:p>
          <a:p>
            <a:r>
              <a:rPr lang="en-US" sz="2400" dirty="0"/>
              <a:t>	counter++; // or ++counter</a:t>
            </a:r>
          </a:p>
          <a:p>
            <a:r>
              <a:rPr lang="en-US" sz="2400" dirty="0"/>
              <a:t>}   // End of while</a:t>
            </a:r>
          </a:p>
        </p:txBody>
      </p:sp>
      <p:sp>
        <p:nvSpPr>
          <p:cNvPr id="5" name="Rectangle 4">
            <a:extLst>
              <a:ext uri="{FF2B5EF4-FFF2-40B4-BE49-F238E27FC236}">
                <a16:creationId xmlns:a16="http://schemas.microsoft.com/office/drawing/2014/main" id="{770B5EDD-7737-A54E-9BB1-F4ACFC19A21E}"/>
              </a:ext>
            </a:extLst>
          </p:cNvPr>
          <p:cNvSpPr/>
          <p:nvPr/>
        </p:nvSpPr>
        <p:spPr>
          <a:xfrm>
            <a:off x="5400678" y="2296272"/>
            <a:ext cx="2590800" cy="830997"/>
          </a:xfrm>
          <a:prstGeom prst="rect">
            <a:avLst/>
          </a:prstGeom>
        </p:spPr>
        <p:txBody>
          <a:bodyPr wrap="square">
            <a:spAutoFit/>
          </a:bodyPr>
          <a:lstStyle/>
          <a:p>
            <a:pPr lvl="1"/>
            <a:r>
              <a:rPr lang="en-US" sz="2400" dirty="0"/>
              <a:t>Output: </a:t>
            </a:r>
          </a:p>
          <a:p>
            <a:pPr lvl="1"/>
            <a:r>
              <a:rPr lang="en-US" sz="2400" dirty="0"/>
              <a:t>??</a:t>
            </a:r>
          </a:p>
        </p:txBody>
      </p:sp>
      <p:sp>
        <p:nvSpPr>
          <p:cNvPr id="6" name="Rectangle 5">
            <a:extLst>
              <a:ext uri="{FF2B5EF4-FFF2-40B4-BE49-F238E27FC236}">
                <a16:creationId xmlns:a16="http://schemas.microsoft.com/office/drawing/2014/main" id="{06CBD2FF-FBB7-1945-8937-8C9D79EE7494}"/>
              </a:ext>
            </a:extLst>
          </p:cNvPr>
          <p:cNvSpPr/>
          <p:nvPr/>
        </p:nvSpPr>
        <p:spPr>
          <a:xfrm>
            <a:off x="320076" y="1550361"/>
            <a:ext cx="7319248" cy="400110"/>
          </a:xfrm>
          <a:prstGeom prst="rect">
            <a:avLst/>
          </a:prstGeom>
        </p:spPr>
        <p:txBody>
          <a:bodyPr wrap="none">
            <a:spAutoFit/>
          </a:bodyPr>
          <a:lstStyle/>
          <a:p>
            <a:r>
              <a:rPr lang="en-US" altLang="en-US" sz="2000" b="1" dirty="0">
                <a:highlight>
                  <a:srgbClr val="FFFF00"/>
                </a:highlight>
              </a:rPr>
              <a:t>Let’s understand the Exact output of the following Code Segment</a:t>
            </a:r>
            <a:endParaRPr lang="en-US" sz="2000" b="1" dirty="0">
              <a:highlight>
                <a:srgbClr val="FFFF00"/>
              </a:highlight>
            </a:endParaRPr>
          </a:p>
        </p:txBody>
      </p:sp>
      <p:sp>
        <p:nvSpPr>
          <p:cNvPr id="20" name="Rectangle 19">
            <a:extLst>
              <a:ext uri="{FF2B5EF4-FFF2-40B4-BE49-F238E27FC236}">
                <a16:creationId xmlns:a16="http://schemas.microsoft.com/office/drawing/2014/main" id="{C7D0AF49-7EE5-2A45-BF07-031E29F1B059}"/>
              </a:ext>
            </a:extLst>
          </p:cNvPr>
          <p:cNvSpPr/>
          <p:nvPr/>
        </p:nvSpPr>
        <p:spPr>
          <a:xfrm>
            <a:off x="649942" y="4867736"/>
            <a:ext cx="5111024" cy="1323439"/>
          </a:xfrm>
          <a:prstGeom prst="rect">
            <a:avLst/>
          </a:prstGeom>
        </p:spPr>
        <p:txBody>
          <a:bodyPr wrap="square">
            <a:spAutoFit/>
          </a:bodyPr>
          <a:lstStyle/>
          <a:p>
            <a:r>
              <a:rPr lang="en-US" altLang="en-US" sz="2000" b="1" dirty="0">
                <a:highlight>
                  <a:srgbClr val="FFFF00"/>
                </a:highlight>
              </a:rPr>
              <a:t>Do you see any difference if use ?</a:t>
            </a:r>
          </a:p>
          <a:p>
            <a:pPr marL="800100" lvl="1" indent="-342900">
              <a:buFont typeface="Arial" panose="020B0604020202020204" pitchFamily="34" charset="0"/>
              <a:buChar char="•"/>
            </a:pPr>
            <a:r>
              <a:rPr lang="en-US" altLang="en-US" sz="2000" b="1" dirty="0"/>
              <a:t>counter++ or ++counter	No</a:t>
            </a:r>
          </a:p>
          <a:p>
            <a:pPr marL="800100" lvl="1" indent="-342900">
              <a:buFont typeface="Arial" panose="020B0604020202020204" pitchFamily="34" charset="0"/>
              <a:buChar char="•"/>
            </a:pPr>
            <a:r>
              <a:rPr lang="en-US" altLang="en-US" sz="2000" b="1" dirty="0"/>
              <a:t>++x or x++ 		Yes</a:t>
            </a:r>
          </a:p>
          <a:p>
            <a:pPr marL="800100" lvl="1" indent="-342900">
              <a:buFont typeface="Arial" panose="020B0604020202020204" pitchFamily="34" charset="0"/>
              <a:buChar char="•"/>
            </a:pPr>
            <a:r>
              <a:rPr lang="en-US" altLang="en-US" sz="2000" b="1" dirty="0"/>
              <a:t>y++ or ++y 		Yes,	But Why?</a:t>
            </a:r>
          </a:p>
        </p:txBody>
      </p:sp>
      <p:sp>
        <p:nvSpPr>
          <p:cNvPr id="7" name="Rectangle 6">
            <a:extLst>
              <a:ext uri="{FF2B5EF4-FFF2-40B4-BE49-F238E27FC236}">
                <a16:creationId xmlns:a16="http://schemas.microsoft.com/office/drawing/2014/main" id="{D9D34A86-ED7F-0348-BB03-6058E8443072}"/>
              </a:ext>
            </a:extLst>
          </p:cNvPr>
          <p:cNvSpPr/>
          <p:nvPr/>
        </p:nvSpPr>
        <p:spPr>
          <a:xfrm>
            <a:off x="5760966" y="5745933"/>
            <a:ext cx="2733091" cy="369332"/>
          </a:xfrm>
          <a:prstGeom prst="rect">
            <a:avLst/>
          </a:prstGeom>
        </p:spPr>
        <p:txBody>
          <a:bodyPr wrap="square">
            <a:spAutoFit/>
          </a:bodyPr>
          <a:lstStyle/>
          <a:p>
            <a:r>
              <a:rPr lang="en-US" altLang="en-US" b="1" dirty="0">
                <a:highlight>
                  <a:srgbClr val="FFFF00"/>
                </a:highlight>
              </a:rPr>
              <a:t> Please Test it Yourself</a:t>
            </a:r>
            <a:endParaRPr lang="en-US" dirty="0"/>
          </a:p>
        </p:txBody>
      </p:sp>
      <p:sp>
        <p:nvSpPr>
          <p:cNvPr id="3" name="Slide Number Placeholder 2">
            <a:extLst>
              <a:ext uri="{FF2B5EF4-FFF2-40B4-BE49-F238E27FC236}">
                <a16:creationId xmlns:a16="http://schemas.microsoft.com/office/drawing/2014/main" id="{C35A4752-F4FB-D340-9071-35738F3BFD58}"/>
              </a:ext>
            </a:extLst>
          </p:cNvPr>
          <p:cNvSpPr>
            <a:spLocks noGrp="1"/>
          </p:cNvSpPr>
          <p:nvPr>
            <p:ph type="sldNum" sz="quarter" idx="12"/>
          </p:nvPr>
        </p:nvSpPr>
        <p:spPr/>
        <p:txBody>
          <a:bodyPr/>
          <a:lstStyle/>
          <a:p>
            <a:fld id="{DCDCC0F0-3959-5643-A12E-98A206BA0E77}" type="slidenum">
              <a:rPr lang="en-US" altLang="en-US" smtClean="0"/>
              <a:pPr/>
              <a:t>36</a:t>
            </a:fld>
            <a:endParaRPr lang="en-US" altLang="en-US"/>
          </a:p>
        </p:txBody>
      </p:sp>
    </p:spTree>
    <p:extLst>
      <p:ext uri="{BB962C8B-B14F-4D97-AF65-F5344CB8AC3E}">
        <p14:creationId xmlns:p14="http://schemas.microsoft.com/office/powerpoint/2010/main" val="3293428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81000" y="365125"/>
            <a:ext cx="8305800" cy="817877"/>
          </a:xfrm>
        </p:spPr>
        <p:txBody>
          <a:bodyPr>
            <a:normAutofit fontScale="90000"/>
          </a:bodyPr>
          <a:lstStyle/>
          <a:p>
            <a:pPr algn="ctr"/>
            <a:r>
              <a:rPr lang="en-US" altLang="en-US" b="1" dirty="0"/>
              <a:t>Prefix Vs Postfix Notations of the Incremental and Decremental Operators with a while Loop</a:t>
            </a:r>
          </a:p>
        </p:txBody>
      </p:sp>
      <p:sp>
        <p:nvSpPr>
          <p:cNvPr id="12" name="TextBox 11">
            <a:extLst>
              <a:ext uri="{FF2B5EF4-FFF2-40B4-BE49-F238E27FC236}">
                <a16:creationId xmlns:a16="http://schemas.microsoft.com/office/drawing/2014/main" id="{397FF1C1-D61F-1F40-9203-B1ACBE487B2B}"/>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3" name="Picture 10" descr="Java Logo">
            <a:extLst>
              <a:ext uri="{FF2B5EF4-FFF2-40B4-BE49-F238E27FC236}">
                <a16:creationId xmlns:a16="http://schemas.microsoft.com/office/drawing/2014/main" id="{55F02D09-1F46-A740-B0AA-CE29295E40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402" y="4179403"/>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 Sharp Logo">
            <a:extLst>
              <a:ext uri="{FF2B5EF4-FFF2-40B4-BE49-F238E27FC236}">
                <a16:creationId xmlns:a16="http://schemas.microsoft.com/office/drawing/2014/main" id="{F5CE7D08-CBEF-2645-B52F-6819459A35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4661" y="3194996"/>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logo showing C++" title="C++ Logo">
            <a:extLst>
              <a:ext uri="{FF2B5EF4-FFF2-40B4-BE49-F238E27FC236}">
                <a16:creationId xmlns:a16="http://schemas.microsoft.com/office/drawing/2014/main" id="{EEAB152A-C9E6-6E48-8537-DE8CAE9D177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66827" y="1911332"/>
            <a:ext cx="685800" cy="769879"/>
          </a:xfrm>
          <a:prstGeom prst="rect">
            <a:avLst/>
          </a:prstGeom>
        </p:spPr>
      </p:pic>
      <p:sp>
        <p:nvSpPr>
          <p:cNvPr id="2" name="Rectangle 1">
            <a:extLst>
              <a:ext uri="{FF2B5EF4-FFF2-40B4-BE49-F238E27FC236}">
                <a16:creationId xmlns:a16="http://schemas.microsoft.com/office/drawing/2014/main" id="{CBC46516-A502-E047-81FE-32467D5B2EB3}"/>
              </a:ext>
            </a:extLst>
          </p:cNvPr>
          <p:cNvSpPr/>
          <p:nvPr/>
        </p:nvSpPr>
        <p:spPr>
          <a:xfrm>
            <a:off x="649942" y="2172565"/>
            <a:ext cx="4552949" cy="2308324"/>
          </a:xfrm>
          <a:prstGeom prst="rect">
            <a:avLst/>
          </a:prstGeom>
        </p:spPr>
        <p:txBody>
          <a:bodyPr wrap="square">
            <a:spAutoFit/>
          </a:bodyPr>
          <a:lstStyle/>
          <a:p>
            <a:r>
              <a:rPr lang="en-US" sz="2400" dirty="0"/>
              <a:t> int counter = 0, x = 0, y = 0;</a:t>
            </a:r>
          </a:p>
          <a:p>
            <a:r>
              <a:rPr lang="en-US" sz="2400" dirty="0"/>
              <a:t>while(counter &lt; 5){</a:t>
            </a:r>
          </a:p>
          <a:p>
            <a:r>
              <a:rPr lang="en-US" sz="2400" dirty="0"/>
              <a:t>	PRINT("x = " + ++x + "\t");</a:t>
            </a:r>
          </a:p>
          <a:p>
            <a:r>
              <a:rPr lang="en-US" sz="2400" dirty="0"/>
              <a:t>	PRINT("y = " + y++ + "\n");</a:t>
            </a:r>
          </a:p>
          <a:p>
            <a:r>
              <a:rPr lang="en-US" sz="2400" dirty="0"/>
              <a:t>	counter++; // or ++counter</a:t>
            </a:r>
          </a:p>
          <a:p>
            <a:r>
              <a:rPr lang="en-US" sz="2400" dirty="0"/>
              <a:t>}   // End of while</a:t>
            </a:r>
          </a:p>
        </p:txBody>
      </p:sp>
      <p:sp>
        <p:nvSpPr>
          <p:cNvPr id="5" name="Rectangle 4">
            <a:extLst>
              <a:ext uri="{FF2B5EF4-FFF2-40B4-BE49-F238E27FC236}">
                <a16:creationId xmlns:a16="http://schemas.microsoft.com/office/drawing/2014/main" id="{770B5EDD-7737-A54E-9BB1-F4ACFC19A21E}"/>
              </a:ext>
            </a:extLst>
          </p:cNvPr>
          <p:cNvSpPr/>
          <p:nvPr/>
        </p:nvSpPr>
        <p:spPr>
          <a:xfrm>
            <a:off x="5105400" y="3244732"/>
            <a:ext cx="2590800" cy="1938992"/>
          </a:xfrm>
          <a:prstGeom prst="rect">
            <a:avLst/>
          </a:prstGeom>
        </p:spPr>
        <p:txBody>
          <a:bodyPr wrap="square">
            <a:spAutoFit/>
          </a:bodyPr>
          <a:lstStyle/>
          <a:p>
            <a:pPr lvl="1"/>
            <a:r>
              <a:rPr lang="en-US" sz="2400" dirty="0"/>
              <a:t>x = 1   	y = 0</a:t>
            </a:r>
          </a:p>
          <a:p>
            <a:pPr lvl="1"/>
            <a:r>
              <a:rPr lang="en-US" sz="2400" dirty="0"/>
              <a:t>x = 2   	y = 1</a:t>
            </a:r>
          </a:p>
          <a:p>
            <a:pPr lvl="1"/>
            <a:r>
              <a:rPr lang="en-US" sz="2400" dirty="0"/>
              <a:t>x = 3   	y = 2</a:t>
            </a:r>
          </a:p>
          <a:p>
            <a:pPr lvl="1"/>
            <a:r>
              <a:rPr lang="en-US" sz="2400" dirty="0"/>
              <a:t>x = 4   	y = 3</a:t>
            </a:r>
          </a:p>
          <a:p>
            <a:pPr lvl="1"/>
            <a:r>
              <a:rPr lang="en-US" sz="2400" dirty="0"/>
              <a:t>x = 5   	y = 4</a:t>
            </a:r>
          </a:p>
        </p:txBody>
      </p:sp>
      <p:sp>
        <p:nvSpPr>
          <p:cNvPr id="6" name="Rectangle 5">
            <a:extLst>
              <a:ext uri="{FF2B5EF4-FFF2-40B4-BE49-F238E27FC236}">
                <a16:creationId xmlns:a16="http://schemas.microsoft.com/office/drawing/2014/main" id="{06CBD2FF-FBB7-1945-8937-8C9D79EE7494}"/>
              </a:ext>
            </a:extLst>
          </p:cNvPr>
          <p:cNvSpPr/>
          <p:nvPr/>
        </p:nvSpPr>
        <p:spPr>
          <a:xfrm>
            <a:off x="320076" y="1550361"/>
            <a:ext cx="7319248" cy="400110"/>
          </a:xfrm>
          <a:prstGeom prst="rect">
            <a:avLst/>
          </a:prstGeom>
        </p:spPr>
        <p:txBody>
          <a:bodyPr wrap="none">
            <a:spAutoFit/>
          </a:bodyPr>
          <a:lstStyle/>
          <a:p>
            <a:r>
              <a:rPr lang="en-US" altLang="en-US" sz="2000" b="1" dirty="0">
                <a:highlight>
                  <a:srgbClr val="FFFF00"/>
                </a:highlight>
              </a:rPr>
              <a:t>Let’s understand the Exact output of the following Code Segment</a:t>
            </a:r>
            <a:endParaRPr lang="en-US" sz="2000" b="1" dirty="0">
              <a:highlight>
                <a:srgbClr val="FFFF00"/>
              </a:highlight>
            </a:endParaRPr>
          </a:p>
        </p:txBody>
      </p:sp>
      <p:sp>
        <p:nvSpPr>
          <p:cNvPr id="20" name="Rectangle 19">
            <a:extLst>
              <a:ext uri="{FF2B5EF4-FFF2-40B4-BE49-F238E27FC236}">
                <a16:creationId xmlns:a16="http://schemas.microsoft.com/office/drawing/2014/main" id="{C7D0AF49-7EE5-2A45-BF07-031E29F1B059}"/>
              </a:ext>
            </a:extLst>
          </p:cNvPr>
          <p:cNvSpPr/>
          <p:nvPr/>
        </p:nvSpPr>
        <p:spPr>
          <a:xfrm>
            <a:off x="649942" y="4867736"/>
            <a:ext cx="5111024" cy="1323439"/>
          </a:xfrm>
          <a:prstGeom prst="rect">
            <a:avLst/>
          </a:prstGeom>
        </p:spPr>
        <p:txBody>
          <a:bodyPr wrap="square">
            <a:spAutoFit/>
          </a:bodyPr>
          <a:lstStyle/>
          <a:p>
            <a:r>
              <a:rPr lang="en-US" altLang="en-US" sz="2000" b="1" dirty="0">
                <a:highlight>
                  <a:srgbClr val="FFFF00"/>
                </a:highlight>
              </a:rPr>
              <a:t>Do you see any difference if use ?</a:t>
            </a:r>
          </a:p>
          <a:p>
            <a:pPr marL="800100" lvl="1" indent="-342900">
              <a:buFont typeface="Arial" panose="020B0604020202020204" pitchFamily="34" charset="0"/>
              <a:buChar char="•"/>
            </a:pPr>
            <a:r>
              <a:rPr lang="en-US" altLang="en-US" sz="2000" b="1" dirty="0"/>
              <a:t>counter++ or ++counter	No</a:t>
            </a:r>
          </a:p>
          <a:p>
            <a:pPr marL="800100" lvl="1" indent="-342900">
              <a:buFont typeface="Arial" panose="020B0604020202020204" pitchFamily="34" charset="0"/>
              <a:buChar char="•"/>
            </a:pPr>
            <a:r>
              <a:rPr lang="en-US" altLang="en-US" sz="2000" b="1" dirty="0"/>
              <a:t>++x or x++ 		Yes</a:t>
            </a:r>
          </a:p>
          <a:p>
            <a:pPr marL="800100" lvl="1" indent="-342900">
              <a:buFont typeface="Arial" panose="020B0604020202020204" pitchFamily="34" charset="0"/>
              <a:buChar char="•"/>
            </a:pPr>
            <a:r>
              <a:rPr lang="en-US" altLang="en-US" sz="2000" b="1" dirty="0"/>
              <a:t>y++ or ++y 		Yes,	But Why?</a:t>
            </a:r>
          </a:p>
        </p:txBody>
      </p:sp>
      <p:sp>
        <p:nvSpPr>
          <p:cNvPr id="7" name="Rectangle 6">
            <a:extLst>
              <a:ext uri="{FF2B5EF4-FFF2-40B4-BE49-F238E27FC236}">
                <a16:creationId xmlns:a16="http://schemas.microsoft.com/office/drawing/2014/main" id="{D9D34A86-ED7F-0348-BB03-6058E8443072}"/>
              </a:ext>
            </a:extLst>
          </p:cNvPr>
          <p:cNvSpPr/>
          <p:nvPr/>
        </p:nvSpPr>
        <p:spPr>
          <a:xfrm>
            <a:off x="5277854" y="2759019"/>
            <a:ext cx="2733091" cy="369332"/>
          </a:xfrm>
          <a:prstGeom prst="rect">
            <a:avLst/>
          </a:prstGeom>
        </p:spPr>
        <p:txBody>
          <a:bodyPr wrap="square">
            <a:spAutoFit/>
          </a:bodyPr>
          <a:lstStyle/>
          <a:p>
            <a:r>
              <a:rPr lang="en-US" altLang="en-US" b="1" dirty="0">
                <a:highlight>
                  <a:srgbClr val="FFFF00"/>
                </a:highlight>
              </a:rPr>
              <a:t> Output:</a:t>
            </a:r>
            <a:endParaRPr lang="en-US" dirty="0"/>
          </a:p>
        </p:txBody>
      </p:sp>
      <p:sp>
        <p:nvSpPr>
          <p:cNvPr id="3" name="Slide Number Placeholder 2">
            <a:extLst>
              <a:ext uri="{FF2B5EF4-FFF2-40B4-BE49-F238E27FC236}">
                <a16:creationId xmlns:a16="http://schemas.microsoft.com/office/drawing/2014/main" id="{BAA3F70A-862F-0142-AB1F-64B0C0F792A5}"/>
              </a:ext>
            </a:extLst>
          </p:cNvPr>
          <p:cNvSpPr>
            <a:spLocks noGrp="1"/>
          </p:cNvSpPr>
          <p:nvPr>
            <p:ph type="sldNum" sz="quarter" idx="12"/>
          </p:nvPr>
        </p:nvSpPr>
        <p:spPr/>
        <p:txBody>
          <a:bodyPr/>
          <a:lstStyle/>
          <a:p>
            <a:fld id="{DCDCC0F0-3959-5643-A12E-98A206BA0E77}" type="slidenum">
              <a:rPr lang="en-US" altLang="en-US" smtClean="0"/>
              <a:pPr/>
              <a:t>37</a:t>
            </a:fld>
            <a:endParaRPr lang="en-US" altLang="en-US"/>
          </a:p>
        </p:txBody>
      </p:sp>
    </p:spTree>
    <p:extLst>
      <p:ext uri="{BB962C8B-B14F-4D97-AF65-F5344CB8AC3E}">
        <p14:creationId xmlns:p14="http://schemas.microsoft.com/office/powerpoint/2010/main" val="13572439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lIns="92075" tIns="46038" rIns="92075" bIns="46038" rtlCol="0">
            <a:normAutofit/>
          </a:bodyPr>
          <a:lstStyle/>
          <a:p>
            <a:pPr eaLnBrk="1" fontAlgn="auto" hangingPunct="1">
              <a:spcAft>
                <a:spcPts val="0"/>
              </a:spcAft>
              <a:defRPr/>
            </a:pPr>
            <a:r>
              <a:rPr lang="en-US" altLang="en-US" sz="3600" b="1" dirty="0"/>
              <a:t>Sentinel Values</a:t>
            </a:r>
          </a:p>
        </p:txBody>
      </p:sp>
      <p:sp>
        <p:nvSpPr>
          <p:cNvPr id="22531" name="Rectangle 3"/>
          <p:cNvSpPr>
            <a:spLocks noGrp="1" noChangeArrowheads="1"/>
          </p:cNvSpPr>
          <p:nvPr>
            <p:ph idx="1"/>
          </p:nvPr>
        </p:nvSpPr>
        <p:spPr>
          <a:xfrm>
            <a:off x="628650" y="1600200"/>
            <a:ext cx="7886700" cy="4351339"/>
          </a:xfrm>
        </p:spPr>
        <p:txBody>
          <a:bodyPr lIns="92075" tIns="46038" rIns="92075" bIns="46038"/>
          <a:lstStyle/>
          <a:p>
            <a:pPr eaLnBrk="1" hangingPunct="1">
              <a:spcBef>
                <a:spcPct val="60000"/>
              </a:spcBef>
              <a:buFontTx/>
              <a:buNone/>
            </a:pPr>
            <a:r>
              <a:rPr lang="en-US" altLang="en-US" sz="2400" u="sng" dirty="0"/>
              <a:t>Question:</a:t>
            </a:r>
            <a:r>
              <a:rPr lang="en-US" altLang="en-US" sz="2400" dirty="0"/>
              <a:t> How can </a:t>
            </a:r>
            <a:r>
              <a:rPr lang="en-US" altLang="en-US" sz="2400" u="sng" dirty="0"/>
              <a:t>the user</a:t>
            </a:r>
            <a:r>
              <a:rPr lang="en-US" altLang="en-US" sz="2400" dirty="0"/>
              <a:t> control a while loop?</a:t>
            </a:r>
            <a:br>
              <a:rPr lang="en-US" altLang="en-US" sz="2400" dirty="0"/>
            </a:br>
            <a:endParaRPr lang="en-US" altLang="en-US" sz="2400" dirty="0"/>
          </a:p>
          <a:p>
            <a:pPr eaLnBrk="1" hangingPunct="1">
              <a:spcBef>
                <a:spcPct val="60000"/>
              </a:spcBef>
            </a:pPr>
            <a:r>
              <a:rPr lang="en-US" altLang="en-US" sz="2400" dirty="0">
                <a:solidFill>
                  <a:schemeClr val="tx1"/>
                </a:solidFill>
              </a:rPr>
              <a:t>A </a:t>
            </a:r>
            <a:r>
              <a:rPr lang="en-US" altLang="en-US" sz="2400" i="1" dirty="0">
                <a:solidFill>
                  <a:schemeClr val="tx1"/>
                </a:solidFill>
              </a:rPr>
              <a:t>sentinel value</a:t>
            </a:r>
            <a:r>
              <a:rPr lang="en-US" altLang="en-US" sz="2400" dirty="0">
                <a:solidFill>
                  <a:schemeClr val="tx1"/>
                </a:solidFill>
              </a:rPr>
              <a:t> is a </a:t>
            </a:r>
            <a:r>
              <a:rPr lang="en-US" altLang="en-US" sz="2400" u="sng" dirty="0">
                <a:solidFill>
                  <a:schemeClr val="tx1"/>
                </a:solidFill>
              </a:rPr>
              <a:t>special input value</a:t>
            </a:r>
            <a:r>
              <a:rPr lang="en-US" altLang="en-US" sz="2400" dirty="0">
                <a:solidFill>
                  <a:schemeClr val="tx1"/>
                </a:solidFill>
              </a:rPr>
              <a:t> that represents the end of inputs from the user</a:t>
            </a:r>
          </a:p>
          <a:p>
            <a:pPr eaLnBrk="1" hangingPunct="1">
              <a:spcBef>
                <a:spcPct val="60000"/>
              </a:spcBef>
            </a:pPr>
            <a:r>
              <a:rPr lang="en-US" altLang="en-US" sz="2400" dirty="0">
                <a:solidFill>
                  <a:schemeClr val="tx1"/>
                </a:solidFill>
              </a:rPr>
              <a:t>The </a:t>
            </a:r>
            <a:r>
              <a:rPr lang="en-US" altLang="en-US" sz="2400" i="1" dirty="0">
                <a:solidFill>
                  <a:schemeClr val="tx1"/>
                </a:solidFill>
              </a:rPr>
              <a:t>sentinel value</a:t>
            </a:r>
            <a:r>
              <a:rPr lang="en-US" altLang="en-US" sz="2400" dirty="0">
                <a:solidFill>
                  <a:schemeClr val="tx1"/>
                </a:solidFill>
              </a:rPr>
              <a:t> should be included in the prompt so that the user knows how to stop the loop. For example,  </a:t>
            </a:r>
          </a:p>
          <a:p>
            <a:pPr eaLnBrk="1" hangingPunct="1">
              <a:spcBef>
                <a:spcPct val="60000"/>
              </a:spcBef>
              <a:buFontTx/>
              <a:buNone/>
            </a:pPr>
            <a:endParaRPr lang="en-US" altLang="en-US" sz="1050" dirty="0">
              <a:solidFill>
                <a:schemeClr val="tx1"/>
              </a:solidFill>
              <a:latin typeface="Courier New" charset="0"/>
            </a:endParaRPr>
          </a:p>
          <a:p>
            <a:pPr>
              <a:spcBef>
                <a:spcPct val="60000"/>
              </a:spcBef>
              <a:buNone/>
            </a:pPr>
            <a:r>
              <a:rPr lang="en-US" altLang="en-US" dirty="0">
                <a:solidFill>
                  <a:schemeClr val="tx1"/>
                </a:solidFill>
                <a:latin typeface="Courier New" charset="0"/>
              </a:rPr>
              <a:t> </a:t>
            </a:r>
            <a:r>
              <a:rPr lang="en-US" altLang="en-US" sz="2400" dirty="0"/>
              <a:t>PRINTLINE</a:t>
            </a:r>
            <a:r>
              <a:rPr lang="en-US" altLang="en-US" dirty="0">
                <a:solidFill>
                  <a:schemeClr val="tx1"/>
                </a:solidFill>
                <a:latin typeface="Consolas" charset="0"/>
                <a:ea typeface="Consolas" charset="0"/>
                <a:cs typeface="Consolas" charset="0"/>
              </a:rPr>
              <a:t>(</a:t>
            </a:r>
            <a:r>
              <a:rPr lang="en-US" altLang="en-US" dirty="0">
                <a:solidFill>
                  <a:srgbClr val="C00000"/>
                </a:solidFill>
                <a:latin typeface="Consolas" charset="0"/>
                <a:ea typeface="Consolas" charset="0"/>
                <a:cs typeface="Consolas" charset="0"/>
              </a:rPr>
              <a:t>“Enter a grade (type 9999 to quit):”</a:t>
            </a:r>
            <a:r>
              <a:rPr lang="en-US" altLang="en-US" dirty="0">
                <a:solidFill>
                  <a:schemeClr val="tx1"/>
                </a:solidFill>
                <a:latin typeface="Consolas" charset="0"/>
                <a:ea typeface="Consolas" charset="0"/>
                <a:cs typeface="Consolas" charset="0"/>
              </a:rPr>
              <a:t>)</a:t>
            </a:r>
          </a:p>
          <a:p>
            <a:pPr eaLnBrk="1" hangingPunct="1">
              <a:spcBef>
                <a:spcPct val="60000"/>
              </a:spcBef>
              <a:buFontTx/>
              <a:buNone/>
            </a:pPr>
            <a:endParaRPr lang="en-US" altLang="en-US" sz="1050" dirty="0">
              <a:solidFill>
                <a:schemeClr val="tx1"/>
              </a:solidFill>
              <a:latin typeface="Courier New" charset="0"/>
            </a:endParaRPr>
          </a:p>
          <a:p>
            <a:pPr eaLnBrk="1" hangingPunct="1">
              <a:spcBef>
                <a:spcPct val="60000"/>
              </a:spcBef>
            </a:pPr>
            <a:r>
              <a:rPr lang="en-US" altLang="en-US" sz="2400" dirty="0">
                <a:solidFill>
                  <a:schemeClr val="tx1"/>
                </a:solidFill>
              </a:rPr>
              <a:t>A </a:t>
            </a:r>
            <a:r>
              <a:rPr lang="en-US" altLang="en-US" sz="2400" i="1" dirty="0">
                <a:solidFill>
                  <a:schemeClr val="tx1"/>
                </a:solidFill>
              </a:rPr>
              <a:t>sentinel value</a:t>
            </a:r>
            <a:r>
              <a:rPr lang="en-US" altLang="en-US" sz="2400" dirty="0">
                <a:solidFill>
                  <a:schemeClr val="tx1"/>
                </a:solidFill>
              </a:rPr>
              <a:t> </a:t>
            </a:r>
            <a:r>
              <a:rPr lang="en-US" altLang="en-US" sz="2400" u="sng" dirty="0">
                <a:solidFill>
                  <a:schemeClr val="tx1"/>
                </a:solidFill>
              </a:rPr>
              <a:t>gives the user control</a:t>
            </a:r>
            <a:r>
              <a:rPr lang="en-US" altLang="en-US" sz="2400" dirty="0">
                <a:solidFill>
                  <a:schemeClr val="tx1"/>
                </a:solidFill>
              </a:rPr>
              <a:t> over the loop</a:t>
            </a:r>
            <a:endParaRPr lang="en-US" alt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2C502CDB-FCB3-5043-807E-217C0A22755F}" type="slidenum">
              <a:rPr lang="en-US" smtClean="0"/>
              <a:pPr>
                <a:defRPr/>
              </a:pPr>
              <a:t>38</a:t>
            </a:fld>
            <a:endParaRPr lang="en-US" dirty="0"/>
          </a:p>
        </p:txBody>
      </p:sp>
    </p:spTree>
    <p:extLst>
      <p:ext uri="{BB962C8B-B14F-4D97-AF65-F5344CB8AC3E}">
        <p14:creationId xmlns:p14="http://schemas.microsoft.com/office/powerpoint/2010/main" val="65272537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 calcmode="lin" valueType="num">
                                      <p:cBhvr additive="base">
                                        <p:cTn id="7"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anim calcmode="lin" valueType="num">
                                      <p:cBhvr additive="base">
                                        <p:cTn id="11"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531">
                                            <p:txEl>
                                              <p:pRg st="4" end="4"/>
                                            </p:txEl>
                                          </p:spTgt>
                                        </p:tgtEl>
                                        <p:attrNameLst>
                                          <p:attrName>style.visibility</p:attrName>
                                        </p:attrNameLst>
                                      </p:cBhvr>
                                      <p:to>
                                        <p:strVal val="visible"/>
                                      </p:to>
                                    </p:set>
                                    <p:anim calcmode="lin" valueType="num">
                                      <p:cBhvr additive="base">
                                        <p:cTn id="15"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53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531">
                                            <p:txEl>
                                              <p:pRg st="6" end="6"/>
                                            </p:txEl>
                                          </p:spTgt>
                                        </p:tgtEl>
                                        <p:attrNameLst>
                                          <p:attrName>style.visibility</p:attrName>
                                        </p:attrNameLst>
                                      </p:cBhvr>
                                      <p:to>
                                        <p:strVal val="visible"/>
                                      </p:to>
                                    </p:set>
                                    <p:anim calcmode="lin" valueType="num">
                                      <p:cBhvr additive="base">
                                        <p:cTn id="19" dur="500" fill="hold"/>
                                        <p:tgtEl>
                                          <p:spTgt spid="2253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2075" tIns="46038" rIns="92075" bIns="46038" rtlCol="0">
            <a:normAutofit/>
          </a:bodyPr>
          <a:lstStyle/>
          <a:p>
            <a:pPr eaLnBrk="1" fontAlgn="auto" hangingPunct="1">
              <a:spcAft>
                <a:spcPts val="0"/>
              </a:spcAft>
              <a:defRPr/>
            </a:pPr>
            <a:r>
              <a:rPr lang="en-US" altLang="en-US" sz="3600" b="1" dirty="0"/>
              <a:t>Input Validation</a:t>
            </a:r>
          </a:p>
        </p:txBody>
      </p:sp>
      <p:sp>
        <p:nvSpPr>
          <p:cNvPr id="30723" name="Rectangle 3"/>
          <p:cNvSpPr>
            <a:spLocks noGrp="1" noChangeArrowheads="1"/>
          </p:cNvSpPr>
          <p:nvPr>
            <p:ph idx="1"/>
          </p:nvPr>
        </p:nvSpPr>
        <p:spPr/>
        <p:txBody>
          <a:bodyPr lIns="92075" tIns="46038" rIns="92075" bIns="46038"/>
          <a:lstStyle/>
          <a:p>
            <a:pPr eaLnBrk="1" hangingPunct="1">
              <a:spcBef>
                <a:spcPct val="60000"/>
              </a:spcBef>
            </a:pPr>
            <a:r>
              <a:rPr lang="en-US" altLang="en-US" sz="2800" dirty="0">
                <a:solidFill>
                  <a:schemeClr val="tx1"/>
                </a:solidFill>
              </a:rPr>
              <a:t>A while loop can be used for </a:t>
            </a:r>
            <a:r>
              <a:rPr lang="en-US" altLang="en-US" sz="2800" i="1" dirty="0">
                <a:solidFill>
                  <a:schemeClr val="tx1"/>
                </a:solidFill>
              </a:rPr>
              <a:t>input validation</a:t>
            </a:r>
            <a:r>
              <a:rPr lang="en-US" altLang="en-US" sz="2800" dirty="0">
                <a:solidFill>
                  <a:schemeClr val="tx1"/>
                </a:solidFill>
              </a:rPr>
              <a:t>, making a program more robust</a:t>
            </a:r>
          </a:p>
          <a:p>
            <a:pPr eaLnBrk="1" hangingPunct="1">
              <a:spcBef>
                <a:spcPct val="60000"/>
              </a:spcBef>
            </a:pPr>
            <a:r>
              <a:rPr lang="en-US" altLang="en-US" sz="2800" u="sng" dirty="0">
                <a:solidFill>
                  <a:schemeClr val="tx1"/>
                </a:solidFill>
              </a:rPr>
              <a:t>Ensure correct input values</a:t>
            </a:r>
            <a:r>
              <a:rPr lang="en-US" altLang="en-US" sz="2800" dirty="0">
                <a:solidFill>
                  <a:schemeClr val="tx1"/>
                </a:solidFill>
              </a:rPr>
              <a:t> before processing</a:t>
            </a:r>
          </a:p>
          <a:p>
            <a:pPr eaLnBrk="1" hangingPunct="1">
              <a:spcBef>
                <a:spcPct val="60000"/>
              </a:spcBef>
            </a:pPr>
            <a:r>
              <a:rPr lang="en-US" altLang="en-US" sz="2800" dirty="0">
                <a:solidFill>
                  <a:schemeClr val="tx1"/>
                </a:solidFill>
              </a:rPr>
              <a:t>Can </a:t>
            </a:r>
            <a:r>
              <a:rPr lang="en-US" altLang="en-US" sz="2800" u="sng" dirty="0">
                <a:solidFill>
                  <a:schemeClr val="tx1"/>
                </a:solidFill>
              </a:rPr>
              <a:t>issue error messages </a:t>
            </a:r>
            <a:r>
              <a:rPr lang="en-US" altLang="en-US" sz="2800" dirty="0">
                <a:solidFill>
                  <a:schemeClr val="tx1"/>
                </a:solidFill>
              </a:rPr>
              <a:t>for invalid data</a:t>
            </a:r>
          </a:p>
        </p:txBody>
      </p:sp>
      <p:sp>
        <p:nvSpPr>
          <p:cNvPr id="5" name="Slide Number Placeholder 4"/>
          <p:cNvSpPr>
            <a:spLocks noGrp="1"/>
          </p:cNvSpPr>
          <p:nvPr>
            <p:ph type="sldNum" sz="quarter" idx="12"/>
          </p:nvPr>
        </p:nvSpPr>
        <p:spPr/>
        <p:txBody>
          <a:bodyPr/>
          <a:lstStyle/>
          <a:p>
            <a:pPr>
              <a:defRPr/>
            </a:pPr>
            <a:fld id="{921A15D1-770F-A740-9F97-EB4B687D5D73}" type="slidenum">
              <a:rPr lang="en-US" smtClean="0"/>
              <a:pPr>
                <a:defRPr/>
              </a:pPr>
              <a:t>39</a:t>
            </a:fld>
            <a:endParaRPr lang="en-US" dirty="0"/>
          </a:p>
        </p:txBody>
      </p:sp>
    </p:spTree>
    <p:extLst>
      <p:ext uri="{BB962C8B-B14F-4D97-AF65-F5344CB8AC3E}">
        <p14:creationId xmlns:p14="http://schemas.microsoft.com/office/powerpoint/2010/main" val="77382301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rtlCol="0">
            <a:normAutofit/>
          </a:bodyPr>
          <a:lstStyle/>
          <a:p>
            <a:pPr eaLnBrk="1" fontAlgn="auto" hangingPunct="1">
              <a:spcAft>
                <a:spcPts val="0"/>
              </a:spcAft>
              <a:defRPr/>
            </a:pPr>
            <a:r>
              <a:rPr lang="en-US" altLang="en-US" sz="3600" b="1" dirty="0"/>
              <a:t>1.  Loop Statements</a:t>
            </a:r>
          </a:p>
        </p:txBody>
      </p:sp>
      <p:sp>
        <p:nvSpPr>
          <p:cNvPr id="14339" name="Rectangle 3"/>
          <p:cNvSpPr>
            <a:spLocks noGrp="1" noChangeArrowheads="1"/>
          </p:cNvSpPr>
          <p:nvPr>
            <p:ph idx="1"/>
          </p:nvPr>
        </p:nvSpPr>
        <p:spPr/>
        <p:txBody>
          <a:bodyPr rtlCol="0">
            <a:normAutofit/>
          </a:bodyPr>
          <a:lstStyle/>
          <a:p>
            <a:pPr eaLnBrk="1" fontAlgn="auto" hangingPunct="1">
              <a:spcBef>
                <a:spcPct val="50000"/>
              </a:spcBef>
              <a:spcAft>
                <a:spcPts val="0"/>
              </a:spcAft>
              <a:buFont typeface="Arial" panose="020B0604020202020204" pitchFamily="34" charset="0"/>
              <a:buChar char="•"/>
              <a:defRPr/>
            </a:pPr>
            <a:r>
              <a:rPr lang="en-US" altLang="en-US" i="1" dirty="0">
                <a:solidFill>
                  <a:srgbClr val="0000FF"/>
                </a:solidFill>
              </a:rPr>
              <a:t> </a:t>
            </a:r>
            <a:r>
              <a:rPr lang="en-US" altLang="en-US" sz="2400" dirty="0">
                <a:solidFill>
                  <a:schemeClr val="tx1"/>
                </a:solidFill>
              </a:rPr>
              <a:t>Loops are </a:t>
            </a:r>
            <a:r>
              <a:rPr lang="en-US" altLang="en-US" sz="2400" u="sng" dirty="0">
                <a:solidFill>
                  <a:schemeClr val="tx1"/>
                </a:solidFill>
              </a:rPr>
              <a:t>repetition statements</a:t>
            </a:r>
            <a:r>
              <a:rPr lang="en-US" altLang="en-US" sz="2400" dirty="0"/>
              <a:t> that allow us to execute a statement (or block of statements) multiple times</a:t>
            </a:r>
          </a:p>
          <a:p>
            <a:pPr eaLnBrk="1" fontAlgn="auto" hangingPunct="1">
              <a:spcBef>
                <a:spcPct val="50000"/>
              </a:spcBef>
              <a:spcAft>
                <a:spcPts val="0"/>
              </a:spcAft>
              <a:buFont typeface="Arial" panose="020B0604020202020204" pitchFamily="34" charset="0"/>
              <a:buChar char="•"/>
              <a:defRPr/>
            </a:pPr>
            <a:r>
              <a:rPr lang="en-US" altLang="en-US" sz="2400" dirty="0"/>
              <a:t> They are controlled by B</a:t>
            </a:r>
            <a:r>
              <a:rPr lang="en-US" altLang="en-US" sz="2400" dirty="0">
                <a:solidFill>
                  <a:schemeClr val="tx1"/>
                </a:solidFill>
              </a:rPr>
              <a:t>oolean expressions</a:t>
            </a:r>
          </a:p>
          <a:p>
            <a:pPr eaLnBrk="1" fontAlgn="auto" hangingPunct="1">
              <a:spcBef>
                <a:spcPct val="50000"/>
              </a:spcBef>
              <a:spcAft>
                <a:spcPts val="0"/>
              </a:spcAft>
              <a:buFont typeface="Arial" panose="020B0604020202020204" pitchFamily="34" charset="0"/>
              <a:buChar char="•"/>
              <a:defRPr/>
            </a:pPr>
            <a:r>
              <a:rPr lang="en-US" altLang="en-US" sz="2400" dirty="0"/>
              <a:t> We will study three types of loop statements:</a:t>
            </a:r>
          </a:p>
          <a:p>
            <a:pPr lvl="1" eaLnBrk="1" fontAlgn="auto" hangingPunct="1">
              <a:spcBef>
                <a:spcPct val="50000"/>
              </a:spcBef>
              <a:spcAft>
                <a:spcPts val="0"/>
              </a:spcAft>
              <a:buFont typeface="Arial" panose="020B0604020202020204" pitchFamily="34" charset="0"/>
              <a:buChar char="•"/>
              <a:defRPr/>
            </a:pPr>
            <a:r>
              <a:rPr lang="en-US" altLang="en-US" sz="2000" dirty="0"/>
              <a:t>the </a:t>
            </a:r>
            <a:r>
              <a:rPr lang="en-US" altLang="en-US" sz="2000" dirty="0">
                <a:solidFill>
                  <a:srgbClr val="0432FF"/>
                </a:solidFill>
                <a:latin typeface="Consolas" charset="0"/>
                <a:ea typeface="Consolas" charset="0"/>
                <a:cs typeface="Consolas" charset="0"/>
              </a:rPr>
              <a:t>while</a:t>
            </a:r>
            <a:r>
              <a:rPr lang="en-US" altLang="en-US" sz="2000" dirty="0"/>
              <a:t> loop</a:t>
            </a:r>
          </a:p>
          <a:p>
            <a:pPr lvl="1" eaLnBrk="1" fontAlgn="auto" hangingPunct="1">
              <a:spcAft>
                <a:spcPts val="0"/>
              </a:spcAft>
              <a:buFont typeface="Arial" panose="020B0604020202020204" pitchFamily="34" charset="0"/>
              <a:buChar char="•"/>
              <a:defRPr/>
            </a:pPr>
            <a:r>
              <a:rPr lang="en-US" altLang="en-US" sz="2000" dirty="0"/>
              <a:t>the </a:t>
            </a:r>
            <a:r>
              <a:rPr lang="en-US" altLang="en-US" sz="2000" dirty="0">
                <a:solidFill>
                  <a:srgbClr val="0432FF"/>
                </a:solidFill>
                <a:latin typeface="Consolas" charset="0"/>
                <a:ea typeface="Consolas" charset="0"/>
                <a:cs typeface="Consolas" charset="0"/>
              </a:rPr>
              <a:t>do-while</a:t>
            </a:r>
            <a:r>
              <a:rPr lang="en-US" altLang="en-US" sz="2000" dirty="0"/>
              <a:t> loop</a:t>
            </a:r>
          </a:p>
          <a:p>
            <a:pPr lvl="1" eaLnBrk="1" fontAlgn="auto" hangingPunct="1">
              <a:spcAft>
                <a:spcPts val="0"/>
              </a:spcAft>
              <a:buFont typeface="Arial" panose="020B0604020202020204" pitchFamily="34" charset="0"/>
              <a:buChar char="•"/>
              <a:defRPr/>
            </a:pPr>
            <a:r>
              <a:rPr lang="en-US" altLang="en-US" sz="2000" dirty="0"/>
              <a:t>the </a:t>
            </a:r>
            <a:r>
              <a:rPr lang="en-US" altLang="en-US" sz="2000" dirty="0">
                <a:solidFill>
                  <a:srgbClr val="0432FF"/>
                </a:solidFill>
                <a:latin typeface="Consolas" charset="0"/>
                <a:ea typeface="Consolas" charset="0"/>
                <a:cs typeface="Consolas" charset="0"/>
              </a:rPr>
              <a:t>for</a:t>
            </a:r>
            <a:r>
              <a:rPr lang="en-US" altLang="en-US" sz="2000" dirty="0"/>
              <a:t> loop</a:t>
            </a:r>
          </a:p>
          <a:p>
            <a:pPr eaLnBrk="1" fontAlgn="auto" hangingPunct="1">
              <a:spcBef>
                <a:spcPct val="50000"/>
              </a:spcBef>
              <a:spcAft>
                <a:spcPts val="0"/>
              </a:spcAft>
              <a:buFont typeface="Arial" panose="020B0604020202020204" pitchFamily="34" charset="0"/>
              <a:buChar char="•"/>
              <a:defRPr/>
            </a:pPr>
            <a:r>
              <a:rPr lang="en-US" altLang="en-US" sz="2400" dirty="0"/>
              <a:t> We must </a:t>
            </a:r>
            <a:r>
              <a:rPr lang="en-US" altLang="en-US" sz="2400" u="sng" dirty="0"/>
              <a:t>choose the right type</a:t>
            </a:r>
            <a:r>
              <a:rPr lang="en-US" altLang="en-US" sz="2400" dirty="0"/>
              <a:t> for the situation at hand</a:t>
            </a:r>
          </a:p>
        </p:txBody>
      </p:sp>
      <p:sp>
        <p:nvSpPr>
          <p:cNvPr id="5" name="Slide Number Placeholder 4"/>
          <p:cNvSpPr>
            <a:spLocks noGrp="1"/>
          </p:cNvSpPr>
          <p:nvPr>
            <p:ph type="sldNum" sz="quarter" idx="12"/>
          </p:nvPr>
        </p:nvSpPr>
        <p:spPr/>
        <p:txBody>
          <a:bodyPr/>
          <a:lstStyle/>
          <a:p>
            <a:pPr>
              <a:defRPr/>
            </a:pPr>
            <a:fld id="{24520480-4CC6-BE4C-95EC-44BA548F5E7F}" type="slidenum">
              <a:rPr lang="en-US" smtClean="0"/>
              <a:pPr>
                <a:defRPr/>
              </a:pPr>
              <a:t>4</a:t>
            </a:fld>
            <a:endParaRPr lang="en-US" dirty="0"/>
          </a:p>
        </p:txBody>
      </p:sp>
    </p:spTree>
    <p:extLst>
      <p:ext uri="{BB962C8B-B14F-4D97-AF65-F5344CB8AC3E}">
        <p14:creationId xmlns:p14="http://schemas.microsoft.com/office/powerpoint/2010/main" val="1030044421"/>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892996" y="155360"/>
            <a:ext cx="8229600" cy="1524000"/>
          </a:xfrm>
        </p:spPr>
        <p:txBody>
          <a:bodyPr/>
          <a:lstStyle/>
          <a:p>
            <a:r>
              <a:rPr lang="en-US" altLang="en-US" sz="4000" dirty="0"/>
              <a:t>In-class Problem:</a:t>
            </a:r>
            <a:r>
              <a:rPr lang="en-US" altLang="en-US" sz="4000" i="1" dirty="0"/>
              <a:t> Input Validation</a:t>
            </a:r>
            <a:endParaRPr lang="en-US" altLang="en-US" sz="4000" dirty="0"/>
          </a:p>
        </p:txBody>
      </p:sp>
      <p:sp>
        <p:nvSpPr>
          <p:cNvPr id="3" name="Content Placeholder 2"/>
          <p:cNvSpPr>
            <a:spLocks noGrp="1"/>
          </p:cNvSpPr>
          <p:nvPr>
            <p:ph idx="1"/>
          </p:nvPr>
        </p:nvSpPr>
        <p:spPr>
          <a:xfrm>
            <a:off x="390525" y="1676400"/>
            <a:ext cx="8362950" cy="3505200"/>
          </a:xfrm>
        </p:spPr>
        <p:txBody>
          <a:bodyPr>
            <a:normAutofit lnSpcReduction="10000"/>
          </a:bodyPr>
          <a:lstStyle/>
          <a:p>
            <a:pPr marL="0" indent="0" fontAlgn="auto">
              <a:spcAft>
                <a:spcPts val="0"/>
              </a:spcAft>
              <a:buFont typeface="Arial" panose="020B0604020202020204" pitchFamily="34" charset="0"/>
              <a:buNone/>
              <a:defRPr/>
            </a:pPr>
            <a:br>
              <a:rPr lang="en-US" sz="2800" dirty="0"/>
            </a:br>
            <a:r>
              <a:rPr lang="en-US" sz="2800" dirty="0"/>
              <a:t>Problem Statement: Write a program in which you allow your user to guess a </a:t>
            </a:r>
            <a:r>
              <a:rPr lang="en-US" sz="2800" u="sng" dirty="0"/>
              <a:t>secret number between 1 and 10</a:t>
            </a:r>
            <a:r>
              <a:rPr lang="en-US" sz="2800" dirty="0"/>
              <a:t>.  For this example, set your secret number to a literal for easy testing.  When you are done, think about you can modify the program to allow the user to continue to guess until they get it right.  Also, think about how you could use conditionals to give them valuable feedback to reach the answer! </a:t>
            </a:r>
          </a:p>
        </p:txBody>
      </p:sp>
      <p:sp>
        <p:nvSpPr>
          <p:cNvPr id="2" name="Slide Number Placeholder 1"/>
          <p:cNvSpPr>
            <a:spLocks noGrp="1"/>
          </p:cNvSpPr>
          <p:nvPr>
            <p:ph type="sldNum" sz="quarter" idx="12"/>
          </p:nvPr>
        </p:nvSpPr>
        <p:spPr/>
        <p:txBody>
          <a:bodyPr/>
          <a:lstStyle/>
          <a:p>
            <a:pPr>
              <a:defRPr/>
            </a:pPr>
            <a:fld id="{31386D0D-B01D-4948-9147-2181B17C4F31}" type="slidenum">
              <a:rPr lang="en-US" smtClean="0"/>
              <a:pPr>
                <a:defRPr/>
              </a:pPr>
              <a:t>40</a:t>
            </a:fld>
            <a:endParaRPr lang="en-US" dirty="0"/>
          </a:p>
        </p:txBody>
      </p:sp>
    </p:spTree>
    <p:extLst>
      <p:ext uri="{BB962C8B-B14F-4D97-AF65-F5344CB8AC3E}">
        <p14:creationId xmlns:p14="http://schemas.microsoft.com/office/powerpoint/2010/main" val="482446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2D2A34-86D9-2748-917D-1C580493109B}"/>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sp>
        <p:nvSpPr>
          <p:cNvPr id="31746" name="Title 1"/>
          <p:cNvSpPr>
            <a:spLocks noGrp="1"/>
          </p:cNvSpPr>
          <p:nvPr>
            <p:ph type="title"/>
          </p:nvPr>
        </p:nvSpPr>
        <p:spPr>
          <a:xfrm>
            <a:off x="457200" y="136524"/>
            <a:ext cx="7391400" cy="1524000"/>
          </a:xfrm>
        </p:spPr>
        <p:txBody>
          <a:bodyPr>
            <a:normAutofit/>
          </a:bodyPr>
          <a:lstStyle/>
          <a:p>
            <a:r>
              <a:rPr lang="en-US" altLang="en-US" sz="3200" b="1" dirty="0"/>
              <a:t>Pseudocode</a:t>
            </a:r>
            <a:r>
              <a:rPr lang="en-US" altLang="en-US" sz="3200" b="1" i="1" dirty="0"/>
              <a:t> – Input Validation</a:t>
            </a:r>
            <a:endParaRPr lang="en-US" altLang="en-US" sz="3200" b="1" dirty="0"/>
          </a:p>
        </p:txBody>
      </p:sp>
      <p:sp>
        <p:nvSpPr>
          <p:cNvPr id="3" name="Content Placeholder 2"/>
          <p:cNvSpPr>
            <a:spLocks noGrp="1"/>
          </p:cNvSpPr>
          <p:nvPr>
            <p:ph idx="1"/>
          </p:nvPr>
        </p:nvSpPr>
        <p:spPr>
          <a:xfrm>
            <a:off x="476892" y="1447800"/>
            <a:ext cx="8839200" cy="4648200"/>
          </a:xfrm>
        </p:spPr>
        <p:txBody>
          <a:bodyPr>
            <a:normAutofit fontScale="92500" lnSpcReduction="10000"/>
          </a:bodyPr>
          <a:lstStyle/>
          <a:p>
            <a:pPr marL="0" indent="0" fontAlgn="auto">
              <a:spcAft>
                <a:spcPts val="0"/>
              </a:spcAft>
              <a:buFont typeface="Arial" panose="020B0604020202020204" pitchFamily="34" charset="0"/>
              <a:buNone/>
              <a:defRPr/>
            </a:pPr>
            <a:r>
              <a:rPr lang="en-US" sz="2200" dirty="0">
                <a:latin typeface="Consolas" charset="0"/>
                <a:ea typeface="Consolas" charset="0"/>
                <a:cs typeface="Consolas" charset="0"/>
              </a:rPr>
              <a:t>BEGIN MAIN</a:t>
            </a:r>
          </a:p>
          <a:p>
            <a:pPr marL="0" indent="0" fontAlgn="auto">
              <a:spcAft>
                <a:spcPts val="0"/>
              </a:spcAft>
              <a:buFont typeface="Arial" panose="020B0604020202020204" pitchFamily="34" charset="0"/>
              <a:buNone/>
              <a:defRPr/>
            </a:pPr>
            <a:r>
              <a:rPr lang="en-US" sz="2200" dirty="0" err="1">
                <a:latin typeface="Consolas" charset="0"/>
                <a:ea typeface="Consolas" charset="0"/>
                <a:cs typeface="Consolas" charset="0"/>
              </a:rPr>
              <a:t>userGuess</a:t>
            </a:r>
            <a:r>
              <a:rPr lang="en-US" sz="2200" dirty="0">
                <a:latin typeface="Consolas" charset="0"/>
                <a:ea typeface="Consolas" charset="0"/>
                <a:cs typeface="Consolas" charset="0"/>
              </a:rPr>
              <a:t> ← 0, </a:t>
            </a:r>
            <a:r>
              <a:rPr lang="en-US" sz="2200" dirty="0" err="1">
                <a:latin typeface="Consolas" charset="0"/>
                <a:ea typeface="Consolas" charset="0"/>
                <a:cs typeface="Consolas" charset="0"/>
              </a:rPr>
              <a:t>secretNumber</a:t>
            </a:r>
            <a:r>
              <a:rPr lang="en-US" sz="2200" dirty="0">
                <a:latin typeface="Consolas" charset="0"/>
                <a:ea typeface="Consolas" charset="0"/>
                <a:cs typeface="Consolas" charset="0"/>
              </a:rPr>
              <a:t> ← 5</a:t>
            </a:r>
          </a:p>
          <a:p>
            <a:pPr marL="0" indent="0" fontAlgn="auto">
              <a:spcAft>
                <a:spcPts val="0"/>
              </a:spcAft>
              <a:buFont typeface="Arial" panose="020B0604020202020204" pitchFamily="34" charset="0"/>
              <a:buNone/>
              <a:defRPr/>
            </a:pPr>
            <a:r>
              <a:rPr lang="en-US" sz="2200" dirty="0">
                <a:latin typeface="Consolas" charset="0"/>
                <a:ea typeface="Consolas" charset="0"/>
                <a:cs typeface="Consolas" charset="0"/>
              </a:rPr>
              <a:t>PRINT </a:t>
            </a:r>
            <a:r>
              <a:rPr lang="en-US" sz="2200" dirty="0">
                <a:solidFill>
                  <a:srgbClr val="C00000"/>
                </a:solidFill>
                <a:latin typeface="Consolas" charset="0"/>
                <a:ea typeface="Consolas" charset="0"/>
                <a:cs typeface="Consolas" charset="0"/>
              </a:rPr>
              <a:t>“Enter a number between 1 and 10”</a:t>
            </a:r>
          </a:p>
          <a:p>
            <a:pPr marL="0" indent="0" fontAlgn="auto">
              <a:spcAft>
                <a:spcPts val="0"/>
              </a:spcAft>
              <a:buFont typeface="Arial" panose="020B0604020202020204" pitchFamily="34" charset="0"/>
              <a:buNone/>
              <a:defRPr/>
            </a:pPr>
            <a:r>
              <a:rPr lang="en-US" sz="2200" dirty="0">
                <a:latin typeface="Consolas" charset="0"/>
                <a:ea typeface="Consolas" charset="0"/>
                <a:cs typeface="Consolas" charset="0"/>
              </a:rPr>
              <a:t>READ </a:t>
            </a:r>
            <a:r>
              <a:rPr lang="en-US" sz="2200" dirty="0" err="1">
                <a:latin typeface="Consolas" charset="0"/>
                <a:ea typeface="Consolas" charset="0"/>
                <a:cs typeface="Consolas" charset="0"/>
              </a:rPr>
              <a:t>userGuess</a:t>
            </a:r>
            <a:endParaRPr lang="en-US" sz="2200" dirty="0">
              <a:latin typeface="Consolas" charset="0"/>
              <a:ea typeface="Consolas" charset="0"/>
              <a:cs typeface="Consolas" charset="0"/>
            </a:endParaRPr>
          </a:p>
          <a:p>
            <a:pPr marL="0" indent="0" fontAlgn="auto">
              <a:spcAft>
                <a:spcPts val="0"/>
              </a:spcAft>
              <a:buFont typeface="Arial" panose="020B0604020202020204" pitchFamily="34" charset="0"/>
              <a:buNone/>
              <a:defRPr/>
            </a:pPr>
            <a:r>
              <a:rPr lang="en-US" sz="2200" dirty="0">
                <a:solidFill>
                  <a:srgbClr val="0432FF"/>
                </a:solidFill>
                <a:latin typeface="Consolas" charset="0"/>
                <a:ea typeface="Consolas" charset="0"/>
                <a:cs typeface="Consolas" charset="0"/>
              </a:rPr>
              <a:t>WHILE</a:t>
            </a:r>
            <a:r>
              <a:rPr lang="en-US" sz="2200" dirty="0">
                <a:latin typeface="Consolas" charset="0"/>
                <a:ea typeface="Consolas" charset="0"/>
                <a:cs typeface="Consolas" charset="0"/>
              </a:rPr>
              <a:t> (</a:t>
            </a:r>
            <a:r>
              <a:rPr lang="en-US" sz="2200" dirty="0" err="1">
                <a:latin typeface="Consolas" charset="0"/>
                <a:ea typeface="Consolas" charset="0"/>
                <a:cs typeface="Consolas" charset="0"/>
              </a:rPr>
              <a:t>userGuess</a:t>
            </a:r>
            <a:r>
              <a:rPr lang="en-US" sz="2200" dirty="0">
                <a:latin typeface="Consolas" charset="0"/>
                <a:ea typeface="Consolas" charset="0"/>
                <a:cs typeface="Consolas" charset="0"/>
              </a:rPr>
              <a:t> &lt; 1 OR </a:t>
            </a:r>
            <a:r>
              <a:rPr lang="en-US" sz="2200" dirty="0" err="1">
                <a:latin typeface="Consolas" charset="0"/>
                <a:ea typeface="Consolas" charset="0"/>
                <a:cs typeface="Consolas" charset="0"/>
              </a:rPr>
              <a:t>userGuess</a:t>
            </a:r>
            <a:r>
              <a:rPr lang="en-US" sz="2200" dirty="0">
                <a:latin typeface="Consolas" charset="0"/>
                <a:ea typeface="Consolas" charset="0"/>
                <a:cs typeface="Consolas" charset="0"/>
              </a:rPr>
              <a:t> &gt; 10)</a:t>
            </a:r>
            <a:br>
              <a:rPr lang="en-US" sz="2200" dirty="0">
                <a:latin typeface="Consolas" charset="0"/>
                <a:ea typeface="Consolas" charset="0"/>
                <a:cs typeface="Consolas" charset="0"/>
              </a:rPr>
            </a:br>
            <a:r>
              <a:rPr lang="en-US" sz="2200" dirty="0">
                <a:latin typeface="Consolas" charset="0"/>
                <a:ea typeface="Consolas" charset="0"/>
                <a:cs typeface="Consolas" charset="0"/>
              </a:rPr>
              <a:t>	PRINTLINE </a:t>
            </a:r>
            <a:r>
              <a:rPr lang="en-US" sz="2200" dirty="0">
                <a:solidFill>
                  <a:srgbClr val="C00000"/>
                </a:solidFill>
                <a:latin typeface="Consolas" charset="0"/>
                <a:ea typeface="Consolas" charset="0"/>
                <a:cs typeface="Consolas" charset="0"/>
              </a:rPr>
              <a:t>“That is not between 1 and 10.  Try again.”</a:t>
            </a:r>
            <a:r>
              <a:rPr lang="en-US" sz="2200" dirty="0">
                <a:latin typeface="Consolas" charset="0"/>
                <a:ea typeface="Consolas" charset="0"/>
                <a:cs typeface="Consolas" charset="0"/>
              </a:rPr>
              <a:t> </a:t>
            </a:r>
            <a:br>
              <a:rPr lang="en-US" sz="2200" dirty="0">
                <a:latin typeface="Consolas" charset="0"/>
                <a:ea typeface="Consolas" charset="0"/>
                <a:cs typeface="Consolas" charset="0"/>
              </a:rPr>
            </a:br>
            <a:r>
              <a:rPr lang="en-US" sz="2200" dirty="0">
                <a:latin typeface="Consolas" charset="0"/>
                <a:ea typeface="Consolas" charset="0"/>
                <a:cs typeface="Consolas" charset="0"/>
              </a:rPr>
              <a:t>	</a:t>
            </a:r>
            <a:r>
              <a:rPr lang="en-US" sz="2200" dirty="0">
                <a:solidFill>
                  <a:prstClr val="black"/>
                </a:solidFill>
                <a:latin typeface="Consolas" charset="0"/>
                <a:ea typeface="Consolas" charset="0"/>
                <a:cs typeface="Consolas" charset="0"/>
              </a:rPr>
              <a:t>READ </a:t>
            </a:r>
            <a:r>
              <a:rPr lang="en-US" sz="2200" dirty="0" err="1">
                <a:solidFill>
                  <a:prstClr val="black"/>
                </a:solidFill>
                <a:latin typeface="Consolas" charset="0"/>
                <a:ea typeface="Consolas" charset="0"/>
                <a:cs typeface="Consolas" charset="0"/>
              </a:rPr>
              <a:t>userGuess</a:t>
            </a:r>
            <a:br>
              <a:rPr lang="en-US" sz="2200" dirty="0">
                <a:latin typeface="Consolas" charset="0"/>
                <a:ea typeface="Consolas" charset="0"/>
                <a:cs typeface="Consolas" charset="0"/>
              </a:rPr>
            </a:br>
            <a:r>
              <a:rPr lang="en-US" sz="2200" dirty="0">
                <a:solidFill>
                  <a:srgbClr val="0432FF"/>
                </a:solidFill>
                <a:latin typeface="Consolas" charset="0"/>
                <a:ea typeface="Consolas" charset="0"/>
                <a:cs typeface="Consolas" charset="0"/>
              </a:rPr>
              <a:t>ENDWHILE</a:t>
            </a:r>
            <a:br>
              <a:rPr lang="en-US" sz="2200" dirty="0">
                <a:latin typeface="Consolas" charset="0"/>
                <a:ea typeface="Consolas" charset="0"/>
                <a:cs typeface="Consolas" charset="0"/>
              </a:rPr>
            </a:br>
            <a:br>
              <a:rPr lang="en-US" sz="2200" dirty="0">
                <a:latin typeface="Consolas" charset="0"/>
                <a:ea typeface="Consolas" charset="0"/>
                <a:cs typeface="Consolas" charset="0"/>
              </a:rPr>
            </a:br>
            <a:r>
              <a:rPr lang="en-US" sz="2200" dirty="0">
                <a:solidFill>
                  <a:srgbClr val="0432FF"/>
                </a:solidFill>
                <a:latin typeface="Consolas" charset="0"/>
                <a:ea typeface="Consolas" charset="0"/>
                <a:cs typeface="Consolas" charset="0"/>
              </a:rPr>
              <a:t>IF</a:t>
            </a:r>
            <a:r>
              <a:rPr lang="en-US" sz="2200" dirty="0">
                <a:latin typeface="Consolas" charset="0"/>
                <a:ea typeface="Consolas" charset="0"/>
                <a:cs typeface="Consolas" charset="0"/>
              </a:rPr>
              <a:t> (</a:t>
            </a:r>
            <a:r>
              <a:rPr lang="en-US" sz="2200" dirty="0" err="1">
                <a:latin typeface="Consolas" charset="0"/>
                <a:ea typeface="Consolas" charset="0"/>
                <a:cs typeface="Consolas" charset="0"/>
              </a:rPr>
              <a:t>userGuess</a:t>
            </a:r>
            <a:r>
              <a:rPr lang="en-US" sz="2200" dirty="0">
                <a:latin typeface="Consolas" charset="0"/>
                <a:ea typeface="Consolas" charset="0"/>
                <a:cs typeface="Consolas" charset="0"/>
              </a:rPr>
              <a:t> == </a:t>
            </a:r>
            <a:r>
              <a:rPr lang="en-US" sz="2200" dirty="0" err="1">
                <a:latin typeface="Consolas" charset="0"/>
                <a:ea typeface="Consolas" charset="0"/>
                <a:cs typeface="Consolas" charset="0"/>
              </a:rPr>
              <a:t>secretNum</a:t>
            </a:r>
            <a:r>
              <a:rPr lang="en-US" sz="2200" dirty="0">
                <a:latin typeface="Consolas" charset="0"/>
                <a:ea typeface="Consolas" charset="0"/>
                <a:cs typeface="Consolas" charset="0"/>
              </a:rPr>
              <a:t>) </a:t>
            </a:r>
            <a:r>
              <a:rPr lang="en-US" sz="2200" dirty="0">
                <a:solidFill>
                  <a:srgbClr val="0432FF"/>
                </a:solidFill>
                <a:latin typeface="Consolas" charset="0"/>
                <a:ea typeface="Consolas" charset="0"/>
                <a:cs typeface="Consolas" charset="0"/>
              </a:rPr>
              <a:t>THEN</a:t>
            </a:r>
            <a:br>
              <a:rPr lang="en-US" sz="2200" dirty="0">
                <a:latin typeface="Consolas" charset="0"/>
                <a:ea typeface="Consolas" charset="0"/>
                <a:cs typeface="Consolas" charset="0"/>
              </a:rPr>
            </a:br>
            <a:r>
              <a:rPr lang="en-US" sz="2200" dirty="0">
                <a:latin typeface="Consolas" charset="0"/>
                <a:ea typeface="Consolas" charset="0"/>
                <a:cs typeface="Consolas" charset="0"/>
              </a:rPr>
              <a:t> PRINTLINE </a:t>
            </a:r>
            <a:r>
              <a:rPr lang="en-US" sz="2200" dirty="0">
                <a:solidFill>
                  <a:srgbClr val="C00000"/>
                </a:solidFill>
                <a:latin typeface="Consolas" charset="0"/>
                <a:ea typeface="Consolas" charset="0"/>
                <a:cs typeface="Consolas" charset="0"/>
              </a:rPr>
              <a:t>“That’s right! ”</a:t>
            </a:r>
            <a:r>
              <a:rPr lang="en-US" sz="2200" dirty="0">
                <a:latin typeface="Consolas" charset="0"/>
                <a:ea typeface="Consolas" charset="0"/>
                <a:cs typeface="Consolas" charset="0"/>
              </a:rPr>
              <a:t> + </a:t>
            </a:r>
            <a:r>
              <a:rPr lang="en-US" sz="2200" dirty="0" err="1">
                <a:latin typeface="Consolas" charset="0"/>
                <a:ea typeface="Consolas" charset="0"/>
                <a:cs typeface="Consolas" charset="0"/>
              </a:rPr>
              <a:t>userGuess</a:t>
            </a:r>
            <a:r>
              <a:rPr lang="en-US" sz="2200" dirty="0">
                <a:latin typeface="Consolas" charset="0"/>
                <a:ea typeface="Consolas" charset="0"/>
                <a:cs typeface="Consolas" charset="0"/>
              </a:rPr>
              <a:t> + </a:t>
            </a:r>
            <a:r>
              <a:rPr lang="en-US" sz="2200" dirty="0">
                <a:solidFill>
                  <a:srgbClr val="C00000"/>
                </a:solidFill>
                <a:latin typeface="Consolas" charset="0"/>
                <a:ea typeface="Consolas" charset="0"/>
                <a:cs typeface="Consolas" charset="0"/>
              </a:rPr>
              <a:t>“ is the secret!”</a:t>
            </a:r>
            <a:br>
              <a:rPr lang="en-US" sz="2200" dirty="0">
                <a:latin typeface="Consolas" charset="0"/>
                <a:ea typeface="Consolas" charset="0"/>
                <a:cs typeface="Consolas" charset="0"/>
              </a:rPr>
            </a:br>
            <a:r>
              <a:rPr lang="en-US" sz="2200" dirty="0">
                <a:solidFill>
                  <a:srgbClr val="0432FF"/>
                </a:solidFill>
                <a:latin typeface="Consolas" charset="0"/>
                <a:ea typeface="Consolas" charset="0"/>
                <a:cs typeface="Consolas" charset="0"/>
              </a:rPr>
              <a:t>ELSE</a:t>
            </a:r>
            <a:br>
              <a:rPr lang="en-US" sz="2200" dirty="0">
                <a:latin typeface="Consolas" charset="0"/>
                <a:ea typeface="Consolas" charset="0"/>
                <a:cs typeface="Consolas" charset="0"/>
              </a:rPr>
            </a:br>
            <a:r>
              <a:rPr lang="en-US" sz="2200" dirty="0">
                <a:latin typeface="Consolas" charset="0"/>
                <a:ea typeface="Consolas" charset="0"/>
                <a:cs typeface="Consolas" charset="0"/>
              </a:rPr>
              <a:t>	PRINTLINE </a:t>
            </a:r>
            <a:r>
              <a:rPr lang="en-US" sz="2200" dirty="0" err="1">
                <a:latin typeface="Consolas" charset="0"/>
                <a:ea typeface="Consolas" charset="0"/>
                <a:cs typeface="Consolas" charset="0"/>
              </a:rPr>
              <a:t>userGuess</a:t>
            </a:r>
            <a:r>
              <a:rPr lang="en-US" sz="2200" dirty="0">
                <a:latin typeface="Consolas" charset="0"/>
                <a:ea typeface="Consolas" charset="0"/>
                <a:cs typeface="Consolas" charset="0"/>
              </a:rPr>
              <a:t> + </a:t>
            </a:r>
            <a:r>
              <a:rPr lang="en-US" sz="2200" dirty="0">
                <a:solidFill>
                  <a:srgbClr val="C00000"/>
                </a:solidFill>
                <a:latin typeface="Consolas" charset="0"/>
                <a:ea typeface="Consolas" charset="0"/>
                <a:cs typeface="Consolas" charset="0"/>
              </a:rPr>
              <a:t>“ is not the secret!”</a:t>
            </a:r>
            <a:br>
              <a:rPr lang="en-US" sz="2200" dirty="0">
                <a:latin typeface="Consolas" charset="0"/>
                <a:ea typeface="Consolas" charset="0"/>
                <a:cs typeface="Consolas" charset="0"/>
              </a:rPr>
            </a:br>
            <a:r>
              <a:rPr lang="en-US" sz="2200" dirty="0">
                <a:solidFill>
                  <a:srgbClr val="0432FF"/>
                </a:solidFill>
                <a:latin typeface="Consolas" charset="0"/>
                <a:ea typeface="Consolas" charset="0"/>
                <a:cs typeface="Consolas" charset="0"/>
              </a:rPr>
              <a:t>ENDIF</a:t>
            </a:r>
          </a:p>
          <a:p>
            <a:pPr marL="0" indent="0" fontAlgn="auto">
              <a:spcAft>
                <a:spcPts val="0"/>
              </a:spcAft>
              <a:buFont typeface="Arial" panose="020B0604020202020204" pitchFamily="34" charset="0"/>
              <a:buNone/>
              <a:defRPr/>
            </a:pPr>
            <a:r>
              <a:rPr lang="en-US" sz="2200" dirty="0">
                <a:solidFill>
                  <a:srgbClr val="0432FF"/>
                </a:solidFill>
                <a:latin typeface="Consolas" charset="0"/>
                <a:ea typeface="Consolas" charset="0"/>
                <a:cs typeface="Consolas" charset="0"/>
              </a:rPr>
              <a:t>END MAIN</a:t>
            </a:r>
            <a:endParaRPr lang="en-US" dirty="0">
              <a:solidFill>
                <a:srgbClr val="0432FF"/>
              </a:solidFill>
              <a:latin typeface="Consolas" charset="0"/>
              <a:ea typeface="Consolas" charset="0"/>
              <a:cs typeface="Consolas" charset="0"/>
            </a:endParaRPr>
          </a:p>
        </p:txBody>
      </p:sp>
      <p:sp>
        <p:nvSpPr>
          <p:cNvPr id="2" name="Slide Number Placeholder 1"/>
          <p:cNvSpPr>
            <a:spLocks noGrp="1"/>
          </p:cNvSpPr>
          <p:nvPr>
            <p:ph type="sldNum" sz="quarter" idx="12"/>
          </p:nvPr>
        </p:nvSpPr>
        <p:spPr/>
        <p:txBody>
          <a:bodyPr/>
          <a:lstStyle/>
          <a:p>
            <a:pPr>
              <a:defRPr/>
            </a:pPr>
            <a:fld id="{31386D0D-B01D-4948-9147-2181B17C4F31}" type="slidenum">
              <a:rPr lang="en-US" smtClean="0"/>
              <a:pPr>
                <a:defRPr/>
              </a:pPr>
              <a:t>41</a:t>
            </a:fld>
            <a:endParaRPr lang="en-US" dirty="0"/>
          </a:p>
        </p:txBody>
      </p:sp>
      <p:sp>
        <p:nvSpPr>
          <p:cNvPr id="7" name="Rectangle 6" title="Pseudo code logo">
            <a:extLst>
              <a:ext uri="{FF2B5EF4-FFF2-40B4-BE49-F238E27FC236}">
                <a16:creationId xmlns:a16="http://schemas.microsoft.com/office/drawing/2014/main" id="{266DBC5A-801D-0C4A-832D-12F0B78F9B64}"/>
              </a:ext>
            </a:extLst>
          </p:cNvPr>
          <p:cNvSpPr/>
          <p:nvPr/>
        </p:nvSpPr>
        <p:spPr>
          <a:xfrm>
            <a:off x="7543800" y="5325070"/>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3493935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1C8B15-A0EF-9F44-94B3-A929A02E227B}"/>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sp>
        <p:nvSpPr>
          <p:cNvPr id="31746" name="Rectangle 2"/>
          <p:cNvSpPr>
            <a:spLocks noGrp="1" noChangeArrowheads="1"/>
          </p:cNvSpPr>
          <p:nvPr>
            <p:ph type="title"/>
          </p:nvPr>
        </p:nvSpPr>
        <p:spPr/>
        <p:txBody>
          <a:bodyPr lIns="92075" tIns="46038" rIns="92075" bIns="46038" rtlCol="0">
            <a:normAutofit/>
          </a:bodyPr>
          <a:lstStyle/>
          <a:p>
            <a:pPr eaLnBrk="1" fontAlgn="auto" hangingPunct="1">
              <a:spcAft>
                <a:spcPts val="0"/>
              </a:spcAft>
              <a:defRPr/>
            </a:pPr>
            <a:r>
              <a:rPr lang="en-US" altLang="en-US" b="1" dirty="0"/>
              <a:t>Input Validation</a:t>
            </a:r>
            <a:r>
              <a:rPr lang="en-US" altLang="en-US" b="1" i="1" dirty="0"/>
              <a:t> </a:t>
            </a:r>
            <a:r>
              <a:rPr lang="en-US" altLang="en-US" b="1" dirty="0"/>
              <a:t>Example</a:t>
            </a:r>
          </a:p>
        </p:txBody>
      </p:sp>
      <p:sp>
        <p:nvSpPr>
          <p:cNvPr id="31747" name="Rectangle 3"/>
          <p:cNvSpPr>
            <a:spLocks noGrp="1" noChangeArrowheads="1"/>
          </p:cNvSpPr>
          <p:nvPr>
            <p:ph idx="1"/>
          </p:nvPr>
        </p:nvSpPr>
        <p:spPr>
          <a:xfrm>
            <a:off x="228600" y="1444556"/>
            <a:ext cx="8001000" cy="4708525"/>
          </a:xfrm>
        </p:spPr>
        <p:txBody>
          <a:bodyPr lIns="92075" tIns="46038" rIns="92075" bIns="46038" rtlCol="0">
            <a:noAutofit/>
          </a:bodyPr>
          <a:lstStyle/>
          <a:p>
            <a:pPr eaLnBrk="1" fontAlgn="auto" hangingPunct="1">
              <a:lnSpc>
                <a:spcPct val="75000"/>
              </a:lnSpc>
              <a:spcBef>
                <a:spcPct val="10000"/>
              </a:spcBef>
              <a:spcAft>
                <a:spcPts val="0"/>
              </a:spcAft>
              <a:buFontTx/>
              <a:buNone/>
              <a:defRPr/>
            </a:pPr>
            <a:r>
              <a:rPr lang="en-US" altLang="en-US" sz="1800" dirty="0">
                <a:solidFill>
                  <a:srgbClr val="0432FF"/>
                </a:solidFill>
                <a:latin typeface="Consolas" charset="0"/>
                <a:ea typeface="Consolas" charset="0"/>
                <a:cs typeface="Consolas" charset="0"/>
              </a:rPr>
              <a:t>     int</a:t>
            </a:r>
            <a:r>
              <a:rPr lang="en-US" altLang="en-US" sz="1800" dirty="0">
                <a:solidFill>
                  <a:prstClr val="black"/>
                </a:solidFill>
                <a:latin typeface="Consolas" charset="0"/>
                <a:ea typeface="Consolas" charset="0"/>
                <a:cs typeface="Consolas" charset="0"/>
              </a:rPr>
              <a:t> </a:t>
            </a:r>
            <a:r>
              <a:rPr lang="en-US" altLang="en-US" sz="1800" dirty="0" err="1">
                <a:solidFill>
                  <a:prstClr val="black"/>
                </a:solidFill>
                <a:latin typeface="Consolas" charset="0"/>
                <a:ea typeface="Consolas" charset="0"/>
                <a:cs typeface="Consolas" charset="0"/>
              </a:rPr>
              <a:t>userGuess</a:t>
            </a:r>
            <a:r>
              <a:rPr lang="en-US" altLang="en-US" sz="1800" dirty="0">
                <a:solidFill>
                  <a:prstClr val="black"/>
                </a:solidFill>
                <a:latin typeface="Consolas" charset="0"/>
                <a:ea typeface="Consolas" charset="0"/>
                <a:cs typeface="Consolas" charset="0"/>
              </a:rPr>
              <a:t> = 0, </a:t>
            </a:r>
            <a:r>
              <a:rPr lang="en-US" altLang="en-US" sz="1800" dirty="0" err="1">
                <a:solidFill>
                  <a:prstClr val="black"/>
                </a:solidFill>
                <a:latin typeface="Consolas" charset="0"/>
                <a:ea typeface="Consolas" charset="0"/>
                <a:cs typeface="Consolas" charset="0"/>
              </a:rPr>
              <a:t>secretNum</a:t>
            </a:r>
            <a:r>
              <a:rPr lang="en-US" altLang="en-US" sz="1800" dirty="0">
                <a:solidFill>
                  <a:prstClr val="black"/>
                </a:solidFill>
                <a:latin typeface="Consolas" charset="0"/>
                <a:ea typeface="Consolas" charset="0"/>
                <a:cs typeface="Consolas" charset="0"/>
              </a:rPr>
              <a:t> = 5;</a:t>
            </a:r>
          </a:p>
          <a:p>
            <a:pPr eaLnBrk="1" fontAlgn="auto" hangingPunct="1">
              <a:lnSpc>
                <a:spcPct val="75000"/>
              </a:lnSpc>
              <a:spcBef>
                <a:spcPct val="10000"/>
              </a:spcBef>
              <a:spcAft>
                <a:spcPts val="0"/>
              </a:spcAft>
              <a:buFontTx/>
              <a:buNone/>
              <a:defRPr/>
            </a:pPr>
            <a:r>
              <a:rPr lang="en-US" altLang="en-US" sz="1800" dirty="0">
                <a:solidFill>
                  <a:prstClr val="black"/>
                </a:solidFill>
                <a:latin typeface="Consolas" charset="0"/>
                <a:ea typeface="Consolas" charset="0"/>
                <a:cs typeface="Consolas" charset="0"/>
              </a:rPr>
              <a:t>     PRINT(</a:t>
            </a:r>
            <a:r>
              <a:rPr lang="en-US" altLang="en-US" sz="1800" dirty="0">
                <a:solidFill>
                  <a:srgbClr val="C00000"/>
                </a:solidFill>
                <a:latin typeface="Consolas" charset="0"/>
                <a:ea typeface="Consolas" charset="0"/>
                <a:cs typeface="Consolas" charset="0"/>
              </a:rPr>
              <a:t>"Enter a number between 1 and 10: "</a:t>
            </a:r>
            <a:r>
              <a:rPr lang="en-US" altLang="en-US" sz="1800" dirty="0">
                <a:solidFill>
                  <a:prstClr val="black"/>
                </a:solidFill>
                <a:latin typeface="Consolas" charset="0"/>
                <a:ea typeface="Consolas" charset="0"/>
                <a:cs typeface="Consolas" charset="0"/>
              </a:rPr>
              <a:t>);</a:t>
            </a:r>
          </a:p>
          <a:p>
            <a:pPr marL="0" indent="0" eaLnBrk="1" fontAlgn="auto" hangingPunct="1">
              <a:lnSpc>
                <a:spcPct val="85000"/>
              </a:lnSpc>
              <a:spcBef>
                <a:spcPct val="5000"/>
              </a:spcBef>
              <a:spcAft>
                <a:spcPts val="0"/>
              </a:spcAft>
              <a:buFont typeface="Arial" panose="020B0604020202020204" pitchFamily="34" charset="0"/>
              <a:buNone/>
              <a:defRPr/>
            </a:pPr>
            <a:r>
              <a:rPr lang="en-US" altLang="en-US" sz="1800" dirty="0">
                <a:solidFill>
                  <a:prstClr val="black"/>
                </a:solidFill>
                <a:latin typeface="Consolas" charset="0"/>
                <a:ea typeface="Consolas" charset="0"/>
                <a:cs typeface="Consolas" charset="0"/>
              </a:rPr>
              <a:t>     </a:t>
            </a:r>
            <a:r>
              <a:rPr lang="en-US" altLang="en-US" sz="1800" dirty="0" err="1">
                <a:solidFill>
                  <a:prstClr val="black"/>
                </a:solidFill>
                <a:latin typeface="Consolas" charset="0"/>
                <a:ea typeface="Consolas" charset="0"/>
                <a:cs typeface="Consolas" charset="0"/>
              </a:rPr>
              <a:t>userGuess</a:t>
            </a:r>
            <a:r>
              <a:rPr lang="en-US" altLang="en-US" sz="1800" dirty="0">
                <a:solidFill>
                  <a:prstClr val="black"/>
                </a:solidFill>
                <a:latin typeface="Consolas" charset="0"/>
                <a:ea typeface="Consolas" charset="0"/>
                <a:cs typeface="Consolas" charset="0"/>
              </a:rPr>
              <a:t> = READ();</a:t>
            </a:r>
          </a:p>
          <a:p>
            <a:pPr marL="0" indent="0" eaLnBrk="1" fontAlgn="auto" hangingPunct="1">
              <a:lnSpc>
                <a:spcPct val="85000"/>
              </a:lnSpc>
              <a:spcBef>
                <a:spcPct val="5000"/>
              </a:spcBef>
              <a:spcAft>
                <a:spcPts val="0"/>
              </a:spcAft>
              <a:buFont typeface="Arial" panose="020B0604020202020204" pitchFamily="34" charset="0"/>
              <a:buNone/>
              <a:defRPr/>
            </a:pPr>
            <a:endParaRPr lang="en-US" altLang="en-US" sz="1800" dirty="0">
              <a:solidFill>
                <a:prstClr val="black"/>
              </a:solidFill>
              <a:latin typeface="Consolas" charset="0"/>
              <a:ea typeface="Consolas" charset="0"/>
              <a:cs typeface="Consolas" charset="0"/>
            </a:endParaRPr>
          </a:p>
          <a:p>
            <a:pPr marL="0" indent="0" eaLnBrk="1" fontAlgn="auto" hangingPunct="1">
              <a:lnSpc>
                <a:spcPct val="85000"/>
              </a:lnSpc>
              <a:spcBef>
                <a:spcPct val="5000"/>
              </a:spcBef>
              <a:spcAft>
                <a:spcPts val="0"/>
              </a:spcAft>
              <a:buFont typeface="Arial" panose="020B0604020202020204" pitchFamily="34" charset="0"/>
              <a:buNone/>
              <a:defRPr/>
            </a:pPr>
            <a:r>
              <a:rPr lang="en-US" altLang="en-US" sz="1800" dirty="0">
                <a:solidFill>
                  <a:prstClr val="black"/>
                </a:solidFill>
                <a:latin typeface="Consolas" charset="0"/>
                <a:ea typeface="Consolas" charset="0"/>
                <a:cs typeface="Consolas" charset="0"/>
              </a:rPr>
              <a:t>     </a:t>
            </a:r>
            <a:r>
              <a:rPr lang="en-US" altLang="en-US" sz="1800" dirty="0">
                <a:solidFill>
                  <a:srgbClr val="0432FF"/>
                </a:solidFill>
                <a:latin typeface="Consolas" charset="0"/>
                <a:ea typeface="Consolas" charset="0"/>
                <a:cs typeface="Consolas" charset="0"/>
              </a:rPr>
              <a:t>while</a:t>
            </a:r>
            <a:r>
              <a:rPr lang="en-US" altLang="en-US" sz="1800" dirty="0">
                <a:solidFill>
                  <a:prstClr val="black"/>
                </a:solidFill>
                <a:latin typeface="Consolas" charset="0"/>
                <a:ea typeface="Consolas" charset="0"/>
                <a:cs typeface="Consolas" charset="0"/>
              </a:rPr>
              <a:t>(</a:t>
            </a:r>
            <a:r>
              <a:rPr lang="en-US" altLang="en-US" sz="1800" dirty="0" err="1">
                <a:solidFill>
                  <a:prstClr val="black"/>
                </a:solidFill>
                <a:latin typeface="Consolas" charset="0"/>
                <a:ea typeface="Consolas" charset="0"/>
                <a:cs typeface="Consolas" charset="0"/>
              </a:rPr>
              <a:t>userGuess</a:t>
            </a:r>
            <a:r>
              <a:rPr lang="en-US" altLang="en-US" sz="1800" dirty="0">
                <a:solidFill>
                  <a:prstClr val="black"/>
                </a:solidFill>
                <a:latin typeface="Consolas" charset="0"/>
                <a:ea typeface="Consolas" charset="0"/>
                <a:cs typeface="Consolas" charset="0"/>
              </a:rPr>
              <a:t> &lt; 1 || </a:t>
            </a:r>
            <a:r>
              <a:rPr lang="en-US" altLang="en-US" sz="1800" dirty="0" err="1">
                <a:solidFill>
                  <a:prstClr val="black"/>
                </a:solidFill>
                <a:latin typeface="Consolas" charset="0"/>
                <a:ea typeface="Consolas" charset="0"/>
                <a:cs typeface="Consolas" charset="0"/>
              </a:rPr>
              <a:t>userGuess</a:t>
            </a:r>
            <a:r>
              <a:rPr lang="en-US" altLang="en-US" sz="1800" dirty="0">
                <a:solidFill>
                  <a:prstClr val="black"/>
                </a:solidFill>
                <a:latin typeface="Consolas" charset="0"/>
                <a:ea typeface="Consolas" charset="0"/>
                <a:cs typeface="Consolas" charset="0"/>
              </a:rPr>
              <a:t> &gt; 10)</a:t>
            </a:r>
          </a:p>
          <a:p>
            <a:pPr marL="0" indent="0" eaLnBrk="1" fontAlgn="auto" hangingPunct="1">
              <a:lnSpc>
                <a:spcPct val="85000"/>
              </a:lnSpc>
              <a:spcBef>
                <a:spcPct val="5000"/>
              </a:spcBef>
              <a:spcAft>
                <a:spcPts val="0"/>
              </a:spcAft>
              <a:buFont typeface="Arial" panose="020B0604020202020204" pitchFamily="34" charset="0"/>
              <a:buNone/>
              <a:defRPr/>
            </a:pPr>
            <a:r>
              <a:rPr lang="en-US" altLang="en-US" sz="1800" dirty="0">
                <a:solidFill>
                  <a:prstClr val="black"/>
                </a:solidFill>
                <a:latin typeface="Consolas" charset="0"/>
                <a:ea typeface="Consolas" charset="0"/>
                <a:cs typeface="Consolas" charset="0"/>
              </a:rPr>
              <a:t>     {</a:t>
            </a:r>
          </a:p>
          <a:p>
            <a:pPr marL="0" indent="0" eaLnBrk="1" fontAlgn="auto" hangingPunct="1">
              <a:lnSpc>
                <a:spcPct val="85000"/>
              </a:lnSpc>
              <a:spcBef>
                <a:spcPct val="5000"/>
              </a:spcBef>
              <a:spcAft>
                <a:spcPts val="0"/>
              </a:spcAft>
              <a:buFont typeface="Arial" panose="020B0604020202020204" pitchFamily="34" charset="0"/>
              <a:buNone/>
              <a:tabLst>
                <a:tab pos="858838" algn="l"/>
              </a:tabLst>
              <a:defRPr/>
            </a:pPr>
            <a:r>
              <a:rPr lang="en-US" altLang="en-US" sz="1800" dirty="0">
                <a:solidFill>
                  <a:prstClr val="black"/>
                </a:solidFill>
                <a:latin typeface="Consolas" charset="0"/>
                <a:ea typeface="Consolas" charset="0"/>
                <a:cs typeface="Consolas" charset="0"/>
              </a:rPr>
              <a:t>       PRINT (</a:t>
            </a:r>
            <a:r>
              <a:rPr lang="en-US" altLang="en-US" sz="1800" dirty="0">
                <a:solidFill>
                  <a:srgbClr val="C00000"/>
                </a:solidFill>
                <a:latin typeface="Consolas" charset="0"/>
                <a:ea typeface="Consolas" charset="0"/>
                <a:cs typeface="Consolas" charset="0"/>
              </a:rPr>
              <a:t>"Not between 1 and 10.  Try again!"</a:t>
            </a:r>
            <a:r>
              <a:rPr lang="en-US" altLang="en-US" sz="1800" dirty="0">
                <a:solidFill>
                  <a:prstClr val="black"/>
                </a:solidFill>
                <a:latin typeface="Consolas" charset="0"/>
                <a:ea typeface="Consolas" charset="0"/>
                <a:cs typeface="Consolas" charset="0"/>
              </a:rPr>
              <a:t>);</a:t>
            </a:r>
          </a:p>
          <a:p>
            <a:pPr marL="0" indent="0" eaLnBrk="1" fontAlgn="auto" hangingPunct="1">
              <a:lnSpc>
                <a:spcPct val="85000"/>
              </a:lnSpc>
              <a:spcBef>
                <a:spcPct val="5000"/>
              </a:spcBef>
              <a:spcAft>
                <a:spcPts val="0"/>
              </a:spcAft>
              <a:buFont typeface="Arial" panose="020B0604020202020204" pitchFamily="34" charset="0"/>
              <a:buNone/>
              <a:defRPr/>
            </a:pPr>
            <a:r>
              <a:rPr lang="en-US" altLang="en-US" sz="1800" dirty="0">
                <a:solidFill>
                  <a:prstClr val="black"/>
                </a:solidFill>
                <a:latin typeface="Consolas" charset="0"/>
                <a:ea typeface="Consolas" charset="0"/>
                <a:cs typeface="Consolas" charset="0"/>
              </a:rPr>
              <a:t>       </a:t>
            </a:r>
            <a:r>
              <a:rPr lang="en-US" altLang="en-US" sz="1800" dirty="0" err="1">
                <a:solidFill>
                  <a:prstClr val="black"/>
                </a:solidFill>
                <a:latin typeface="Consolas" charset="0"/>
                <a:ea typeface="Consolas" charset="0"/>
                <a:cs typeface="Consolas" charset="0"/>
              </a:rPr>
              <a:t>userGuess</a:t>
            </a:r>
            <a:r>
              <a:rPr lang="en-US" altLang="en-US" sz="1800" dirty="0">
                <a:solidFill>
                  <a:prstClr val="black"/>
                </a:solidFill>
                <a:latin typeface="Consolas" charset="0"/>
                <a:ea typeface="Consolas" charset="0"/>
                <a:cs typeface="Consolas" charset="0"/>
              </a:rPr>
              <a:t> = READ();</a:t>
            </a:r>
          </a:p>
          <a:p>
            <a:pPr marL="0" indent="0" eaLnBrk="1" fontAlgn="auto" hangingPunct="1">
              <a:lnSpc>
                <a:spcPct val="85000"/>
              </a:lnSpc>
              <a:spcBef>
                <a:spcPct val="5000"/>
              </a:spcBef>
              <a:spcAft>
                <a:spcPts val="0"/>
              </a:spcAft>
              <a:buFont typeface="Arial" panose="020B0604020202020204" pitchFamily="34" charset="0"/>
              <a:buNone/>
              <a:tabLst>
                <a:tab pos="858838" algn="l"/>
              </a:tabLst>
              <a:defRPr/>
            </a:pPr>
            <a:r>
              <a:rPr lang="en-US" altLang="en-US" sz="1800" dirty="0">
                <a:solidFill>
                  <a:prstClr val="black"/>
                </a:solidFill>
                <a:latin typeface="Consolas" charset="0"/>
                <a:ea typeface="Consolas" charset="0"/>
                <a:cs typeface="Consolas" charset="0"/>
              </a:rPr>
              <a:t>     }</a:t>
            </a:r>
            <a:br>
              <a:rPr lang="en-US" altLang="en-US" sz="1800" dirty="0">
                <a:solidFill>
                  <a:prstClr val="black"/>
                </a:solidFill>
                <a:latin typeface="Consolas" charset="0"/>
                <a:ea typeface="Consolas" charset="0"/>
                <a:cs typeface="Consolas" charset="0"/>
              </a:rPr>
            </a:br>
            <a:endParaRPr lang="en-US" altLang="en-US" sz="1800" dirty="0">
              <a:solidFill>
                <a:prstClr val="black"/>
              </a:solidFill>
              <a:latin typeface="Consolas" charset="0"/>
              <a:ea typeface="Consolas" charset="0"/>
              <a:cs typeface="Consolas" charset="0"/>
            </a:endParaRPr>
          </a:p>
          <a:p>
            <a:pPr marL="0" indent="0" eaLnBrk="1" fontAlgn="auto" hangingPunct="1">
              <a:lnSpc>
                <a:spcPct val="85000"/>
              </a:lnSpc>
              <a:spcBef>
                <a:spcPct val="5000"/>
              </a:spcBef>
              <a:spcAft>
                <a:spcPts val="0"/>
              </a:spcAft>
              <a:buFont typeface="Arial" panose="020B0604020202020204" pitchFamily="34" charset="0"/>
              <a:buNone/>
              <a:defRPr/>
            </a:pPr>
            <a:r>
              <a:rPr lang="en-US" altLang="en-US" sz="1800" dirty="0">
                <a:solidFill>
                  <a:prstClr val="black"/>
                </a:solidFill>
                <a:latin typeface="Consolas" charset="0"/>
                <a:ea typeface="Consolas" charset="0"/>
                <a:cs typeface="Consolas" charset="0"/>
              </a:rPr>
              <a:t>     </a:t>
            </a:r>
            <a:r>
              <a:rPr lang="en-US" altLang="en-US" sz="1800" dirty="0">
                <a:solidFill>
                  <a:srgbClr val="0432FF"/>
                </a:solidFill>
                <a:latin typeface="Consolas" charset="0"/>
                <a:ea typeface="Consolas" charset="0"/>
                <a:cs typeface="Consolas" charset="0"/>
              </a:rPr>
              <a:t>if</a:t>
            </a:r>
            <a:r>
              <a:rPr lang="en-US" altLang="en-US" sz="1800" dirty="0">
                <a:solidFill>
                  <a:prstClr val="black"/>
                </a:solidFill>
                <a:latin typeface="Consolas" charset="0"/>
                <a:ea typeface="Consolas" charset="0"/>
                <a:cs typeface="Consolas" charset="0"/>
              </a:rPr>
              <a:t> (</a:t>
            </a:r>
            <a:r>
              <a:rPr lang="en-US" altLang="en-US" sz="1800" dirty="0" err="1">
                <a:solidFill>
                  <a:prstClr val="black"/>
                </a:solidFill>
                <a:latin typeface="Consolas" charset="0"/>
                <a:ea typeface="Consolas" charset="0"/>
                <a:cs typeface="Consolas" charset="0"/>
              </a:rPr>
              <a:t>userGuess</a:t>
            </a:r>
            <a:r>
              <a:rPr lang="en-US" altLang="en-US" sz="1800" dirty="0">
                <a:solidFill>
                  <a:prstClr val="black"/>
                </a:solidFill>
                <a:latin typeface="Consolas" charset="0"/>
                <a:ea typeface="Consolas" charset="0"/>
                <a:cs typeface="Consolas" charset="0"/>
              </a:rPr>
              <a:t> == </a:t>
            </a:r>
            <a:r>
              <a:rPr lang="en-US" altLang="en-US" sz="1800" dirty="0" err="1">
                <a:solidFill>
                  <a:prstClr val="black"/>
                </a:solidFill>
                <a:latin typeface="Consolas" charset="0"/>
                <a:ea typeface="Consolas" charset="0"/>
                <a:cs typeface="Consolas" charset="0"/>
              </a:rPr>
              <a:t>secretNum</a:t>
            </a:r>
            <a:r>
              <a:rPr lang="en-US" altLang="en-US" sz="1800" dirty="0">
                <a:solidFill>
                  <a:prstClr val="black"/>
                </a:solidFill>
                <a:latin typeface="Consolas" charset="0"/>
                <a:ea typeface="Consolas" charset="0"/>
                <a:cs typeface="Consolas" charset="0"/>
              </a:rPr>
              <a:t>)</a:t>
            </a:r>
          </a:p>
          <a:p>
            <a:pPr marL="0" indent="0" eaLnBrk="1" fontAlgn="auto" hangingPunct="1">
              <a:lnSpc>
                <a:spcPct val="85000"/>
              </a:lnSpc>
              <a:spcBef>
                <a:spcPct val="5000"/>
              </a:spcBef>
              <a:spcAft>
                <a:spcPts val="0"/>
              </a:spcAft>
              <a:buFont typeface="Arial" panose="020B0604020202020204" pitchFamily="34" charset="0"/>
              <a:buNone/>
              <a:defRPr/>
            </a:pPr>
            <a:r>
              <a:rPr lang="en-US" altLang="en-US" sz="1800" dirty="0">
                <a:solidFill>
                  <a:prstClr val="black"/>
                </a:solidFill>
                <a:latin typeface="Consolas" charset="0"/>
                <a:ea typeface="Consolas" charset="0"/>
                <a:cs typeface="Consolas" charset="0"/>
              </a:rPr>
              <a:t>     {</a:t>
            </a:r>
          </a:p>
          <a:p>
            <a:pPr marL="858838" indent="0" eaLnBrk="1" fontAlgn="auto" hangingPunct="1">
              <a:lnSpc>
                <a:spcPct val="85000"/>
              </a:lnSpc>
              <a:spcBef>
                <a:spcPct val="5000"/>
              </a:spcBef>
              <a:spcAft>
                <a:spcPts val="0"/>
              </a:spcAft>
              <a:buFont typeface="Arial" panose="020B0604020202020204" pitchFamily="34" charset="0"/>
              <a:buNone/>
              <a:tabLst>
                <a:tab pos="1490663" algn="l"/>
              </a:tabLst>
              <a:defRPr/>
            </a:pPr>
            <a:r>
              <a:rPr lang="en-US" altLang="en-US" sz="1800" dirty="0">
                <a:solidFill>
                  <a:prstClr val="black"/>
                </a:solidFill>
                <a:latin typeface="Consolas" charset="0"/>
                <a:ea typeface="Consolas" charset="0"/>
                <a:cs typeface="Consolas" charset="0"/>
              </a:rPr>
              <a:t>PRINT(</a:t>
            </a:r>
            <a:r>
              <a:rPr lang="en-US" altLang="en-US" sz="1800" dirty="0" err="1">
                <a:solidFill>
                  <a:prstClr val="black"/>
                </a:solidFill>
                <a:latin typeface="Consolas" charset="0"/>
                <a:ea typeface="Consolas" charset="0"/>
                <a:cs typeface="Consolas" charset="0"/>
              </a:rPr>
              <a:t>userGuess</a:t>
            </a:r>
            <a:r>
              <a:rPr lang="en-US" altLang="en-US" sz="1800" dirty="0">
                <a:solidFill>
                  <a:prstClr val="black"/>
                </a:solidFill>
                <a:latin typeface="Consolas" charset="0"/>
                <a:ea typeface="Consolas" charset="0"/>
                <a:cs typeface="Consolas" charset="0"/>
              </a:rPr>
              <a:t> + </a:t>
            </a:r>
            <a:r>
              <a:rPr lang="en-US" altLang="en-US" sz="1800" dirty="0">
                <a:solidFill>
                  <a:srgbClr val="C00000"/>
                </a:solidFill>
                <a:latin typeface="Consolas" charset="0"/>
                <a:ea typeface="Consolas" charset="0"/>
                <a:cs typeface="Consolas" charset="0"/>
              </a:rPr>
              <a:t>" is the secret number!"</a:t>
            </a:r>
            <a:r>
              <a:rPr lang="en-US" altLang="en-US" sz="1800" dirty="0">
                <a:solidFill>
                  <a:prstClr val="black"/>
                </a:solidFill>
                <a:latin typeface="Consolas" charset="0"/>
                <a:ea typeface="Consolas" charset="0"/>
                <a:cs typeface="Consolas" charset="0"/>
              </a:rPr>
              <a:t>);</a:t>
            </a:r>
          </a:p>
          <a:p>
            <a:pPr marL="0" indent="0" eaLnBrk="1" fontAlgn="auto" hangingPunct="1">
              <a:lnSpc>
                <a:spcPct val="85000"/>
              </a:lnSpc>
              <a:spcBef>
                <a:spcPct val="5000"/>
              </a:spcBef>
              <a:spcAft>
                <a:spcPts val="0"/>
              </a:spcAft>
              <a:buFont typeface="Arial" panose="020B0604020202020204" pitchFamily="34" charset="0"/>
              <a:buNone/>
              <a:defRPr/>
            </a:pPr>
            <a:r>
              <a:rPr lang="en-US" altLang="en-US" sz="1800" dirty="0">
                <a:solidFill>
                  <a:prstClr val="black"/>
                </a:solidFill>
                <a:latin typeface="Consolas" charset="0"/>
                <a:ea typeface="Consolas" charset="0"/>
                <a:cs typeface="Consolas" charset="0"/>
              </a:rPr>
              <a:t>     }</a:t>
            </a:r>
          </a:p>
          <a:p>
            <a:pPr marL="0" indent="0" eaLnBrk="1" fontAlgn="auto" hangingPunct="1">
              <a:lnSpc>
                <a:spcPct val="85000"/>
              </a:lnSpc>
              <a:spcBef>
                <a:spcPct val="5000"/>
              </a:spcBef>
              <a:spcAft>
                <a:spcPts val="0"/>
              </a:spcAft>
              <a:buFont typeface="Arial" panose="020B0604020202020204" pitchFamily="34" charset="0"/>
              <a:buNone/>
              <a:defRPr/>
            </a:pPr>
            <a:r>
              <a:rPr lang="en-US" altLang="en-US" sz="1800" dirty="0">
                <a:solidFill>
                  <a:prstClr val="black"/>
                </a:solidFill>
                <a:latin typeface="Consolas" charset="0"/>
                <a:ea typeface="Consolas" charset="0"/>
                <a:cs typeface="Consolas" charset="0"/>
              </a:rPr>
              <a:t>     </a:t>
            </a:r>
            <a:r>
              <a:rPr lang="en-US" altLang="en-US" sz="1800" dirty="0">
                <a:solidFill>
                  <a:srgbClr val="0432FF"/>
                </a:solidFill>
                <a:latin typeface="Consolas" charset="0"/>
                <a:ea typeface="Consolas" charset="0"/>
                <a:cs typeface="Consolas" charset="0"/>
              </a:rPr>
              <a:t>else</a:t>
            </a:r>
          </a:p>
          <a:p>
            <a:pPr marL="0" indent="0" eaLnBrk="1" fontAlgn="auto" hangingPunct="1">
              <a:lnSpc>
                <a:spcPct val="85000"/>
              </a:lnSpc>
              <a:spcBef>
                <a:spcPct val="5000"/>
              </a:spcBef>
              <a:spcAft>
                <a:spcPts val="0"/>
              </a:spcAft>
              <a:buFont typeface="Arial" panose="020B0604020202020204" pitchFamily="34" charset="0"/>
              <a:buNone/>
              <a:defRPr/>
            </a:pPr>
            <a:r>
              <a:rPr lang="en-US" altLang="en-US" sz="1800" dirty="0">
                <a:solidFill>
                  <a:prstClr val="black"/>
                </a:solidFill>
                <a:latin typeface="Consolas" charset="0"/>
                <a:ea typeface="Consolas" charset="0"/>
                <a:cs typeface="Consolas" charset="0"/>
              </a:rPr>
              <a:t>     {</a:t>
            </a:r>
          </a:p>
          <a:p>
            <a:pPr marL="0" indent="0" eaLnBrk="1" fontAlgn="auto" hangingPunct="1">
              <a:lnSpc>
                <a:spcPct val="85000"/>
              </a:lnSpc>
              <a:spcBef>
                <a:spcPct val="5000"/>
              </a:spcBef>
              <a:spcAft>
                <a:spcPts val="0"/>
              </a:spcAft>
              <a:buFont typeface="Arial" panose="020B0604020202020204" pitchFamily="34" charset="0"/>
              <a:buNone/>
              <a:defRPr/>
            </a:pPr>
            <a:r>
              <a:rPr lang="en-US" altLang="en-US" sz="1800" dirty="0">
                <a:solidFill>
                  <a:prstClr val="black"/>
                </a:solidFill>
                <a:latin typeface="Consolas" charset="0"/>
                <a:ea typeface="Consolas" charset="0"/>
                <a:cs typeface="Consolas" charset="0"/>
              </a:rPr>
              <a:t>       PRINT(</a:t>
            </a:r>
            <a:r>
              <a:rPr lang="en-US" altLang="en-US" sz="1800" dirty="0" err="1">
                <a:solidFill>
                  <a:prstClr val="black"/>
                </a:solidFill>
                <a:latin typeface="Consolas" charset="0"/>
                <a:ea typeface="Consolas" charset="0"/>
                <a:cs typeface="Consolas" charset="0"/>
              </a:rPr>
              <a:t>userGuess</a:t>
            </a:r>
            <a:r>
              <a:rPr lang="en-US" altLang="en-US" sz="1800" dirty="0">
                <a:solidFill>
                  <a:prstClr val="black"/>
                </a:solidFill>
                <a:latin typeface="Consolas" charset="0"/>
                <a:ea typeface="Consolas" charset="0"/>
                <a:cs typeface="Consolas" charset="0"/>
              </a:rPr>
              <a:t> + </a:t>
            </a:r>
            <a:r>
              <a:rPr lang="en-US" altLang="en-US" sz="1800" dirty="0">
                <a:solidFill>
                  <a:srgbClr val="C00000"/>
                </a:solidFill>
                <a:latin typeface="Consolas" charset="0"/>
                <a:ea typeface="Consolas" charset="0"/>
                <a:cs typeface="Consolas" charset="0"/>
              </a:rPr>
              <a:t>" isn’t the secret number!"</a:t>
            </a:r>
            <a:r>
              <a:rPr lang="en-US" altLang="en-US" sz="1800" dirty="0">
                <a:solidFill>
                  <a:prstClr val="black"/>
                </a:solidFill>
                <a:latin typeface="Consolas" charset="0"/>
                <a:ea typeface="Consolas" charset="0"/>
                <a:cs typeface="Consolas" charset="0"/>
              </a:rPr>
              <a:t>);</a:t>
            </a:r>
          </a:p>
          <a:p>
            <a:pPr marL="0" indent="0" eaLnBrk="1" fontAlgn="auto" hangingPunct="1">
              <a:lnSpc>
                <a:spcPct val="85000"/>
              </a:lnSpc>
              <a:spcBef>
                <a:spcPct val="5000"/>
              </a:spcBef>
              <a:spcAft>
                <a:spcPts val="0"/>
              </a:spcAft>
              <a:buFont typeface="Arial" panose="020B0604020202020204" pitchFamily="34" charset="0"/>
              <a:buNone/>
              <a:defRPr/>
            </a:pPr>
            <a:r>
              <a:rPr lang="en-US" altLang="en-US" sz="1800" dirty="0">
                <a:solidFill>
                  <a:prstClr val="black"/>
                </a:solidFill>
                <a:latin typeface="Consolas" charset="0"/>
                <a:ea typeface="Consolas" charset="0"/>
                <a:cs typeface="Consolas" charset="0"/>
              </a:rPr>
              <a:t>     }</a:t>
            </a:r>
          </a:p>
          <a:p>
            <a:pPr eaLnBrk="1" fontAlgn="auto" hangingPunct="1">
              <a:lnSpc>
                <a:spcPct val="75000"/>
              </a:lnSpc>
              <a:spcBef>
                <a:spcPct val="10000"/>
              </a:spcBef>
              <a:spcAft>
                <a:spcPts val="0"/>
              </a:spcAft>
              <a:buFontTx/>
              <a:buNone/>
              <a:defRPr/>
            </a:pPr>
            <a:endParaRPr lang="en-US" altLang="en-US" sz="1800" dirty="0">
              <a:latin typeface="Consolas" charset="0"/>
              <a:ea typeface="Consolas" charset="0"/>
              <a:cs typeface="Consolas" charset="0"/>
            </a:endParaRPr>
          </a:p>
        </p:txBody>
      </p:sp>
      <p:sp>
        <p:nvSpPr>
          <p:cNvPr id="5" name="Slide Number Placeholder 4"/>
          <p:cNvSpPr>
            <a:spLocks noGrp="1"/>
          </p:cNvSpPr>
          <p:nvPr>
            <p:ph type="sldNum" sz="quarter" idx="12"/>
          </p:nvPr>
        </p:nvSpPr>
        <p:spPr/>
        <p:txBody>
          <a:bodyPr/>
          <a:lstStyle/>
          <a:p>
            <a:pPr>
              <a:defRPr/>
            </a:pPr>
            <a:fld id="{5EE5BDCB-AF7E-BE41-B6F7-4AD9D721B64B}" type="slidenum">
              <a:rPr lang="en-US" smtClean="0"/>
              <a:pPr>
                <a:defRPr/>
              </a:pPr>
              <a:t>42</a:t>
            </a:fld>
            <a:endParaRPr lang="en-US" dirty="0"/>
          </a:p>
        </p:txBody>
      </p:sp>
      <p:pic>
        <p:nvPicPr>
          <p:cNvPr id="8" name="Picture 10" descr="Java Logo">
            <a:extLst>
              <a:ext uri="{FF2B5EF4-FFF2-40B4-BE49-F238E27FC236}">
                <a16:creationId xmlns:a16="http://schemas.microsoft.com/office/drawing/2014/main" id="{A47EF068-EC08-494E-AA63-7A06A70BAD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 Sharp Logo">
            <a:extLst>
              <a:ext uri="{FF2B5EF4-FFF2-40B4-BE49-F238E27FC236}">
                <a16:creationId xmlns:a16="http://schemas.microsoft.com/office/drawing/2014/main" id="{D2092998-E663-9149-83BA-E9DB9AAB39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logo showing C++" title="C++ Logo">
            <a:extLst>
              <a:ext uri="{FF2B5EF4-FFF2-40B4-BE49-F238E27FC236}">
                <a16:creationId xmlns:a16="http://schemas.microsoft.com/office/drawing/2014/main" id="{7A95B081-7D57-1949-A281-2CF9917BDC0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Tree>
    <p:extLst>
      <p:ext uri="{BB962C8B-B14F-4D97-AF65-F5344CB8AC3E}">
        <p14:creationId xmlns:p14="http://schemas.microsoft.com/office/powerpoint/2010/main" val="1733827086"/>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rtlCol="0">
            <a:normAutofit/>
          </a:bodyPr>
          <a:lstStyle/>
          <a:p>
            <a:pPr eaLnBrk="1" fontAlgn="auto" hangingPunct="1">
              <a:spcAft>
                <a:spcPts val="0"/>
              </a:spcAft>
              <a:defRPr/>
            </a:pPr>
            <a:r>
              <a:rPr lang="en-US" altLang="en-US" b="1" dirty="0"/>
              <a:t>3. </a:t>
            </a:r>
            <a:r>
              <a:rPr lang="en-US" altLang="en-US" b="1" i="1" dirty="0"/>
              <a:t>do-while</a:t>
            </a:r>
            <a:r>
              <a:rPr lang="en-US" altLang="en-US" b="1" dirty="0"/>
              <a:t> Loop</a:t>
            </a:r>
          </a:p>
        </p:txBody>
      </p:sp>
      <p:sp>
        <p:nvSpPr>
          <p:cNvPr id="35843" name="Rectangle 3"/>
          <p:cNvSpPr>
            <a:spLocks noGrp="1" noChangeArrowheads="1"/>
          </p:cNvSpPr>
          <p:nvPr>
            <p:ph idx="1"/>
          </p:nvPr>
        </p:nvSpPr>
        <p:spPr>
          <a:xfrm>
            <a:off x="628650" y="1600200"/>
            <a:ext cx="7886700" cy="4351339"/>
          </a:xfrm>
        </p:spPr>
        <p:txBody>
          <a:bodyPr>
            <a:normAutofit/>
          </a:bodyPr>
          <a:lstStyle/>
          <a:p>
            <a:pPr marL="0" indent="0" eaLnBrk="1" hangingPunct="1">
              <a:buNone/>
            </a:pPr>
            <a:r>
              <a:rPr lang="en-US" altLang="en-US" sz="2400" dirty="0"/>
              <a:t>A </a:t>
            </a:r>
            <a:r>
              <a:rPr lang="en-US" altLang="en-US" sz="2400" i="1" dirty="0"/>
              <a:t>do-while loop </a:t>
            </a:r>
            <a:r>
              <a:rPr lang="en-US" altLang="en-US" sz="2400" dirty="0"/>
              <a:t>has the following syntax:</a:t>
            </a:r>
            <a:br>
              <a:rPr lang="en-US" altLang="en-US" sz="2400" dirty="0"/>
            </a:br>
            <a:endParaRPr lang="en-US" altLang="en-US" sz="2000" dirty="0">
              <a:latin typeface="Consolas" charset="0"/>
              <a:ea typeface="Consolas" charset="0"/>
              <a:cs typeface="Consolas" charset="0"/>
            </a:endParaRPr>
          </a:p>
          <a:p>
            <a:pPr eaLnBrk="1" hangingPunct="1">
              <a:lnSpc>
                <a:spcPct val="100000"/>
              </a:lnSpc>
              <a:spcBef>
                <a:spcPct val="0"/>
              </a:spcBef>
              <a:buFontTx/>
              <a:buNone/>
            </a:pPr>
            <a:r>
              <a:rPr lang="en-US" altLang="en-US" sz="2000" dirty="0">
                <a:latin typeface="Consolas" charset="0"/>
                <a:ea typeface="Consolas" charset="0"/>
                <a:cs typeface="Consolas" charset="0"/>
              </a:rPr>
              <a:t> </a:t>
            </a:r>
            <a:r>
              <a:rPr lang="en-US" altLang="en-US" sz="2400" dirty="0">
                <a:solidFill>
                  <a:srgbClr val="0432FF"/>
                </a:solidFill>
                <a:latin typeface="Consolas" charset="0"/>
                <a:ea typeface="Consolas" charset="0"/>
                <a:cs typeface="Consolas" charset="0"/>
              </a:rPr>
              <a:t>DO</a:t>
            </a:r>
          </a:p>
          <a:p>
            <a:pPr eaLnBrk="1" hangingPunct="1">
              <a:lnSpc>
                <a:spcPct val="100000"/>
              </a:lnSpc>
              <a:spcBef>
                <a:spcPct val="0"/>
              </a:spcBef>
              <a:buFontTx/>
              <a:buNone/>
            </a:pPr>
            <a:r>
              <a:rPr lang="en-US" altLang="en-US" sz="2400" dirty="0">
                <a:latin typeface="Consolas" charset="0"/>
                <a:ea typeface="Consolas" charset="0"/>
                <a:cs typeface="Consolas" charset="0"/>
              </a:rPr>
              <a:t>   </a:t>
            </a:r>
            <a:r>
              <a:rPr lang="en-US" altLang="en-US" sz="2400" i="1" dirty="0">
                <a:solidFill>
                  <a:srgbClr val="008000"/>
                </a:solidFill>
                <a:latin typeface="Consolas" charset="0"/>
                <a:ea typeface="Consolas" charset="0"/>
                <a:cs typeface="Consolas" charset="0"/>
              </a:rPr>
              <a:t>//statement block</a:t>
            </a:r>
            <a:endParaRPr lang="en-US" altLang="en-US" sz="2400" dirty="0">
              <a:latin typeface="Consolas" charset="0"/>
              <a:ea typeface="Consolas" charset="0"/>
              <a:cs typeface="Consolas" charset="0"/>
            </a:endParaRPr>
          </a:p>
          <a:p>
            <a:pPr eaLnBrk="1" hangingPunct="1">
              <a:lnSpc>
                <a:spcPct val="100000"/>
              </a:lnSpc>
              <a:spcBef>
                <a:spcPct val="0"/>
              </a:spcBef>
              <a:buFontTx/>
              <a:buNone/>
            </a:pPr>
            <a:r>
              <a:rPr lang="en-US" altLang="en-US" sz="2400" dirty="0">
                <a:latin typeface="Consolas" charset="0"/>
                <a:ea typeface="Consolas" charset="0"/>
                <a:cs typeface="Consolas" charset="0"/>
              </a:rPr>
              <a:t> </a:t>
            </a:r>
            <a:r>
              <a:rPr lang="en-US" altLang="en-US" sz="2400" dirty="0">
                <a:solidFill>
                  <a:srgbClr val="0432FF"/>
                </a:solidFill>
                <a:latin typeface="Consolas" charset="0"/>
                <a:ea typeface="Consolas" charset="0"/>
                <a:cs typeface="Consolas" charset="0"/>
              </a:rPr>
              <a:t>WHILE</a:t>
            </a:r>
            <a:r>
              <a:rPr lang="en-US" altLang="en-US" sz="2400" dirty="0">
                <a:latin typeface="Consolas" charset="0"/>
                <a:ea typeface="Consolas" charset="0"/>
                <a:cs typeface="Consolas" charset="0"/>
              </a:rPr>
              <a:t> (</a:t>
            </a:r>
            <a:r>
              <a:rPr lang="en-US" altLang="en-US" sz="2400" i="1" dirty="0">
                <a:solidFill>
                  <a:srgbClr val="C00000"/>
                </a:solidFill>
                <a:latin typeface="Consolas" charset="0"/>
                <a:ea typeface="Consolas" charset="0"/>
                <a:cs typeface="Consolas" charset="0"/>
              </a:rPr>
              <a:t>condition</a:t>
            </a:r>
            <a:r>
              <a:rPr lang="en-US" altLang="en-US" sz="2400" dirty="0">
                <a:latin typeface="Consolas" charset="0"/>
                <a:ea typeface="Consolas" charset="0"/>
                <a:cs typeface="Consolas" charset="0"/>
              </a:rPr>
              <a:t>)</a:t>
            </a:r>
          </a:p>
          <a:p>
            <a:pPr eaLnBrk="1" hangingPunct="1">
              <a:lnSpc>
                <a:spcPct val="100000"/>
              </a:lnSpc>
              <a:spcBef>
                <a:spcPct val="0"/>
              </a:spcBef>
              <a:buFontTx/>
              <a:buNone/>
            </a:pPr>
            <a:r>
              <a:rPr lang="en-US" altLang="en-US" sz="2400" dirty="0">
                <a:latin typeface="Consolas" charset="0"/>
                <a:ea typeface="Consolas" charset="0"/>
                <a:cs typeface="Consolas" charset="0"/>
              </a:rPr>
              <a:t> </a:t>
            </a:r>
            <a:r>
              <a:rPr lang="en-US" altLang="en-US" sz="2400" dirty="0">
                <a:solidFill>
                  <a:srgbClr val="0432FF"/>
                </a:solidFill>
                <a:latin typeface="Consolas" charset="0"/>
                <a:ea typeface="Consolas" charset="0"/>
                <a:cs typeface="Consolas" charset="0"/>
              </a:rPr>
              <a:t>END DO-WHILE</a:t>
            </a:r>
          </a:p>
          <a:p>
            <a:pPr eaLnBrk="1" hangingPunct="1">
              <a:lnSpc>
                <a:spcPct val="100000"/>
              </a:lnSpc>
              <a:spcBef>
                <a:spcPct val="70000"/>
              </a:spcBef>
              <a:buClr>
                <a:srgbClr val="C40C42"/>
              </a:buClr>
              <a:buFontTx/>
              <a:buChar char="•"/>
            </a:pPr>
            <a:r>
              <a:rPr lang="en-US" altLang="en-US" sz="2400" dirty="0">
                <a:solidFill>
                  <a:schemeClr val="tx1"/>
                </a:solidFill>
              </a:rPr>
              <a:t>The statement is executed </a:t>
            </a:r>
            <a:r>
              <a:rPr lang="en-US" altLang="en-US" sz="2400" u="sng" dirty="0">
                <a:solidFill>
                  <a:schemeClr val="tx1"/>
                </a:solidFill>
              </a:rPr>
              <a:t>a minimum once</a:t>
            </a:r>
            <a:r>
              <a:rPr lang="en-US" altLang="en-US" sz="2400" dirty="0">
                <a:solidFill>
                  <a:schemeClr val="tx1"/>
                </a:solidFill>
              </a:rPr>
              <a:t> initially, and then the condition is evaluated</a:t>
            </a:r>
          </a:p>
          <a:p>
            <a:pPr eaLnBrk="1" hangingPunct="1">
              <a:lnSpc>
                <a:spcPct val="100000"/>
              </a:lnSpc>
              <a:spcBef>
                <a:spcPct val="70000"/>
              </a:spcBef>
              <a:buClr>
                <a:srgbClr val="C40C42"/>
              </a:buClr>
              <a:buFontTx/>
              <a:buChar char="•"/>
            </a:pPr>
            <a:r>
              <a:rPr lang="en-US" altLang="en-US" sz="2400" dirty="0">
                <a:solidFill>
                  <a:schemeClr val="tx1"/>
                </a:solidFill>
              </a:rPr>
              <a:t>The statement is executed repeatedly until the condition becomes false</a:t>
            </a:r>
          </a:p>
          <a:p>
            <a:pPr eaLnBrk="1" hangingPunct="1">
              <a:lnSpc>
                <a:spcPct val="100000"/>
              </a:lnSpc>
              <a:spcBef>
                <a:spcPct val="0"/>
              </a:spcBef>
              <a:buFontTx/>
              <a:buNone/>
            </a:pPr>
            <a:endParaRPr lang="en-US" altLang="en-US" sz="2400" b="1" dirty="0">
              <a:latin typeface="Courier New" charset="0"/>
            </a:endParaRPr>
          </a:p>
          <a:p>
            <a:pPr eaLnBrk="1" hangingPunct="1"/>
            <a:endParaRPr lang="en-US" altLang="en-US" sz="2400" dirty="0"/>
          </a:p>
        </p:txBody>
      </p:sp>
      <p:sp>
        <p:nvSpPr>
          <p:cNvPr id="5" name="Slide Number Placeholder 4"/>
          <p:cNvSpPr>
            <a:spLocks noGrp="1"/>
          </p:cNvSpPr>
          <p:nvPr>
            <p:ph type="sldNum" sz="quarter" idx="12"/>
          </p:nvPr>
        </p:nvSpPr>
        <p:spPr/>
        <p:txBody>
          <a:bodyPr/>
          <a:lstStyle/>
          <a:p>
            <a:pPr>
              <a:defRPr/>
            </a:pPr>
            <a:fld id="{25A5A4B8-C168-C148-8DC7-99064D8C3A8B}" type="slidenum">
              <a:rPr lang="en-US" smtClean="0"/>
              <a:pPr>
                <a:defRPr/>
              </a:pPr>
              <a:t>43</a:t>
            </a:fld>
            <a:endParaRPr lang="en-US" dirty="0"/>
          </a:p>
        </p:txBody>
      </p:sp>
    </p:spTree>
    <p:extLst>
      <p:ext uri="{BB962C8B-B14F-4D97-AF65-F5344CB8AC3E}">
        <p14:creationId xmlns:p14="http://schemas.microsoft.com/office/powerpoint/2010/main" val="2034752747"/>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30941B6B-CC4F-D34C-868A-F184981A1A58}" type="slidenum">
              <a:rPr lang="en-US" smtClean="0"/>
              <a:pPr>
                <a:defRPr/>
              </a:pPr>
              <a:t>44</a:t>
            </a:fld>
            <a:endParaRPr lang="en-US" dirty="0"/>
          </a:p>
        </p:txBody>
      </p:sp>
      <p:sp>
        <p:nvSpPr>
          <p:cNvPr id="33794" name="Rectangle 2"/>
          <p:cNvSpPr>
            <a:spLocks noGrp="1" noChangeArrowheads="1"/>
          </p:cNvSpPr>
          <p:nvPr>
            <p:ph type="title" idx="4294967295"/>
          </p:nvPr>
        </p:nvSpPr>
        <p:spPr>
          <a:xfrm>
            <a:off x="595491" y="541509"/>
            <a:ext cx="7924800" cy="685800"/>
          </a:xfrm>
        </p:spPr>
        <p:txBody>
          <a:bodyPr rtlCol="0">
            <a:normAutofit/>
          </a:bodyPr>
          <a:lstStyle/>
          <a:p>
            <a:pPr eaLnBrk="1" fontAlgn="auto" hangingPunct="1">
              <a:spcAft>
                <a:spcPts val="0"/>
              </a:spcAft>
              <a:defRPr/>
            </a:pPr>
            <a:r>
              <a:rPr lang="en-US" altLang="en-US" b="1" dirty="0"/>
              <a:t>Logic of </a:t>
            </a:r>
            <a:r>
              <a:rPr lang="en-US" altLang="en-US" b="1" i="1" dirty="0"/>
              <a:t>do-while</a:t>
            </a:r>
            <a:r>
              <a:rPr lang="en-US" altLang="en-US" b="1" dirty="0"/>
              <a:t> Loop</a:t>
            </a:r>
          </a:p>
        </p:txBody>
      </p:sp>
      <p:pic>
        <p:nvPicPr>
          <p:cNvPr id="6" name="Picture 5" descr="This image shows two flow charts that compare the difference in logic between a do-while loop and a while loop.  Because the test to continue is at the bottom of a do-while loop, it must execute the statement inside the loop at least once." title="Comparing do-while and while loo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95400"/>
            <a:ext cx="7848600" cy="5021091"/>
          </a:xfrm>
          <a:prstGeom prst="rect">
            <a:avLst/>
          </a:prstGeom>
        </p:spPr>
      </p:pic>
    </p:spTree>
    <p:extLst>
      <p:ext uri="{BB962C8B-B14F-4D97-AF65-F5344CB8AC3E}">
        <p14:creationId xmlns:p14="http://schemas.microsoft.com/office/powerpoint/2010/main" val="1559824001"/>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a:t>Example</a:t>
            </a:r>
            <a:br>
              <a:rPr lang="en-US" altLang="en-US"/>
            </a:br>
            <a:r>
              <a:rPr lang="en-US" altLang="en-US" sz="2143"/>
              <a:t>(count from 1 to 3)</a:t>
            </a:r>
            <a:endParaRPr lang="en-US" altLang="en-US"/>
          </a:p>
        </p:txBody>
      </p:sp>
      <p:sp>
        <p:nvSpPr>
          <p:cNvPr id="72707" name="Rectangle 3"/>
          <p:cNvSpPr>
            <a:spLocks noGrp="1" noChangeArrowheads="1"/>
          </p:cNvSpPr>
          <p:nvPr>
            <p:ph idx="1"/>
          </p:nvPr>
        </p:nvSpPr>
        <p:spPr/>
        <p:txBody>
          <a:bodyPr/>
          <a:lstStyle/>
          <a:p>
            <a:pPr lvl="1">
              <a:buFontTx/>
              <a:buNone/>
            </a:pPr>
            <a:r>
              <a:rPr lang="en-US" altLang="en-US" sz="2800" dirty="0">
                <a:solidFill>
                  <a:srgbClr val="0432FF"/>
                </a:solidFill>
              </a:rPr>
              <a:t>int counter</a:t>
            </a:r>
            <a:r>
              <a:rPr lang="en-US" altLang="en-US" sz="2800" dirty="0"/>
              <a:t> = 0;</a:t>
            </a:r>
          </a:p>
          <a:p>
            <a:pPr lvl="1">
              <a:buFontTx/>
              <a:buNone/>
            </a:pPr>
            <a:endParaRPr lang="en-US" altLang="en-US" sz="2800" dirty="0"/>
          </a:p>
          <a:p>
            <a:pPr lvl="1">
              <a:buFontTx/>
              <a:buNone/>
            </a:pPr>
            <a:r>
              <a:rPr lang="en-US" altLang="en-US" sz="2800" dirty="0">
                <a:solidFill>
                  <a:srgbClr val="0432FF"/>
                </a:solidFill>
              </a:rPr>
              <a:t>do</a:t>
            </a:r>
            <a:r>
              <a:rPr lang="en-US" altLang="en-US" sz="2800" dirty="0"/>
              <a:t> {</a:t>
            </a:r>
          </a:p>
          <a:p>
            <a:pPr lvl="1">
              <a:buFontTx/>
              <a:buNone/>
            </a:pPr>
            <a:r>
              <a:rPr lang="en-US" altLang="en-US" sz="2800" dirty="0"/>
              <a:t>	counter++;</a:t>
            </a:r>
          </a:p>
          <a:p>
            <a:pPr lvl="1">
              <a:buFontTx/>
              <a:buNone/>
            </a:pPr>
            <a:r>
              <a:rPr lang="en-US" altLang="en-US" sz="2800" dirty="0"/>
              <a:t>	 PRINTLINE (counter);</a:t>
            </a:r>
          </a:p>
          <a:p>
            <a:pPr lvl="1">
              <a:buFontTx/>
              <a:buNone/>
            </a:pPr>
            <a:r>
              <a:rPr lang="en-US" altLang="en-US" sz="2800" dirty="0"/>
              <a:t>} </a:t>
            </a:r>
            <a:r>
              <a:rPr lang="en-US" altLang="en-US" sz="2800" dirty="0">
                <a:solidFill>
                  <a:srgbClr val="0432FF"/>
                </a:solidFill>
              </a:rPr>
              <a:t>while</a:t>
            </a:r>
            <a:r>
              <a:rPr lang="en-US" altLang="en-US" sz="2800" dirty="0"/>
              <a:t> (counter &lt; 3);</a:t>
            </a:r>
          </a:p>
        </p:txBody>
      </p:sp>
      <p:sp>
        <p:nvSpPr>
          <p:cNvPr id="72708"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2709"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72710" name="Text Box 6"/>
          <p:cNvSpPr txBox="1">
            <a:spLocks noChangeArrowheads="1"/>
          </p:cNvSpPr>
          <p:nvPr/>
        </p:nvSpPr>
        <p:spPr bwMode="auto">
          <a:xfrm>
            <a:off x="6383383" y="2449634"/>
            <a:ext cx="470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4000" dirty="0">
                <a:solidFill>
                  <a:srgbClr val="FF0000"/>
                </a:solidFill>
              </a:rPr>
              <a:t>0</a:t>
            </a:r>
          </a:p>
        </p:txBody>
      </p:sp>
      <p:sp>
        <p:nvSpPr>
          <p:cNvPr id="72711" name="Line 7"/>
          <p:cNvSpPr>
            <a:spLocks noChangeShapeType="1"/>
          </p:cNvSpPr>
          <p:nvPr/>
        </p:nvSpPr>
        <p:spPr bwMode="auto">
          <a:xfrm>
            <a:off x="355728" y="2100135"/>
            <a:ext cx="466597"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pic>
        <p:nvPicPr>
          <p:cNvPr id="8" name="Picture 10" descr="Java Logo">
            <a:extLst>
              <a:ext uri="{FF2B5EF4-FFF2-40B4-BE49-F238E27FC236}">
                <a16:creationId xmlns:a16="http://schemas.microsoft.com/office/drawing/2014/main" id="{C62ECACD-02E2-214D-B9E1-96AE0263DF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275851"/>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 Sharp Logo">
            <a:extLst>
              <a:ext uri="{FF2B5EF4-FFF2-40B4-BE49-F238E27FC236}">
                <a16:creationId xmlns:a16="http://schemas.microsoft.com/office/drawing/2014/main" id="{EDFBC4C8-2E30-5C4D-9009-7B1368BE8A6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124200"/>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logo showing C++" title="C++ Logo">
            <a:extLst>
              <a:ext uri="{FF2B5EF4-FFF2-40B4-BE49-F238E27FC236}">
                <a16:creationId xmlns:a16="http://schemas.microsoft.com/office/drawing/2014/main" id="{4303635D-9757-1647-A2D7-69893E740CC7}"/>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1905000"/>
            <a:ext cx="685800" cy="769879"/>
          </a:xfrm>
          <a:prstGeom prst="rect">
            <a:avLst/>
          </a:prstGeom>
        </p:spPr>
      </p:pic>
      <p:sp>
        <p:nvSpPr>
          <p:cNvPr id="2" name="Slide Number Placeholder 1">
            <a:extLst>
              <a:ext uri="{FF2B5EF4-FFF2-40B4-BE49-F238E27FC236}">
                <a16:creationId xmlns:a16="http://schemas.microsoft.com/office/drawing/2014/main" id="{0FAE03E1-9A7D-8947-BA72-F6828B39C8D0}"/>
              </a:ext>
            </a:extLst>
          </p:cNvPr>
          <p:cNvSpPr>
            <a:spLocks noGrp="1"/>
          </p:cNvSpPr>
          <p:nvPr>
            <p:ph type="sldNum" sz="quarter" idx="12"/>
          </p:nvPr>
        </p:nvSpPr>
        <p:spPr/>
        <p:txBody>
          <a:bodyPr/>
          <a:lstStyle/>
          <a:p>
            <a:fld id="{DCDCC0F0-3959-5643-A12E-98A206BA0E77}" type="slidenum">
              <a:rPr lang="en-US" altLang="en-US" smtClean="0"/>
              <a:pPr/>
              <a:t>45</a:t>
            </a:fld>
            <a:endParaRPr lang="en-US" altLang="en-US"/>
          </a:p>
        </p:txBody>
      </p:sp>
    </p:spTree>
    <p:extLst>
      <p:ext uri="{BB962C8B-B14F-4D97-AF65-F5344CB8AC3E}">
        <p14:creationId xmlns:p14="http://schemas.microsoft.com/office/powerpoint/2010/main" val="1779597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a:t>Example</a:t>
            </a:r>
            <a:br>
              <a:rPr lang="en-US" altLang="en-US"/>
            </a:br>
            <a:r>
              <a:rPr lang="en-US" altLang="en-US" sz="2143"/>
              <a:t>(count from 1 to 3)</a:t>
            </a:r>
            <a:endParaRPr lang="en-US" altLang="en-US"/>
          </a:p>
        </p:txBody>
      </p:sp>
      <p:sp>
        <p:nvSpPr>
          <p:cNvPr id="73731" name="Rectangle 3"/>
          <p:cNvSpPr>
            <a:spLocks noGrp="1" noChangeArrowheads="1"/>
          </p:cNvSpPr>
          <p:nvPr>
            <p:ph idx="1"/>
          </p:nvPr>
        </p:nvSpPr>
        <p:spPr/>
        <p:txBody>
          <a:bodyPr/>
          <a:lstStyle/>
          <a:p>
            <a:pPr lvl="1">
              <a:buFontTx/>
              <a:buNone/>
            </a:pPr>
            <a:r>
              <a:rPr lang="en-US" altLang="en-US" sz="2800" dirty="0">
                <a:solidFill>
                  <a:srgbClr val="0432FF"/>
                </a:solidFill>
              </a:rPr>
              <a:t>int counter</a:t>
            </a:r>
            <a:r>
              <a:rPr lang="en-US" altLang="en-US" sz="2800" dirty="0"/>
              <a:t> = 0;</a:t>
            </a:r>
          </a:p>
          <a:p>
            <a:pPr lvl="1">
              <a:buFontTx/>
              <a:buNone/>
            </a:pPr>
            <a:endParaRPr lang="en-US" altLang="en-US" sz="2800" dirty="0"/>
          </a:p>
          <a:p>
            <a:pPr lvl="1">
              <a:buFontTx/>
              <a:buNone/>
            </a:pPr>
            <a:r>
              <a:rPr lang="en-US" altLang="en-US" sz="2800" dirty="0">
                <a:solidFill>
                  <a:srgbClr val="0432FF"/>
                </a:solidFill>
              </a:rPr>
              <a:t>do</a:t>
            </a:r>
            <a:r>
              <a:rPr lang="en-US" altLang="en-US" sz="2800" dirty="0"/>
              <a:t> {</a:t>
            </a:r>
          </a:p>
          <a:p>
            <a:pPr lvl="1">
              <a:buFontTx/>
              <a:buNone/>
            </a:pPr>
            <a:r>
              <a:rPr lang="en-US" altLang="en-US" sz="2800" dirty="0"/>
              <a:t>	counter++;</a:t>
            </a:r>
          </a:p>
          <a:p>
            <a:pPr lvl="1">
              <a:buFontTx/>
              <a:buNone/>
            </a:pPr>
            <a:r>
              <a:rPr lang="en-US" altLang="en-US" sz="2800" dirty="0"/>
              <a:t>	 PRINTLINE (counter);</a:t>
            </a:r>
          </a:p>
          <a:p>
            <a:pPr lvl="1">
              <a:buFontTx/>
              <a:buNone/>
            </a:pPr>
            <a:r>
              <a:rPr lang="en-US" altLang="en-US" sz="2800" dirty="0"/>
              <a:t>} </a:t>
            </a:r>
            <a:r>
              <a:rPr lang="en-US" altLang="en-US" sz="2800" dirty="0">
                <a:solidFill>
                  <a:srgbClr val="0432FF"/>
                </a:solidFill>
              </a:rPr>
              <a:t>while</a:t>
            </a:r>
            <a:r>
              <a:rPr lang="en-US" altLang="en-US" sz="2800" dirty="0"/>
              <a:t> (counter &lt; 3);</a:t>
            </a:r>
          </a:p>
        </p:txBody>
      </p:sp>
      <p:sp>
        <p:nvSpPr>
          <p:cNvPr id="73732"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733"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8" name="Text Box 6"/>
          <p:cNvSpPr txBox="1">
            <a:spLocks noChangeArrowheads="1"/>
          </p:cNvSpPr>
          <p:nvPr/>
        </p:nvSpPr>
        <p:spPr bwMode="auto">
          <a:xfrm>
            <a:off x="6383383" y="2449634"/>
            <a:ext cx="470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4000" dirty="0">
                <a:solidFill>
                  <a:srgbClr val="FF0000"/>
                </a:solidFill>
              </a:rPr>
              <a:t>0</a:t>
            </a:r>
          </a:p>
        </p:txBody>
      </p:sp>
      <p:sp>
        <p:nvSpPr>
          <p:cNvPr id="9" name="Line 7"/>
          <p:cNvSpPr>
            <a:spLocks noChangeShapeType="1"/>
          </p:cNvSpPr>
          <p:nvPr/>
        </p:nvSpPr>
        <p:spPr bwMode="auto">
          <a:xfrm>
            <a:off x="355728" y="3048000"/>
            <a:ext cx="466597"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pic>
        <p:nvPicPr>
          <p:cNvPr id="10" name="Picture 10" descr="Java Logo">
            <a:extLst>
              <a:ext uri="{FF2B5EF4-FFF2-40B4-BE49-F238E27FC236}">
                <a16:creationId xmlns:a16="http://schemas.microsoft.com/office/drawing/2014/main" id="{880C9301-A571-D44B-A33F-2485DE4833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275851"/>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 Sharp Logo">
            <a:extLst>
              <a:ext uri="{FF2B5EF4-FFF2-40B4-BE49-F238E27FC236}">
                <a16:creationId xmlns:a16="http://schemas.microsoft.com/office/drawing/2014/main" id="{BF683C80-863E-0549-B363-93AEBECC51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124200"/>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logo showing C++" title="C++ Logo">
            <a:extLst>
              <a:ext uri="{FF2B5EF4-FFF2-40B4-BE49-F238E27FC236}">
                <a16:creationId xmlns:a16="http://schemas.microsoft.com/office/drawing/2014/main" id="{FA092F84-3AF1-324A-8B6C-A20935FB2AD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1905000"/>
            <a:ext cx="685800" cy="769879"/>
          </a:xfrm>
          <a:prstGeom prst="rect">
            <a:avLst/>
          </a:prstGeom>
        </p:spPr>
      </p:pic>
      <p:sp>
        <p:nvSpPr>
          <p:cNvPr id="2" name="Slide Number Placeholder 1">
            <a:extLst>
              <a:ext uri="{FF2B5EF4-FFF2-40B4-BE49-F238E27FC236}">
                <a16:creationId xmlns:a16="http://schemas.microsoft.com/office/drawing/2014/main" id="{8A4FF3E7-D918-7943-B602-F4F37777C6A0}"/>
              </a:ext>
            </a:extLst>
          </p:cNvPr>
          <p:cNvSpPr>
            <a:spLocks noGrp="1"/>
          </p:cNvSpPr>
          <p:nvPr>
            <p:ph type="sldNum" sz="quarter" idx="12"/>
          </p:nvPr>
        </p:nvSpPr>
        <p:spPr/>
        <p:txBody>
          <a:bodyPr/>
          <a:lstStyle/>
          <a:p>
            <a:fld id="{DCDCC0F0-3959-5643-A12E-98A206BA0E77}" type="slidenum">
              <a:rPr lang="en-US" altLang="en-US" smtClean="0"/>
              <a:pPr/>
              <a:t>46</a:t>
            </a:fld>
            <a:endParaRPr lang="en-US" altLang="en-US"/>
          </a:p>
        </p:txBody>
      </p:sp>
    </p:spTree>
    <p:extLst>
      <p:ext uri="{BB962C8B-B14F-4D97-AF65-F5344CB8AC3E}">
        <p14:creationId xmlns:p14="http://schemas.microsoft.com/office/powerpoint/2010/main" val="16833549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t>Example</a:t>
            </a:r>
            <a:br>
              <a:rPr lang="en-US" altLang="en-US"/>
            </a:br>
            <a:r>
              <a:rPr lang="en-US" altLang="en-US" sz="2143"/>
              <a:t>(count from 1 to 3)</a:t>
            </a:r>
            <a:endParaRPr lang="en-US" altLang="en-US"/>
          </a:p>
        </p:txBody>
      </p:sp>
      <p:sp>
        <p:nvSpPr>
          <p:cNvPr id="74755" name="Rectangle 3"/>
          <p:cNvSpPr>
            <a:spLocks noGrp="1" noChangeArrowheads="1"/>
          </p:cNvSpPr>
          <p:nvPr>
            <p:ph idx="1"/>
          </p:nvPr>
        </p:nvSpPr>
        <p:spPr/>
        <p:txBody>
          <a:bodyPr/>
          <a:lstStyle/>
          <a:p>
            <a:pPr lvl="1">
              <a:buFontTx/>
              <a:buNone/>
            </a:pPr>
            <a:r>
              <a:rPr lang="en-US" altLang="en-US" sz="2800" dirty="0">
                <a:solidFill>
                  <a:srgbClr val="0432FF"/>
                </a:solidFill>
              </a:rPr>
              <a:t>int counter</a:t>
            </a:r>
            <a:r>
              <a:rPr lang="en-US" altLang="en-US" sz="2800" dirty="0"/>
              <a:t> = 0;</a:t>
            </a:r>
          </a:p>
          <a:p>
            <a:pPr lvl="1">
              <a:buFontTx/>
              <a:buNone/>
            </a:pPr>
            <a:endParaRPr lang="en-US" altLang="en-US" sz="2800" dirty="0"/>
          </a:p>
          <a:p>
            <a:pPr lvl="1">
              <a:buFontTx/>
              <a:buNone/>
            </a:pPr>
            <a:r>
              <a:rPr lang="en-US" altLang="en-US" sz="2800" dirty="0">
                <a:solidFill>
                  <a:srgbClr val="0432FF"/>
                </a:solidFill>
              </a:rPr>
              <a:t>do</a:t>
            </a:r>
            <a:r>
              <a:rPr lang="en-US" altLang="en-US" sz="2800" dirty="0"/>
              <a:t> {</a:t>
            </a:r>
          </a:p>
          <a:p>
            <a:pPr lvl="1">
              <a:buFontTx/>
              <a:buNone/>
            </a:pPr>
            <a:r>
              <a:rPr lang="en-US" altLang="en-US" sz="2800" dirty="0"/>
              <a:t>	counter++;</a:t>
            </a:r>
          </a:p>
          <a:p>
            <a:pPr lvl="1">
              <a:buFontTx/>
              <a:buNone/>
            </a:pPr>
            <a:r>
              <a:rPr lang="en-US" altLang="en-US" sz="2800" dirty="0"/>
              <a:t>	 PRINTLINE (counter);</a:t>
            </a:r>
          </a:p>
          <a:p>
            <a:pPr lvl="1">
              <a:buFontTx/>
              <a:buNone/>
            </a:pPr>
            <a:r>
              <a:rPr lang="en-US" altLang="en-US" sz="2800" dirty="0"/>
              <a:t>} </a:t>
            </a:r>
            <a:r>
              <a:rPr lang="en-US" altLang="en-US" sz="2800" dirty="0">
                <a:solidFill>
                  <a:srgbClr val="0432FF"/>
                </a:solidFill>
              </a:rPr>
              <a:t>while</a:t>
            </a:r>
            <a:r>
              <a:rPr lang="en-US" altLang="en-US" sz="2800" dirty="0"/>
              <a:t> (counter &lt; 3);</a:t>
            </a:r>
          </a:p>
        </p:txBody>
      </p:sp>
      <p:sp>
        <p:nvSpPr>
          <p:cNvPr id="74756"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4757"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8" name="Text Box 6"/>
          <p:cNvSpPr txBox="1">
            <a:spLocks noChangeArrowheads="1"/>
          </p:cNvSpPr>
          <p:nvPr/>
        </p:nvSpPr>
        <p:spPr bwMode="auto">
          <a:xfrm>
            <a:off x="6383383" y="2449634"/>
            <a:ext cx="470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4000" dirty="0">
                <a:solidFill>
                  <a:srgbClr val="FF0000"/>
                </a:solidFill>
              </a:rPr>
              <a:t>1</a:t>
            </a:r>
          </a:p>
        </p:txBody>
      </p:sp>
      <p:sp>
        <p:nvSpPr>
          <p:cNvPr id="9" name="Line 7"/>
          <p:cNvSpPr>
            <a:spLocks noChangeShapeType="1"/>
          </p:cNvSpPr>
          <p:nvPr/>
        </p:nvSpPr>
        <p:spPr bwMode="auto">
          <a:xfrm>
            <a:off x="457200" y="3505200"/>
            <a:ext cx="466597"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pic>
        <p:nvPicPr>
          <p:cNvPr id="10" name="Picture 10" descr="Java Logo">
            <a:extLst>
              <a:ext uri="{FF2B5EF4-FFF2-40B4-BE49-F238E27FC236}">
                <a16:creationId xmlns:a16="http://schemas.microsoft.com/office/drawing/2014/main" id="{E30529B2-8F6D-E940-9AFE-57F0E4FE5D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275851"/>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 Sharp Logo">
            <a:extLst>
              <a:ext uri="{FF2B5EF4-FFF2-40B4-BE49-F238E27FC236}">
                <a16:creationId xmlns:a16="http://schemas.microsoft.com/office/drawing/2014/main" id="{F66E2C6D-686A-5148-8D8D-51468D9BEE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124200"/>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logo showing C++" title="C++ Logo">
            <a:extLst>
              <a:ext uri="{FF2B5EF4-FFF2-40B4-BE49-F238E27FC236}">
                <a16:creationId xmlns:a16="http://schemas.microsoft.com/office/drawing/2014/main" id="{9041F417-A818-D54C-92A8-8A17AB62146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1905000"/>
            <a:ext cx="685800" cy="769879"/>
          </a:xfrm>
          <a:prstGeom prst="rect">
            <a:avLst/>
          </a:prstGeom>
        </p:spPr>
      </p:pic>
      <p:sp>
        <p:nvSpPr>
          <p:cNvPr id="2" name="Slide Number Placeholder 1">
            <a:extLst>
              <a:ext uri="{FF2B5EF4-FFF2-40B4-BE49-F238E27FC236}">
                <a16:creationId xmlns:a16="http://schemas.microsoft.com/office/drawing/2014/main" id="{48783D05-AD3C-8A41-8401-453E6EA4FB23}"/>
              </a:ext>
            </a:extLst>
          </p:cNvPr>
          <p:cNvSpPr>
            <a:spLocks noGrp="1"/>
          </p:cNvSpPr>
          <p:nvPr>
            <p:ph type="sldNum" sz="quarter" idx="12"/>
          </p:nvPr>
        </p:nvSpPr>
        <p:spPr/>
        <p:txBody>
          <a:bodyPr/>
          <a:lstStyle/>
          <a:p>
            <a:fld id="{DCDCC0F0-3959-5643-A12E-98A206BA0E77}" type="slidenum">
              <a:rPr lang="en-US" altLang="en-US" smtClean="0"/>
              <a:pPr/>
              <a:t>47</a:t>
            </a:fld>
            <a:endParaRPr lang="en-US" altLang="en-US"/>
          </a:p>
        </p:txBody>
      </p:sp>
    </p:spTree>
    <p:extLst>
      <p:ext uri="{BB962C8B-B14F-4D97-AF65-F5344CB8AC3E}">
        <p14:creationId xmlns:p14="http://schemas.microsoft.com/office/powerpoint/2010/main" val="11976505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a:t>Example</a:t>
            </a:r>
            <a:br>
              <a:rPr lang="en-US" altLang="en-US"/>
            </a:br>
            <a:r>
              <a:rPr lang="en-US" altLang="en-US" sz="2143"/>
              <a:t>(count from 1 to 3)</a:t>
            </a:r>
            <a:endParaRPr lang="en-US" altLang="en-US"/>
          </a:p>
        </p:txBody>
      </p:sp>
      <p:sp>
        <p:nvSpPr>
          <p:cNvPr id="75779" name="Rectangle 3"/>
          <p:cNvSpPr>
            <a:spLocks noGrp="1" noChangeArrowheads="1"/>
          </p:cNvSpPr>
          <p:nvPr>
            <p:ph idx="1"/>
          </p:nvPr>
        </p:nvSpPr>
        <p:spPr/>
        <p:txBody>
          <a:bodyPr/>
          <a:lstStyle/>
          <a:p>
            <a:pPr lvl="1">
              <a:buFontTx/>
              <a:buNone/>
            </a:pPr>
            <a:r>
              <a:rPr lang="en-US" altLang="en-US" sz="2800" dirty="0">
                <a:solidFill>
                  <a:srgbClr val="0432FF"/>
                </a:solidFill>
              </a:rPr>
              <a:t>int counter</a:t>
            </a:r>
            <a:r>
              <a:rPr lang="en-US" altLang="en-US" sz="2800" dirty="0"/>
              <a:t> = 0;</a:t>
            </a:r>
          </a:p>
          <a:p>
            <a:pPr lvl="1">
              <a:buFontTx/>
              <a:buNone/>
            </a:pPr>
            <a:endParaRPr lang="en-US" altLang="en-US" sz="2800" dirty="0"/>
          </a:p>
          <a:p>
            <a:pPr lvl="1">
              <a:buFontTx/>
              <a:buNone/>
            </a:pPr>
            <a:r>
              <a:rPr lang="en-US" altLang="en-US" sz="2800" dirty="0">
                <a:solidFill>
                  <a:srgbClr val="0432FF"/>
                </a:solidFill>
              </a:rPr>
              <a:t>do</a:t>
            </a:r>
            <a:r>
              <a:rPr lang="en-US" altLang="en-US" sz="2800" dirty="0"/>
              <a:t> {</a:t>
            </a:r>
          </a:p>
          <a:p>
            <a:pPr lvl="1">
              <a:buFontTx/>
              <a:buNone/>
            </a:pPr>
            <a:r>
              <a:rPr lang="en-US" altLang="en-US" sz="2800" dirty="0"/>
              <a:t>	counter++;</a:t>
            </a:r>
          </a:p>
          <a:p>
            <a:pPr lvl="1">
              <a:buFontTx/>
              <a:buNone/>
            </a:pPr>
            <a:r>
              <a:rPr lang="en-US" altLang="en-US" sz="2800" dirty="0"/>
              <a:t>	 PRINTLINE (counter);</a:t>
            </a:r>
          </a:p>
          <a:p>
            <a:pPr lvl="1">
              <a:buFontTx/>
              <a:buNone/>
            </a:pPr>
            <a:r>
              <a:rPr lang="en-US" altLang="en-US" sz="2800" dirty="0"/>
              <a:t>} </a:t>
            </a:r>
            <a:r>
              <a:rPr lang="en-US" altLang="en-US" sz="2800" dirty="0">
                <a:solidFill>
                  <a:srgbClr val="0432FF"/>
                </a:solidFill>
              </a:rPr>
              <a:t>while</a:t>
            </a:r>
            <a:r>
              <a:rPr lang="en-US" altLang="en-US" sz="2800" dirty="0"/>
              <a:t> (counter &lt; 3);</a:t>
            </a:r>
          </a:p>
        </p:txBody>
      </p:sp>
      <p:sp>
        <p:nvSpPr>
          <p:cNvPr id="75780"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781"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75785" name="Text Box 9"/>
          <p:cNvSpPr txBox="1">
            <a:spLocks noChangeArrowheads="1"/>
          </p:cNvSpPr>
          <p:nvPr/>
        </p:nvSpPr>
        <p:spPr bwMode="auto">
          <a:xfrm>
            <a:off x="5678649" y="4800600"/>
            <a:ext cx="18694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200" dirty="0"/>
              <a:t>Output: </a:t>
            </a:r>
            <a:r>
              <a:rPr lang="en-US" altLang="en-US" sz="3200" dirty="0">
                <a:solidFill>
                  <a:srgbClr val="FF0000"/>
                </a:solidFill>
              </a:rPr>
              <a:t>1</a:t>
            </a:r>
          </a:p>
        </p:txBody>
      </p:sp>
      <p:sp>
        <p:nvSpPr>
          <p:cNvPr id="10" name="Text Box 6"/>
          <p:cNvSpPr txBox="1">
            <a:spLocks noChangeArrowheads="1"/>
          </p:cNvSpPr>
          <p:nvPr/>
        </p:nvSpPr>
        <p:spPr bwMode="auto">
          <a:xfrm>
            <a:off x="6383383" y="2449634"/>
            <a:ext cx="470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4000" dirty="0">
                <a:solidFill>
                  <a:srgbClr val="FF0000"/>
                </a:solidFill>
              </a:rPr>
              <a:t>1</a:t>
            </a:r>
          </a:p>
        </p:txBody>
      </p:sp>
      <p:sp>
        <p:nvSpPr>
          <p:cNvPr id="11" name="Line 7"/>
          <p:cNvSpPr>
            <a:spLocks noChangeShapeType="1"/>
          </p:cNvSpPr>
          <p:nvPr/>
        </p:nvSpPr>
        <p:spPr bwMode="auto">
          <a:xfrm>
            <a:off x="355728" y="3886200"/>
            <a:ext cx="466597"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pic>
        <p:nvPicPr>
          <p:cNvPr id="9" name="Picture 10" descr="Java Logo">
            <a:extLst>
              <a:ext uri="{FF2B5EF4-FFF2-40B4-BE49-F238E27FC236}">
                <a16:creationId xmlns:a16="http://schemas.microsoft.com/office/drawing/2014/main" id="{F5380E68-ED28-B94F-8182-56EB93E5FB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275851"/>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 Sharp Logo">
            <a:extLst>
              <a:ext uri="{FF2B5EF4-FFF2-40B4-BE49-F238E27FC236}">
                <a16:creationId xmlns:a16="http://schemas.microsoft.com/office/drawing/2014/main" id="{BDB6FDC9-66DB-5942-A92A-295B2B065AF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124200"/>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logo showing C++" title="C++ Logo">
            <a:extLst>
              <a:ext uri="{FF2B5EF4-FFF2-40B4-BE49-F238E27FC236}">
                <a16:creationId xmlns:a16="http://schemas.microsoft.com/office/drawing/2014/main" id="{33100F14-F388-2C40-8E3C-79F0E0E118F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1905000"/>
            <a:ext cx="685800" cy="769879"/>
          </a:xfrm>
          <a:prstGeom prst="rect">
            <a:avLst/>
          </a:prstGeom>
        </p:spPr>
      </p:pic>
      <p:sp>
        <p:nvSpPr>
          <p:cNvPr id="2" name="Slide Number Placeholder 1">
            <a:extLst>
              <a:ext uri="{FF2B5EF4-FFF2-40B4-BE49-F238E27FC236}">
                <a16:creationId xmlns:a16="http://schemas.microsoft.com/office/drawing/2014/main" id="{607092E2-7702-D944-A4EE-A8E5168EFD7F}"/>
              </a:ext>
            </a:extLst>
          </p:cNvPr>
          <p:cNvSpPr>
            <a:spLocks noGrp="1"/>
          </p:cNvSpPr>
          <p:nvPr>
            <p:ph type="sldNum" sz="quarter" idx="12"/>
          </p:nvPr>
        </p:nvSpPr>
        <p:spPr/>
        <p:txBody>
          <a:bodyPr/>
          <a:lstStyle/>
          <a:p>
            <a:fld id="{DCDCC0F0-3959-5643-A12E-98A206BA0E77}" type="slidenum">
              <a:rPr lang="en-US" altLang="en-US" smtClean="0"/>
              <a:pPr/>
              <a:t>48</a:t>
            </a:fld>
            <a:endParaRPr lang="en-US" altLang="en-US"/>
          </a:p>
        </p:txBody>
      </p:sp>
    </p:spTree>
    <p:extLst>
      <p:ext uri="{BB962C8B-B14F-4D97-AF65-F5344CB8AC3E}">
        <p14:creationId xmlns:p14="http://schemas.microsoft.com/office/powerpoint/2010/main" val="5478982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a:t>Example</a:t>
            </a:r>
            <a:br>
              <a:rPr lang="en-US" altLang="en-US"/>
            </a:br>
            <a:r>
              <a:rPr lang="en-US" altLang="en-US" sz="2143"/>
              <a:t>(count from 1 to 3)</a:t>
            </a:r>
            <a:endParaRPr lang="en-US" altLang="en-US"/>
          </a:p>
        </p:txBody>
      </p:sp>
      <p:sp>
        <p:nvSpPr>
          <p:cNvPr id="76803" name="Rectangle 3"/>
          <p:cNvSpPr>
            <a:spLocks noGrp="1" noChangeArrowheads="1"/>
          </p:cNvSpPr>
          <p:nvPr>
            <p:ph idx="1"/>
          </p:nvPr>
        </p:nvSpPr>
        <p:spPr/>
        <p:txBody>
          <a:bodyPr/>
          <a:lstStyle/>
          <a:p>
            <a:pPr lvl="1">
              <a:buFontTx/>
              <a:buNone/>
            </a:pPr>
            <a:r>
              <a:rPr lang="en-US" altLang="en-US" sz="2800" dirty="0">
                <a:solidFill>
                  <a:srgbClr val="0432FF"/>
                </a:solidFill>
              </a:rPr>
              <a:t>int counter</a:t>
            </a:r>
            <a:r>
              <a:rPr lang="en-US" altLang="en-US" sz="2800" dirty="0"/>
              <a:t> = 0;</a:t>
            </a:r>
          </a:p>
          <a:p>
            <a:pPr lvl="1">
              <a:buFontTx/>
              <a:buNone/>
            </a:pPr>
            <a:endParaRPr lang="en-US" altLang="en-US" sz="2800" dirty="0"/>
          </a:p>
          <a:p>
            <a:pPr lvl="1">
              <a:buFontTx/>
              <a:buNone/>
            </a:pPr>
            <a:r>
              <a:rPr lang="en-US" altLang="en-US" sz="2800" dirty="0">
                <a:solidFill>
                  <a:srgbClr val="0432FF"/>
                </a:solidFill>
              </a:rPr>
              <a:t>do </a:t>
            </a:r>
            <a:r>
              <a:rPr lang="en-US" altLang="en-US" sz="2800" dirty="0"/>
              <a:t>{</a:t>
            </a:r>
          </a:p>
          <a:p>
            <a:pPr lvl="1">
              <a:buFontTx/>
              <a:buNone/>
            </a:pPr>
            <a:r>
              <a:rPr lang="en-US" altLang="en-US" sz="2800" dirty="0"/>
              <a:t>	counter++;</a:t>
            </a:r>
          </a:p>
          <a:p>
            <a:pPr lvl="1">
              <a:buFontTx/>
              <a:buNone/>
            </a:pPr>
            <a:r>
              <a:rPr lang="en-US" altLang="en-US" sz="2800" dirty="0"/>
              <a:t>	 PRINTLINE (counter);</a:t>
            </a:r>
          </a:p>
          <a:p>
            <a:pPr lvl="1">
              <a:buFontTx/>
              <a:buNone/>
            </a:pPr>
            <a:r>
              <a:rPr lang="en-US" altLang="en-US" sz="2800" dirty="0"/>
              <a:t>} </a:t>
            </a:r>
            <a:r>
              <a:rPr lang="en-US" altLang="en-US" sz="2800" dirty="0">
                <a:solidFill>
                  <a:srgbClr val="0432FF"/>
                </a:solidFill>
              </a:rPr>
              <a:t>while</a:t>
            </a:r>
            <a:r>
              <a:rPr lang="en-US" altLang="en-US" sz="2800" dirty="0"/>
              <a:t> (counter &lt; 3);</a:t>
            </a:r>
          </a:p>
        </p:txBody>
      </p:sp>
      <p:sp>
        <p:nvSpPr>
          <p:cNvPr id="76804"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6805"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9" name="Text Box 6"/>
          <p:cNvSpPr txBox="1">
            <a:spLocks noChangeArrowheads="1"/>
          </p:cNvSpPr>
          <p:nvPr/>
        </p:nvSpPr>
        <p:spPr bwMode="auto">
          <a:xfrm>
            <a:off x="6383383" y="2449634"/>
            <a:ext cx="470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4000" dirty="0">
                <a:solidFill>
                  <a:srgbClr val="FF0000"/>
                </a:solidFill>
              </a:rPr>
              <a:t>1</a:t>
            </a:r>
          </a:p>
        </p:txBody>
      </p:sp>
      <p:sp>
        <p:nvSpPr>
          <p:cNvPr id="10" name="Freeform 8"/>
          <p:cNvSpPr>
            <a:spLocks/>
          </p:cNvSpPr>
          <p:nvPr/>
        </p:nvSpPr>
        <p:spPr bwMode="auto">
          <a:xfrm>
            <a:off x="355728" y="3157520"/>
            <a:ext cx="466597" cy="1158500"/>
          </a:xfrm>
          <a:custGeom>
            <a:avLst/>
            <a:gdLst>
              <a:gd name="T0" fmla="*/ 192 w 192"/>
              <a:gd name="T1" fmla="*/ 336 h 336"/>
              <a:gd name="T2" fmla="*/ 0 w 192"/>
              <a:gd name="T3" fmla="*/ 144 h 336"/>
              <a:gd name="T4" fmla="*/ 192 w 192"/>
              <a:gd name="T5" fmla="*/ 0 h 336"/>
            </a:gdLst>
            <a:ahLst/>
            <a:cxnLst>
              <a:cxn ang="0">
                <a:pos x="T0" y="T1"/>
              </a:cxn>
              <a:cxn ang="0">
                <a:pos x="T2" y="T3"/>
              </a:cxn>
              <a:cxn ang="0">
                <a:pos x="T4" y="T5"/>
              </a:cxn>
            </a:cxnLst>
            <a:rect l="0" t="0" r="r" b="b"/>
            <a:pathLst>
              <a:path w="192" h="336">
                <a:moveTo>
                  <a:pt x="192" y="336"/>
                </a:moveTo>
                <a:cubicBezTo>
                  <a:pt x="96" y="268"/>
                  <a:pt x="0" y="200"/>
                  <a:pt x="0" y="144"/>
                </a:cubicBezTo>
                <a:cubicBezTo>
                  <a:pt x="0" y="88"/>
                  <a:pt x="144" y="24"/>
                  <a:pt x="192" y="0"/>
                </a:cubicBezTo>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Line 9"/>
          <p:cNvSpPr>
            <a:spLocks noChangeShapeType="1"/>
          </p:cNvSpPr>
          <p:nvPr/>
        </p:nvSpPr>
        <p:spPr bwMode="auto">
          <a:xfrm flipV="1">
            <a:off x="741795" y="3123344"/>
            <a:ext cx="151744" cy="9419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pic>
        <p:nvPicPr>
          <p:cNvPr id="12" name="Picture 10" descr="Java Logo">
            <a:extLst>
              <a:ext uri="{FF2B5EF4-FFF2-40B4-BE49-F238E27FC236}">
                <a16:creationId xmlns:a16="http://schemas.microsoft.com/office/drawing/2014/main" id="{89FFA421-C5B1-CE46-A4BF-B437E9C617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275851"/>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 Sharp Logo">
            <a:extLst>
              <a:ext uri="{FF2B5EF4-FFF2-40B4-BE49-F238E27FC236}">
                <a16:creationId xmlns:a16="http://schemas.microsoft.com/office/drawing/2014/main" id="{3F860DDC-70AD-DD49-800A-C324681B406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124200"/>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logo showing C++" title="C++ Logo">
            <a:extLst>
              <a:ext uri="{FF2B5EF4-FFF2-40B4-BE49-F238E27FC236}">
                <a16:creationId xmlns:a16="http://schemas.microsoft.com/office/drawing/2014/main" id="{283DACE9-08BF-FA40-B826-8D7C99A2573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1905000"/>
            <a:ext cx="685800" cy="769879"/>
          </a:xfrm>
          <a:prstGeom prst="rect">
            <a:avLst/>
          </a:prstGeom>
        </p:spPr>
      </p:pic>
      <p:sp>
        <p:nvSpPr>
          <p:cNvPr id="2" name="Slide Number Placeholder 1">
            <a:extLst>
              <a:ext uri="{FF2B5EF4-FFF2-40B4-BE49-F238E27FC236}">
                <a16:creationId xmlns:a16="http://schemas.microsoft.com/office/drawing/2014/main" id="{FB6BDF1F-D712-8D4B-BBEE-55D0C8D9608F}"/>
              </a:ext>
            </a:extLst>
          </p:cNvPr>
          <p:cNvSpPr>
            <a:spLocks noGrp="1"/>
          </p:cNvSpPr>
          <p:nvPr>
            <p:ph type="sldNum" sz="quarter" idx="12"/>
          </p:nvPr>
        </p:nvSpPr>
        <p:spPr/>
        <p:txBody>
          <a:bodyPr/>
          <a:lstStyle/>
          <a:p>
            <a:fld id="{DCDCC0F0-3959-5643-A12E-98A206BA0E77}" type="slidenum">
              <a:rPr lang="en-US" altLang="en-US" smtClean="0"/>
              <a:pPr/>
              <a:t>49</a:t>
            </a:fld>
            <a:endParaRPr lang="en-US" altLang="en-US"/>
          </a:p>
        </p:txBody>
      </p:sp>
    </p:spTree>
    <p:extLst>
      <p:ext uri="{BB962C8B-B14F-4D97-AF65-F5344CB8AC3E}">
        <p14:creationId xmlns:p14="http://schemas.microsoft.com/office/powerpoint/2010/main" val="11582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rtlCol="0">
            <a:normAutofit/>
          </a:bodyPr>
          <a:lstStyle/>
          <a:p>
            <a:pPr eaLnBrk="1" fontAlgn="auto" hangingPunct="1">
              <a:spcAft>
                <a:spcPts val="0"/>
              </a:spcAft>
              <a:defRPr/>
            </a:pPr>
            <a:r>
              <a:rPr lang="en-US" altLang="en-US" sz="3600" b="1" dirty="0"/>
              <a:t>Loop Statements</a:t>
            </a:r>
          </a:p>
        </p:txBody>
      </p:sp>
      <p:sp>
        <p:nvSpPr>
          <p:cNvPr id="20483" name="Rectangle 3"/>
          <p:cNvSpPr>
            <a:spLocks noGrp="1" noChangeArrowheads="1"/>
          </p:cNvSpPr>
          <p:nvPr>
            <p:ph idx="1"/>
          </p:nvPr>
        </p:nvSpPr>
        <p:spPr/>
        <p:txBody>
          <a:bodyPr/>
          <a:lstStyle/>
          <a:p>
            <a:pPr eaLnBrk="1" hangingPunct="1">
              <a:lnSpc>
                <a:spcPct val="105000"/>
              </a:lnSpc>
              <a:spcBef>
                <a:spcPct val="60000"/>
              </a:spcBef>
            </a:pPr>
            <a:r>
              <a:rPr lang="en-US" altLang="en-US" sz="2400" dirty="0">
                <a:solidFill>
                  <a:schemeClr val="tx1"/>
                </a:solidFill>
              </a:rPr>
              <a:t>The </a:t>
            </a:r>
            <a:r>
              <a:rPr lang="en-US" altLang="en-US" sz="2400" dirty="0">
                <a:solidFill>
                  <a:srgbClr val="0432FF"/>
                </a:solidFill>
                <a:latin typeface="Consolas" charset="0"/>
                <a:ea typeface="Consolas" charset="0"/>
                <a:cs typeface="Consolas" charset="0"/>
              </a:rPr>
              <a:t>while</a:t>
            </a:r>
            <a:r>
              <a:rPr lang="en-US" altLang="en-US" sz="2400" dirty="0">
                <a:solidFill>
                  <a:schemeClr val="tx1"/>
                </a:solidFill>
              </a:rPr>
              <a:t> and </a:t>
            </a:r>
            <a:r>
              <a:rPr lang="en-US" altLang="en-US" sz="2400" dirty="0">
                <a:solidFill>
                  <a:srgbClr val="0432FF"/>
                </a:solidFill>
                <a:latin typeface="Consolas" charset="0"/>
                <a:ea typeface="Consolas" charset="0"/>
                <a:cs typeface="Consolas" charset="0"/>
              </a:rPr>
              <a:t>do-while</a:t>
            </a:r>
            <a:r>
              <a:rPr lang="en-US" altLang="en-US" sz="2400" dirty="0">
                <a:solidFill>
                  <a:schemeClr val="tx1"/>
                </a:solidFill>
              </a:rPr>
              <a:t> loops run </a:t>
            </a:r>
            <a:r>
              <a:rPr lang="en-US" altLang="en-US" sz="2400" u="sng" dirty="0">
                <a:solidFill>
                  <a:schemeClr val="tx1"/>
                </a:solidFill>
              </a:rPr>
              <a:t>un-determined</a:t>
            </a:r>
            <a:r>
              <a:rPr lang="en-US" altLang="en-US" sz="2400" dirty="0">
                <a:solidFill>
                  <a:schemeClr val="tx1"/>
                </a:solidFill>
              </a:rPr>
              <a:t> (unknown) number of iterations</a:t>
            </a:r>
          </a:p>
          <a:p>
            <a:pPr eaLnBrk="1" hangingPunct="1">
              <a:lnSpc>
                <a:spcPct val="105000"/>
              </a:lnSpc>
              <a:spcBef>
                <a:spcPct val="60000"/>
              </a:spcBef>
            </a:pPr>
            <a:endParaRPr lang="en-US" altLang="en-US" sz="2400" dirty="0">
              <a:solidFill>
                <a:schemeClr val="tx1"/>
              </a:solidFill>
            </a:endParaRPr>
          </a:p>
          <a:p>
            <a:pPr eaLnBrk="1" hangingPunct="1">
              <a:lnSpc>
                <a:spcPct val="105000"/>
              </a:lnSpc>
              <a:spcBef>
                <a:spcPct val="60000"/>
              </a:spcBef>
            </a:pPr>
            <a:r>
              <a:rPr lang="en-US" altLang="en-US" sz="2400" dirty="0">
                <a:solidFill>
                  <a:schemeClr val="tx1"/>
                </a:solidFill>
              </a:rPr>
              <a:t>The </a:t>
            </a:r>
            <a:r>
              <a:rPr lang="en-US" altLang="en-US" sz="2400" dirty="0">
                <a:solidFill>
                  <a:srgbClr val="0432FF"/>
                </a:solidFill>
                <a:latin typeface="Consolas" charset="0"/>
                <a:ea typeface="Consolas" charset="0"/>
                <a:cs typeface="Consolas" charset="0"/>
              </a:rPr>
              <a:t>for</a:t>
            </a:r>
            <a:r>
              <a:rPr lang="en-US" altLang="en-US" sz="2400" dirty="0">
                <a:solidFill>
                  <a:schemeClr val="tx1"/>
                </a:solidFill>
              </a:rPr>
              <a:t> loop, on the other hand, runs a </a:t>
            </a:r>
            <a:r>
              <a:rPr lang="en-US" altLang="en-US" sz="2400" u="sng" dirty="0">
                <a:solidFill>
                  <a:schemeClr val="tx1"/>
                </a:solidFill>
              </a:rPr>
              <a:t>pre-determined</a:t>
            </a:r>
            <a:r>
              <a:rPr lang="en-US" altLang="en-US" sz="2400" dirty="0">
                <a:solidFill>
                  <a:schemeClr val="tx1"/>
                </a:solidFill>
              </a:rPr>
              <a:t> (known) number of iterations (some call it a </a:t>
            </a:r>
            <a:r>
              <a:rPr lang="en-US" altLang="en-US" sz="2400" u="sng" dirty="0">
                <a:solidFill>
                  <a:schemeClr val="tx1"/>
                </a:solidFill>
              </a:rPr>
              <a:t>counting</a:t>
            </a:r>
            <a:r>
              <a:rPr lang="en-US" altLang="en-US" sz="2400" dirty="0">
                <a:solidFill>
                  <a:schemeClr val="tx1"/>
                </a:solidFill>
              </a:rPr>
              <a:t> loop)</a:t>
            </a:r>
          </a:p>
        </p:txBody>
      </p:sp>
      <p:sp>
        <p:nvSpPr>
          <p:cNvPr id="5" name="Slide Number Placeholder 4"/>
          <p:cNvSpPr>
            <a:spLocks noGrp="1"/>
          </p:cNvSpPr>
          <p:nvPr>
            <p:ph type="sldNum" sz="quarter" idx="12"/>
          </p:nvPr>
        </p:nvSpPr>
        <p:spPr/>
        <p:txBody>
          <a:bodyPr/>
          <a:lstStyle/>
          <a:p>
            <a:pPr>
              <a:defRPr/>
            </a:pPr>
            <a:fld id="{2209ECC2-9768-F74A-9302-EE5252A518DB}" type="slidenum">
              <a:rPr lang="en-US" smtClean="0"/>
              <a:pPr>
                <a:defRPr/>
              </a:pPr>
              <a:t>5</a:t>
            </a:fld>
            <a:endParaRPr lang="en-US" dirty="0"/>
          </a:p>
        </p:txBody>
      </p:sp>
    </p:spTree>
    <p:extLst>
      <p:ext uri="{BB962C8B-B14F-4D97-AF65-F5344CB8AC3E}">
        <p14:creationId xmlns:p14="http://schemas.microsoft.com/office/powerpoint/2010/main" val="1090905280"/>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a:t>Example</a:t>
            </a:r>
            <a:br>
              <a:rPr lang="en-US" altLang="en-US"/>
            </a:br>
            <a:r>
              <a:rPr lang="en-US" altLang="en-US" sz="2143"/>
              <a:t>(count from 1 to 3)</a:t>
            </a:r>
            <a:endParaRPr lang="en-US" altLang="en-US"/>
          </a:p>
        </p:txBody>
      </p:sp>
      <p:sp>
        <p:nvSpPr>
          <p:cNvPr id="77827" name="Rectangle 3"/>
          <p:cNvSpPr>
            <a:spLocks noGrp="1" noChangeArrowheads="1"/>
          </p:cNvSpPr>
          <p:nvPr>
            <p:ph idx="1"/>
          </p:nvPr>
        </p:nvSpPr>
        <p:spPr/>
        <p:txBody>
          <a:bodyPr/>
          <a:lstStyle/>
          <a:p>
            <a:pPr lvl="1">
              <a:buFontTx/>
              <a:buNone/>
            </a:pPr>
            <a:r>
              <a:rPr lang="en-US" altLang="en-US" sz="2800" dirty="0">
                <a:solidFill>
                  <a:srgbClr val="0432FF"/>
                </a:solidFill>
              </a:rPr>
              <a:t>int counter</a:t>
            </a:r>
            <a:r>
              <a:rPr lang="en-US" altLang="en-US" sz="2800" dirty="0"/>
              <a:t> = 0;</a:t>
            </a:r>
          </a:p>
          <a:p>
            <a:pPr lvl="1">
              <a:buFontTx/>
              <a:buNone/>
            </a:pPr>
            <a:endParaRPr lang="en-US" altLang="en-US" sz="2800" dirty="0"/>
          </a:p>
          <a:p>
            <a:pPr lvl="1">
              <a:buFontTx/>
              <a:buNone/>
            </a:pPr>
            <a:r>
              <a:rPr lang="en-US" altLang="en-US" sz="2800" dirty="0">
                <a:solidFill>
                  <a:srgbClr val="0432FF"/>
                </a:solidFill>
              </a:rPr>
              <a:t>do</a:t>
            </a:r>
            <a:r>
              <a:rPr lang="en-US" altLang="en-US" sz="2800" dirty="0"/>
              <a:t> {</a:t>
            </a:r>
          </a:p>
          <a:p>
            <a:pPr lvl="1">
              <a:buFontTx/>
              <a:buNone/>
            </a:pPr>
            <a:r>
              <a:rPr lang="en-US" altLang="en-US" sz="2800" dirty="0"/>
              <a:t>	counter++;</a:t>
            </a:r>
          </a:p>
          <a:p>
            <a:pPr lvl="1">
              <a:buFontTx/>
              <a:buNone/>
            </a:pPr>
            <a:r>
              <a:rPr lang="en-US" altLang="en-US" sz="2800" dirty="0"/>
              <a:t>	 PRINTLINE (counter);</a:t>
            </a:r>
          </a:p>
          <a:p>
            <a:pPr lvl="1">
              <a:buFontTx/>
              <a:buNone/>
            </a:pPr>
            <a:r>
              <a:rPr lang="en-US" altLang="en-US" sz="2800" dirty="0"/>
              <a:t>} </a:t>
            </a:r>
            <a:r>
              <a:rPr lang="en-US" altLang="en-US" sz="2800" dirty="0">
                <a:solidFill>
                  <a:srgbClr val="0432FF"/>
                </a:solidFill>
              </a:rPr>
              <a:t>while</a:t>
            </a:r>
            <a:r>
              <a:rPr lang="en-US" altLang="en-US" sz="2800" dirty="0"/>
              <a:t> (counter &lt; 3);</a:t>
            </a:r>
          </a:p>
        </p:txBody>
      </p:sp>
      <p:sp>
        <p:nvSpPr>
          <p:cNvPr id="77828"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7829"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8" name="Text Box 6"/>
          <p:cNvSpPr txBox="1">
            <a:spLocks noChangeArrowheads="1"/>
          </p:cNvSpPr>
          <p:nvPr/>
        </p:nvSpPr>
        <p:spPr bwMode="auto">
          <a:xfrm>
            <a:off x="6383383" y="2449634"/>
            <a:ext cx="470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4000" dirty="0">
                <a:solidFill>
                  <a:srgbClr val="FF0000"/>
                </a:solidFill>
              </a:rPr>
              <a:t>2</a:t>
            </a:r>
          </a:p>
        </p:txBody>
      </p:sp>
      <p:sp>
        <p:nvSpPr>
          <p:cNvPr id="9" name="Line 7"/>
          <p:cNvSpPr>
            <a:spLocks noChangeShapeType="1"/>
          </p:cNvSpPr>
          <p:nvPr/>
        </p:nvSpPr>
        <p:spPr bwMode="auto">
          <a:xfrm>
            <a:off x="355728" y="3505200"/>
            <a:ext cx="466597"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pic>
        <p:nvPicPr>
          <p:cNvPr id="10" name="Picture 10" descr="Java Logo">
            <a:extLst>
              <a:ext uri="{FF2B5EF4-FFF2-40B4-BE49-F238E27FC236}">
                <a16:creationId xmlns:a16="http://schemas.microsoft.com/office/drawing/2014/main" id="{64D8E700-E905-7F47-B61E-DC315435B5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275851"/>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 Sharp Logo">
            <a:extLst>
              <a:ext uri="{FF2B5EF4-FFF2-40B4-BE49-F238E27FC236}">
                <a16:creationId xmlns:a16="http://schemas.microsoft.com/office/drawing/2014/main" id="{EEBC0091-D4EA-5844-B5BC-FB445C25398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124200"/>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logo showing C++" title="C++ Logo">
            <a:extLst>
              <a:ext uri="{FF2B5EF4-FFF2-40B4-BE49-F238E27FC236}">
                <a16:creationId xmlns:a16="http://schemas.microsoft.com/office/drawing/2014/main" id="{F9D89D94-A59F-744E-A194-DAF63266119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1905000"/>
            <a:ext cx="685800" cy="769879"/>
          </a:xfrm>
          <a:prstGeom prst="rect">
            <a:avLst/>
          </a:prstGeom>
        </p:spPr>
      </p:pic>
      <p:sp>
        <p:nvSpPr>
          <p:cNvPr id="2" name="Slide Number Placeholder 1">
            <a:extLst>
              <a:ext uri="{FF2B5EF4-FFF2-40B4-BE49-F238E27FC236}">
                <a16:creationId xmlns:a16="http://schemas.microsoft.com/office/drawing/2014/main" id="{B632EE80-D3B2-9142-B05A-7BF872E90773}"/>
              </a:ext>
            </a:extLst>
          </p:cNvPr>
          <p:cNvSpPr>
            <a:spLocks noGrp="1"/>
          </p:cNvSpPr>
          <p:nvPr>
            <p:ph type="sldNum" sz="quarter" idx="12"/>
          </p:nvPr>
        </p:nvSpPr>
        <p:spPr/>
        <p:txBody>
          <a:bodyPr/>
          <a:lstStyle/>
          <a:p>
            <a:fld id="{DCDCC0F0-3959-5643-A12E-98A206BA0E77}" type="slidenum">
              <a:rPr lang="en-US" altLang="en-US" smtClean="0"/>
              <a:pPr/>
              <a:t>50</a:t>
            </a:fld>
            <a:endParaRPr lang="en-US" altLang="en-US"/>
          </a:p>
        </p:txBody>
      </p:sp>
    </p:spTree>
    <p:extLst>
      <p:ext uri="{BB962C8B-B14F-4D97-AF65-F5344CB8AC3E}">
        <p14:creationId xmlns:p14="http://schemas.microsoft.com/office/powerpoint/2010/main" val="10428091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en-US"/>
              <a:t>Example</a:t>
            </a:r>
            <a:br>
              <a:rPr lang="en-US" altLang="en-US"/>
            </a:br>
            <a:r>
              <a:rPr lang="en-US" altLang="en-US" sz="2143"/>
              <a:t>(count from 1 to 3)</a:t>
            </a:r>
            <a:endParaRPr lang="en-US" altLang="en-US"/>
          </a:p>
        </p:txBody>
      </p:sp>
      <p:sp>
        <p:nvSpPr>
          <p:cNvPr id="78851" name="Rectangle 3"/>
          <p:cNvSpPr>
            <a:spLocks noGrp="1" noChangeArrowheads="1"/>
          </p:cNvSpPr>
          <p:nvPr>
            <p:ph idx="1"/>
          </p:nvPr>
        </p:nvSpPr>
        <p:spPr/>
        <p:txBody>
          <a:bodyPr/>
          <a:lstStyle/>
          <a:p>
            <a:pPr lvl="1">
              <a:buFontTx/>
              <a:buNone/>
            </a:pPr>
            <a:r>
              <a:rPr lang="en-US" altLang="en-US" sz="2800" dirty="0">
                <a:solidFill>
                  <a:srgbClr val="0432FF"/>
                </a:solidFill>
              </a:rPr>
              <a:t>int counter</a:t>
            </a:r>
            <a:r>
              <a:rPr lang="en-US" altLang="en-US" sz="2800" dirty="0"/>
              <a:t> = 0;</a:t>
            </a:r>
          </a:p>
          <a:p>
            <a:pPr lvl="1">
              <a:buFontTx/>
              <a:buNone/>
            </a:pPr>
            <a:endParaRPr lang="en-US" altLang="en-US" sz="2800" dirty="0"/>
          </a:p>
          <a:p>
            <a:pPr lvl="1">
              <a:buFontTx/>
              <a:buNone/>
            </a:pPr>
            <a:r>
              <a:rPr lang="en-US" altLang="en-US" sz="2800" dirty="0">
                <a:solidFill>
                  <a:srgbClr val="0432FF"/>
                </a:solidFill>
              </a:rPr>
              <a:t>do</a:t>
            </a:r>
            <a:r>
              <a:rPr lang="en-US" altLang="en-US" sz="2800" dirty="0"/>
              <a:t> {</a:t>
            </a:r>
          </a:p>
          <a:p>
            <a:pPr lvl="1">
              <a:buFontTx/>
              <a:buNone/>
            </a:pPr>
            <a:r>
              <a:rPr lang="en-US" altLang="en-US" sz="2800" dirty="0"/>
              <a:t>	counter++;</a:t>
            </a:r>
          </a:p>
          <a:p>
            <a:pPr lvl="1">
              <a:buFontTx/>
              <a:buNone/>
            </a:pPr>
            <a:r>
              <a:rPr lang="en-US" altLang="en-US" sz="2800" dirty="0"/>
              <a:t>	 PRINTLINE (counter);</a:t>
            </a:r>
          </a:p>
          <a:p>
            <a:pPr lvl="1">
              <a:buFontTx/>
              <a:buNone/>
            </a:pPr>
            <a:r>
              <a:rPr lang="en-US" altLang="en-US" sz="2800" dirty="0"/>
              <a:t>} </a:t>
            </a:r>
            <a:r>
              <a:rPr lang="en-US" altLang="en-US" sz="2800" dirty="0">
                <a:solidFill>
                  <a:srgbClr val="0432FF"/>
                </a:solidFill>
              </a:rPr>
              <a:t>while</a:t>
            </a:r>
            <a:r>
              <a:rPr lang="en-US" altLang="en-US" sz="2800" dirty="0"/>
              <a:t> (counter &lt; 3);</a:t>
            </a:r>
          </a:p>
        </p:txBody>
      </p:sp>
      <p:sp>
        <p:nvSpPr>
          <p:cNvPr id="78852"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8853"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78857" name="Text Box 9"/>
          <p:cNvSpPr txBox="1">
            <a:spLocks noChangeArrowheads="1"/>
          </p:cNvSpPr>
          <p:nvPr/>
        </p:nvSpPr>
        <p:spPr bwMode="auto">
          <a:xfrm>
            <a:off x="5448671" y="4800600"/>
            <a:ext cx="18694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200" dirty="0"/>
              <a:t>Output: </a:t>
            </a:r>
            <a:r>
              <a:rPr lang="en-US" altLang="en-US" sz="3200" dirty="0">
                <a:solidFill>
                  <a:srgbClr val="FF0000"/>
                </a:solidFill>
              </a:rPr>
              <a:t>2</a:t>
            </a:r>
          </a:p>
        </p:txBody>
      </p:sp>
      <p:sp>
        <p:nvSpPr>
          <p:cNvPr id="10" name="Text Box 6"/>
          <p:cNvSpPr txBox="1">
            <a:spLocks noChangeArrowheads="1"/>
          </p:cNvSpPr>
          <p:nvPr/>
        </p:nvSpPr>
        <p:spPr bwMode="auto">
          <a:xfrm>
            <a:off x="6383383" y="2449634"/>
            <a:ext cx="470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4000" dirty="0">
                <a:solidFill>
                  <a:srgbClr val="FF0000"/>
                </a:solidFill>
              </a:rPr>
              <a:t>2</a:t>
            </a:r>
          </a:p>
        </p:txBody>
      </p:sp>
      <p:sp>
        <p:nvSpPr>
          <p:cNvPr id="11" name="Line 7"/>
          <p:cNvSpPr>
            <a:spLocks noChangeShapeType="1"/>
          </p:cNvSpPr>
          <p:nvPr/>
        </p:nvSpPr>
        <p:spPr bwMode="auto">
          <a:xfrm>
            <a:off x="355728" y="3886200"/>
            <a:ext cx="466597"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pic>
        <p:nvPicPr>
          <p:cNvPr id="9" name="Picture 10" descr="Java Logo">
            <a:extLst>
              <a:ext uri="{FF2B5EF4-FFF2-40B4-BE49-F238E27FC236}">
                <a16:creationId xmlns:a16="http://schemas.microsoft.com/office/drawing/2014/main" id="{1C660A0D-7284-1047-A6E5-23D98C3C706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275851"/>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 Sharp Logo">
            <a:extLst>
              <a:ext uri="{FF2B5EF4-FFF2-40B4-BE49-F238E27FC236}">
                <a16:creationId xmlns:a16="http://schemas.microsoft.com/office/drawing/2014/main" id="{41D3154A-4C49-114B-B1D5-7F9DC5B137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124200"/>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logo showing C++" title="C++ Logo">
            <a:extLst>
              <a:ext uri="{FF2B5EF4-FFF2-40B4-BE49-F238E27FC236}">
                <a16:creationId xmlns:a16="http://schemas.microsoft.com/office/drawing/2014/main" id="{1C455003-F839-4941-9789-4289CC47084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1905000"/>
            <a:ext cx="685800" cy="769879"/>
          </a:xfrm>
          <a:prstGeom prst="rect">
            <a:avLst/>
          </a:prstGeom>
        </p:spPr>
      </p:pic>
      <p:sp>
        <p:nvSpPr>
          <p:cNvPr id="2" name="Slide Number Placeholder 1">
            <a:extLst>
              <a:ext uri="{FF2B5EF4-FFF2-40B4-BE49-F238E27FC236}">
                <a16:creationId xmlns:a16="http://schemas.microsoft.com/office/drawing/2014/main" id="{734F8BA6-A8A6-7E40-8D61-E7613E375A05}"/>
              </a:ext>
            </a:extLst>
          </p:cNvPr>
          <p:cNvSpPr>
            <a:spLocks noGrp="1"/>
          </p:cNvSpPr>
          <p:nvPr>
            <p:ph type="sldNum" sz="quarter" idx="12"/>
          </p:nvPr>
        </p:nvSpPr>
        <p:spPr/>
        <p:txBody>
          <a:bodyPr/>
          <a:lstStyle/>
          <a:p>
            <a:fld id="{DCDCC0F0-3959-5643-A12E-98A206BA0E77}" type="slidenum">
              <a:rPr lang="en-US" altLang="en-US" smtClean="0"/>
              <a:pPr/>
              <a:t>51</a:t>
            </a:fld>
            <a:endParaRPr lang="en-US" altLang="en-US"/>
          </a:p>
        </p:txBody>
      </p:sp>
    </p:spTree>
    <p:extLst>
      <p:ext uri="{BB962C8B-B14F-4D97-AF65-F5344CB8AC3E}">
        <p14:creationId xmlns:p14="http://schemas.microsoft.com/office/powerpoint/2010/main" val="8797946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t>Example</a:t>
            </a:r>
            <a:br>
              <a:rPr lang="en-US" altLang="en-US"/>
            </a:br>
            <a:r>
              <a:rPr lang="en-US" altLang="en-US" sz="2143"/>
              <a:t>(count from 1 to 3)</a:t>
            </a:r>
            <a:endParaRPr lang="en-US" altLang="en-US"/>
          </a:p>
        </p:txBody>
      </p:sp>
      <p:sp>
        <p:nvSpPr>
          <p:cNvPr id="79875" name="Rectangle 3"/>
          <p:cNvSpPr>
            <a:spLocks noGrp="1" noChangeArrowheads="1"/>
          </p:cNvSpPr>
          <p:nvPr>
            <p:ph idx="1"/>
          </p:nvPr>
        </p:nvSpPr>
        <p:spPr/>
        <p:txBody>
          <a:bodyPr/>
          <a:lstStyle/>
          <a:p>
            <a:pPr lvl="1">
              <a:buFontTx/>
              <a:buNone/>
            </a:pPr>
            <a:r>
              <a:rPr lang="en-US" altLang="en-US" sz="2800" dirty="0">
                <a:solidFill>
                  <a:srgbClr val="0432FF"/>
                </a:solidFill>
              </a:rPr>
              <a:t>int counter</a:t>
            </a:r>
            <a:r>
              <a:rPr lang="en-US" altLang="en-US" sz="2800" dirty="0"/>
              <a:t> = 0;</a:t>
            </a:r>
          </a:p>
          <a:p>
            <a:pPr lvl="1">
              <a:buFontTx/>
              <a:buNone/>
            </a:pPr>
            <a:endParaRPr lang="en-US" altLang="en-US" sz="2800" dirty="0"/>
          </a:p>
          <a:p>
            <a:pPr lvl="1">
              <a:buFontTx/>
              <a:buNone/>
            </a:pPr>
            <a:r>
              <a:rPr lang="en-US" altLang="en-US" sz="2800" dirty="0">
                <a:solidFill>
                  <a:srgbClr val="0432FF"/>
                </a:solidFill>
              </a:rPr>
              <a:t>do</a:t>
            </a:r>
            <a:r>
              <a:rPr lang="en-US" altLang="en-US" sz="2800" dirty="0"/>
              <a:t> {</a:t>
            </a:r>
          </a:p>
          <a:p>
            <a:pPr lvl="1">
              <a:buFontTx/>
              <a:buNone/>
            </a:pPr>
            <a:r>
              <a:rPr lang="en-US" altLang="en-US" sz="2800" dirty="0"/>
              <a:t>	counter++;</a:t>
            </a:r>
          </a:p>
          <a:p>
            <a:pPr lvl="1">
              <a:buFontTx/>
              <a:buNone/>
            </a:pPr>
            <a:r>
              <a:rPr lang="en-US" altLang="en-US" sz="2800" dirty="0"/>
              <a:t>	 PRINTLINE (counter);</a:t>
            </a:r>
          </a:p>
          <a:p>
            <a:pPr lvl="1">
              <a:buFontTx/>
              <a:buNone/>
            </a:pPr>
            <a:r>
              <a:rPr lang="en-US" altLang="en-US" sz="2800" dirty="0"/>
              <a:t>} </a:t>
            </a:r>
            <a:r>
              <a:rPr lang="en-US" altLang="en-US" sz="2800" dirty="0">
                <a:solidFill>
                  <a:srgbClr val="0432FF"/>
                </a:solidFill>
              </a:rPr>
              <a:t>while</a:t>
            </a:r>
            <a:r>
              <a:rPr lang="en-US" altLang="en-US" sz="2800" dirty="0"/>
              <a:t> (counter &lt; 3);</a:t>
            </a:r>
          </a:p>
        </p:txBody>
      </p:sp>
      <p:sp>
        <p:nvSpPr>
          <p:cNvPr id="79876"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877"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9" name="Text Box 6"/>
          <p:cNvSpPr txBox="1">
            <a:spLocks noChangeArrowheads="1"/>
          </p:cNvSpPr>
          <p:nvPr/>
        </p:nvSpPr>
        <p:spPr bwMode="auto">
          <a:xfrm>
            <a:off x="6383383" y="2449634"/>
            <a:ext cx="470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4000" dirty="0">
                <a:solidFill>
                  <a:srgbClr val="FF0000"/>
                </a:solidFill>
              </a:rPr>
              <a:t>2</a:t>
            </a:r>
          </a:p>
        </p:txBody>
      </p:sp>
      <p:sp>
        <p:nvSpPr>
          <p:cNvPr id="10" name="Freeform 8"/>
          <p:cNvSpPr>
            <a:spLocks/>
          </p:cNvSpPr>
          <p:nvPr/>
        </p:nvSpPr>
        <p:spPr bwMode="auto">
          <a:xfrm>
            <a:off x="355728" y="3157520"/>
            <a:ext cx="466597" cy="1158500"/>
          </a:xfrm>
          <a:custGeom>
            <a:avLst/>
            <a:gdLst>
              <a:gd name="T0" fmla="*/ 192 w 192"/>
              <a:gd name="T1" fmla="*/ 336 h 336"/>
              <a:gd name="T2" fmla="*/ 0 w 192"/>
              <a:gd name="T3" fmla="*/ 144 h 336"/>
              <a:gd name="T4" fmla="*/ 192 w 192"/>
              <a:gd name="T5" fmla="*/ 0 h 336"/>
            </a:gdLst>
            <a:ahLst/>
            <a:cxnLst>
              <a:cxn ang="0">
                <a:pos x="T0" y="T1"/>
              </a:cxn>
              <a:cxn ang="0">
                <a:pos x="T2" y="T3"/>
              </a:cxn>
              <a:cxn ang="0">
                <a:pos x="T4" y="T5"/>
              </a:cxn>
            </a:cxnLst>
            <a:rect l="0" t="0" r="r" b="b"/>
            <a:pathLst>
              <a:path w="192" h="336">
                <a:moveTo>
                  <a:pt x="192" y="336"/>
                </a:moveTo>
                <a:cubicBezTo>
                  <a:pt x="96" y="268"/>
                  <a:pt x="0" y="200"/>
                  <a:pt x="0" y="144"/>
                </a:cubicBezTo>
                <a:cubicBezTo>
                  <a:pt x="0" y="88"/>
                  <a:pt x="144" y="24"/>
                  <a:pt x="192" y="0"/>
                </a:cubicBezTo>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Line 9"/>
          <p:cNvSpPr>
            <a:spLocks noChangeShapeType="1"/>
          </p:cNvSpPr>
          <p:nvPr/>
        </p:nvSpPr>
        <p:spPr bwMode="auto">
          <a:xfrm flipV="1">
            <a:off x="741795" y="3123344"/>
            <a:ext cx="151744" cy="9419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pic>
        <p:nvPicPr>
          <p:cNvPr id="12" name="Picture 10" descr="Java Logo">
            <a:extLst>
              <a:ext uri="{FF2B5EF4-FFF2-40B4-BE49-F238E27FC236}">
                <a16:creationId xmlns:a16="http://schemas.microsoft.com/office/drawing/2014/main" id="{7678D598-B521-514B-B349-5D9391B05D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275851"/>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 Sharp Logo">
            <a:extLst>
              <a:ext uri="{FF2B5EF4-FFF2-40B4-BE49-F238E27FC236}">
                <a16:creationId xmlns:a16="http://schemas.microsoft.com/office/drawing/2014/main" id="{B3775383-6E77-7E44-A596-1DC5857DBE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124200"/>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logo showing C++" title="C++ Logo">
            <a:extLst>
              <a:ext uri="{FF2B5EF4-FFF2-40B4-BE49-F238E27FC236}">
                <a16:creationId xmlns:a16="http://schemas.microsoft.com/office/drawing/2014/main" id="{91C865A1-FD57-D047-9ACE-3EB6057F361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1905000"/>
            <a:ext cx="685800" cy="769879"/>
          </a:xfrm>
          <a:prstGeom prst="rect">
            <a:avLst/>
          </a:prstGeom>
        </p:spPr>
      </p:pic>
      <p:sp>
        <p:nvSpPr>
          <p:cNvPr id="2" name="Slide Number Placeholder 1">
            <a:extLst>
              <a:ext uri="{FF2B5EF4-FFF2-40B4-BE49-F238E27FC236}">
                <a16:creationId xmlns:a16="http://schemas.microsoft.com/office/drawing/2014/main" id="{E7858EE4-2144-C842-8353-5353D64EAE33}"/>
              </a:ext>
            </a:extLst>
          </p:cNvPr>
          <p:cNvSpPr>
            <a:spLocks noGrp="1"/>
          </p:cNvSpPr>
          <p:nvPr>
            <p:ph type="sldNum" sz="quarter" idx="12"/>
          </p:nvPr>
        </p:nvSpPr>
        <p:spPr/>
        <p:txBody>
          <a:bodyPr/>
          <a:lstStyle/>
          <a:p>
            <a:fld id="{DCDCC0F0-3959-5643-A12E-98A206BA0E77}" type="slidenum">
              <a:rPr lang="en-US" altLang="en-US" smtClean="0"/>
              <a:pPr/>
              <a:t>52</a:t>
            </a:fld>
            <a:endParaRPr lang="en-US" altLang="en-US"/>
          </a:p>
        </p:txBody>
      </p:sp>
    </p:spTree>
    <p:extLst>
      <p:ext uri="{BB962C8B-B14F-4D97-AF65-F5344CB8AC3E}">
        <p14:creationId xmlns:p14="http://schemas.microsoft.com/office/powerpoint/2010/main" val="12841427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en-US"/>
              <a:t>Example</a:t>
            </a:r>
            <a:br>
              <a:rPr lang="en-US" altLang="en-US"/>
            </a:br>
            <a:r>
              <a:rPr lang="en-US" altLang="en-US" sz="2143"/>
              <a:t>(count from 1 to 3)</a:t>
            </a:r>
            <a:endParaRPr lang="en-US" altLang="en-US"/>
          </a:p>
        </p:txBody>
      </p:sp>
      <p:sp>
        <p:nvSpPr>
          <p:cNvPr id="80899" name="Rectangle 3"/>
          <p:cNvSpPr>
            <a:spLocks noGrp="1" noChangeArrowheads="1"/>
          </p:cNvSpPr>
          <p:nvPr>
            <p:ph idx="1"/>
          </p:nvPr>
        </p:nvSpPr>
        <p:spPr/>
        <p:txBody>
          <a:bodyPr/>
          <a:lstStyle/>
          <a:p>
            <a:pPr lvl="1">
              <a:buFontTx/>
              <a:buNone/>
            </a:pPr>
            <a:r>
              <a:rPr lang="en-US" altLang="en-US" sz="2800" dirty="0">
                <a:solidFill>
                  <a:srgbClr val="0432FF"/>
                </a:solidFill>
              </a:rPr>
              <a:t>int counter</a:t>
            </a:r>
            <a:r>
              <a:rPr lang="en-US" altLang="en-US" sz="2800" dirty="0"/>
              <a:t> = 0;</a:t>
            </a:r>
          </a:p>
          <a:p>
            <a:pPr lvl="1">
              <a:buFontTx/>
              <a:buNone/>
            </a:pPr>
            <a:endParaRPr lang="en-US" altLang="en-US" sz="2800" dirty="0"/>
          </a:p>
          <a:p>
            <a:pPr lvl="1">
              <a:buFontTx/>
              <a:buNone/>
            </a:pPr>
            <a:r>
              <a:rPr lang="en-US" altLang="en-US" sz="2800" dirty="0">
                <a:solidFill>
                  <a:srgbClr val="0432FF"/>
                </a:solidFill>
              </a:rPr>
              <a:t>do</a:t>
            </a:r>
            <a:r>
              <a:rPr lang="en-US" altLang="en-US" sz="2800" dirty="0"/>
              <a:t> {</a:t>
            </a:r>
          </a:p>
          <a:p>
            <a:pPr lvl="1">
              <a:buFontTx/>
              <a:buNone/>
            </a:pPr>
            <a:r>
              <a:rPr lang="en-US" altLang="en-US" sz="2800" dirty="0"/>
              <a:t>	counter++;</a:t>
            </a:r>
          </a:p>
          <a:p>
            <a:pPr lvl="1">
              <a:buFontTx/>
              <a:buNone/>
            </a:pPr>
            <a:r>
              <a:rPr lang="en-US" altLang="en-US" sz="2800" dirty="0"/>
              <a:t>	 PRINTLINE (counter);</a:t>
            </a:r>
          </a:p>
          <a:p>
            <a:pPr lvl="1">
              <a:buFontTx/>
              <a:buNone/>
            </a:pPr>
            <a:r>
              <a:rPr lang="en-US" altLang="en-US" sz="2800" dirty="0"/>
              <a:t>} </a:t>
            </a:r>
            <a:r>
              <a:rPr lang="en-US" altLang="en-US" sz="2800" dirty="0">
                <a:solidFill>
                  <a:srgbClr val="0432FF"/>
                </a:solidFill>
              </a:rPr>
              <a:t>while</a:t>
            </a:r>
            <a:r>
              <a:rPr lang="en-US" altLang="en-US" sz="2800" dirty="0"/>
              <a:t> (counter &lt; 3);</a:t>
            </a:r>
          </a:p>
          <a:p>
            <a:pPr lvl="1">
              <a:buFontTx/>
              <a:buNone/>
            </a:pPr>
            <a:endParaRPr lang="en-US" altLang="en-US" sz="2800" dirty="0"/>
          </a:p>
          <a:p>
            <a:pPr lvl="1">
              <a:buFontTx/>
              <a:buNone/>
            </a:pPr>
            <a:r>
              <a:rPr lang="en-US" altLang="en-US" sz="2800" dirty="0">
                <a:solidFill>
                  <a:srgbClr val="008000"/>
                </a:solidFill>
              </a:rPr>
              <a:t>// Note: counter is now 3, but we still have</a:t>
            </a:r>
          </a:p>
          <a:p>
            <a:pPr lvl="1">
              <a:buFontTx/>
              <a:buNone/>
            </a:pPr>
            <a:r>
              <a:rPr lang="en-US" altLang="en-US" sz="2800" dirty="0">
                <a:solidFill>
                  <a:srgbClr val="008000"/>
                </a:solidFill>
              </a:rPr>
              <a:t>// to </a:t>
            </a:r>
            <a:r>
              <a:rPr lang="en-US" altLang="en-US" sz="2800" dirty="0">
                <a:solidFill>
                  <a:srgbClr val="FF0000"/>
                </a:solidFill>
              </a:rPr>
              <a:t>finish out the loop</a:t>
            </a:r>
            <a:r>
              <a:rPr lang="en-US" altLang="en-US" sz="2800" dirty="0">
                <a:solidFill>
                  <a:srgbClr val="008000"/>
                </a:solidFill>
              </a:rPr>
              <a:t> – it doesn’t skip</a:t>
            </a:r>
          </a:p>
        </p:txBody>
      </p:sp>
      <p:sp>
        <p:nvSpPr>
          <p:cNvPr id="80900"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901"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8" name="Text Box 6"/>
          <p:cNvSpPr txBox="1">
            <a:spLocks noChangeArrowheads="1"/>
          </p:cNvSpPr>
          <p:nvPr/>
        </p:nvSpPr>
        <p:spPr bwMode="auto">
          <a:xfrm>
            <a:off x="6383383" y="2449634"/>
            <a:ext cx="470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4000" dirty="0">
                <a:solidFill>
                  <a:srgbClr val="FF0000"/>
                </a:solidFill>
              </a:rPr>
              <a:t>3</a:t>
            </a:r>
          </a:p>
        </p:txBody>
      </p:sp>
      <p:sp>
        <p:nvSpPr>
          <p:cNvPr id="9" name="Line 7"/>
          <p:cNvSpPr>
            <a:spLocks noChangeShapeType="1"/>
          </p:cNvSpPr>
          <p:nvPr/>
        </p:nvSpPr>
        <p:spPr bwMode="auto">
          <a:xfrm>
            <a:off x="355728" y="3464103"/>
            <a:ext cx="466597"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pic>
        <p:nvPicPr>
          <p:cNvPr id="10" name="Picture 10" descr="Java Logo">
            <a:extLst>
              <a:ext uri="{FF2B5EF4-FFF2-40B4-BE49-F238E27FC236}">
                <a16:creationId xmlns:a16="http://schemas.microsoft.com/office/drawing/2014/main" id="{8E1C80C2-820C-9D47-97E6-734DED0106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275851"/>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 Sharp Logo">
            <a:extLst>
              <a:ext uri="{FF2B5EF4-FFF2-40B4-BE49-F238E27FC236}">
                <a16:creationId xmlns:a16="http://schemas.microsoft.com/office/drawing/2014/main" id="{7B1E9B0F-9DB0-A049-AD84-B2D1577485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124200"/>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logo showing C++" title="C++ Logo">
            <a:extLst>
              <a:ext uri="{FF2B5EF4-FFF2-40B4-BE49-F238E27FC236}">
                <a16:creationId xmlns:a16="http://schemas.microsoft.com/office/drawing/2014/main" id="{59190049-A170-E84B-8EDE-7D835FC2CAD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1905000"/>
            <a:ext cx="685800" cy="769879"/>
          </a:xfrm>
          <a:prstGeom prst="rect">
            <a:avLst/>
          </a:prstGeom>
        </p:spPr>
      </p:pic>
      <p:sp>
        <p:nvSpPr>
          <p:cNvPr id="2" name="Slide Number Placeholder 1">
            <a:extLst>
              <a:ext uri="{FF2B5EF4-FFF2-40B4-BE49-F238E27FC236}">
                <a16:creationId xmlns:a16="http://schemas.microsoft.com/office/drawing/2014/main" id="{BA20B925-6964-2741-87EC-11EC6C96549D}"/>
              </a:ext>
            </a:extLst>
          </p:cNvPr>
          <p:cNvSpPr>
            <a:spLocks noGrp="1"/>
          </p:cNvSpPr>
          <p:nvPr>
            <p:ph type="sldNum" sz="quarter" idx="12"/>
          </p:nvPr>
        </p:nvSpPr>
        <p:spPr/>
        <p:txBody>
          <a:bodyPr/>
          <a:lstStyle/>
          <a:p>
            <a:fld id="{DCDCC0F0-3959-5643-A12E-98A206BA0E77}" type="slidenum">
              <a:rPr lang="en-US" altLang="en-US" smtClean="0"/>
              <a:pPr/>
              <a:t>53</a:t>
            </a:fld>
            <a:endParaRPr lang="en-US" altLang="en-US"/>
          </a:p>
        </p:txBody>
      </p:sp>
    </p:spTree>
    <p:extLst>
      <p:ext uri="{BB962C8B-B14F-4D97-AF65-F5344CB8AC3E}">
        <p14:creationId xmlns:p14="http://schemas.microsoft.com/office/powerpoint/2010/main" val="3758578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a:t>Example</a:t>
            </a:r>
            <a:br>
              <a:rPr lang="en-US" altLang="en-US"/>
            </a:br>
            <a:r>
              <a:rPr lang="en-US" altLang="en-US" sz="2143"/>
              <a:t>(count from 1 to 3)</a:t>
            </a:r>
            <a:endParaRPr lang="en-US" altLang="en-US"/>
          </a:p>
        </p:txBody>
      </p:sp>
      <p:sp>
        <p:nvSpPr>
          <p:cNvPr id="81923" name="Rectangle 3"/>
          <p:cNvSpPr>
            <a:spLocks noGrp="1" noChangeArrowheads="1"/>
          </p:cNvSpPr>
          <p:nvPr>
            <p:ph idx="1"/>
          </p:nvPr>
        </p:nvSpPr>
        <p:spPr/>
        <p:txBody>
          <a:bodyPr/>
          <a:lstStyle/>
          <a:p>
            <a:pPr lvl="1">
              <a:buFontTx/>
              <a:buNone/>
            </a:pPr>
            <a:r>
              <a:rPr lang="en-US" altLang="en-US" sz="2800" dirty="0">
                <a:solidFill>
                  <a:srgbClr val="0432FF"/>
                </a:solidFill>
              </a:rPr>
              <a:t>int counter</a:t>
            </a:r>
            <a:r>
              <a:rPr lang="en-US" altLang="en-US" sz="2800" dirty="0"/>
              <a:t> = 0;</a:t>
            </a:r>
          </a:p>
          <a:p>
            <a:pPr lvl="1">
              <a:buFontTx/>
              <a:buNone/>
            </a:pPr>
            <a:endParaRPr lang="en-US" altLang="en-US" sz="2800" dirty="0"/>
          </a:p>
          <a:p>
            <a:pPr lvl="1">
              <a:buFontTx/>
              <a:buNone/>
            </a:pPr>
            <a:r>
              <a:rPr lang="en-US" altLang="en-US" sz="2800" dirty="0">
                <a:solidFill>
                  <a:srgbClr val="0432FF"/>
                </a:solidFill>
              </a:rPr>
              <a:t>do</a:t>
            </a:r>
            <a:r>
              <a:rPr lang="en-US" altLang="en-US" sz="2800" dirty="0"/>
              <a:t> {</a:t>
            </a:r>
          </a:p>
          <a:p>
            <a:pPr lvl="1">
              <a:buFontTx/>
              <a:buNone/>
            </a:pPr>
            <a:r>
              <a:rPr lang="en-US" altLang="en-US" sz="2800" dirty="0"/>
              <a:t>	counter++;</a:t>
            </a:r>
          </a:p>
          <a:p>
            <a:pPr lvl="1">
              <a:buFontTx/>
              <a:buNone/>
            </a:pPr>
            <a:r>
              <a:rPr lang="en-US" altLang="en-US" sz="2800" dirty="0"/>
              <a:t>	 PRINTLINE (counter);</a:t>
            </a:r>
          </a:p>
          <a:p>
            <a:pPr lvl="1">
              <a:buFontTx/>
              <a:buNone/>
            </a:pPr>
            <a:r>
              <a:rPr lang="en-US" altLang="en-US" sz="2800" dirty="0"/>
              <a:t>} </a:t>
            </a:r>
            <a:r>
              <a:rPr lang="en-US" altLang="en-US" sz="2800" dirty="0">
                <a:solidFill>
                  <a:srgbClr val="0432FF"/>
                </a:solidFill>
              </a:rPr>
              <a:t>while</a:t>
            </a:r>
            <a:r>
              <a:rPr lang="en-US" altLang="en-US" sz="2800" dirty="0"/>
              <a:t> (counter &lt; 3);</a:t>
            </a:r>
          </a:p>
        </p:txBody>
      </p:sp>
      <p:sp>
        <p:nvSpPr>
          <p:cNvPr id="81924"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25"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81929" name="Text Box 9"/>
          <p:cNvSpPr txBox="1">
            <a:spLocks noChangeArrowheads="1"/>
          </p:cNvSpPr>
          <p:nvPr/>
        </p:nvSpPr>
        <p:spPr bwMode="auto">
          <a:xfrm>
            <a:off x="5678649" y="4572000"/>
            <a:ext cx="18694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200" dirty="0"/>
              <a:t>Output: </a:t>
            </a:r>
            <a:r>
              <a:rPr lang="en-US" altLang="en-US" sz="3200" dirty="0">
                <a:solidFill>
                  <a:srgbClr val="FF0000"/>
                </a:solidFill>
              </a:rPr>
              <a:t>3</a:t>
            </a:r>
          </a:p>
        </p:txBody>
      </p:sp>
      <p:sp>
        <p:nvSpPr>
          <p:cNvPr id="10" name="Text Box 6"/>
          <p:cNvSpPr txBox="1">
            <a:spLocks noChangeArrowheads="1"/>
          </p:cNvSpPr>
          <p:nvPr/>
        </p:nvSpPr>
        <p:spPr bwMode="auto">
          <a:xfrm>
            <a:off x="6383383" y="2449634"/>
            <a:ext cx="470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4000" dirty="0">
                <a:solidFill>
                  <a:srgbClr val="FF0000"/>
                </a:solidFill>
              </a:rPr>
              <a:t>3</a:t>
            </a:r>
          </a:p>
        </p:txBody>
      </p:sp>
      <p:sp>
        <p:nvSpPr>
          <p:cNvPr id="11" name="Line 7"/>
          <p:cNvSpPr>
            <a:spLocks noChangeShapeType="1"/>
          </p:cNvSpPr>
          <p:nvPr/>
        </p:nvSpPr>
        <p:spPr bwMode="auto">
          <a:xfrm>
            <a:off x="355728" y="3886200"/>
            <a:ext cx="466597"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pic>
        <p:nvPicPr>
          <p:cNvPr id="9" name="Picture 10" descr="Java Logo">
            <a:extLst>
              <a:ext uri="{FF2B5EF4-FFF2-40B4-BE49-F238E27FC236}">
                <a16:creationId xmlns:a16="http://schemas.microsoft.com/office/drawing/2014/main" id="{16DB8FD9-C9BE-BB48-9E96-1B691A0AC5A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275851"/>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 Sharp Logo">
            <a:extLst>
              <a:ext uri="{FF2B5EF4-FFF2-40B4-BE49-F238E27FC236}">
                <a16:creationId xmlns:a16="http://schemas.microsoft.com/office/drawing/2014/main" id="{F7C9441D-19B6-D143-8762-8B627C8162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124200"/>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logo showing C++" title="C++ Logo">
            <a:extLst>
              <a:ext uri="{FF2B5EF4-FFF2-40B4-BE49-F238E27FC236}">
                <a16:creationId xmlns:a16="http://schemas.microsoft.com/office/drawing/2014/main" id="{85CFFE54-8CD0-3D4A-A414-8A7A38CD842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1905000"/>
            <a:ext cx="685800" cy="769879"/>
          </a:xfrm>
          <a:prstGeom prst="rect">
            <a:avLst/>
          </a:prstGeom>
        </p:spPr>
      </p:pic>
      <p:sp>
        <p:nvSpPr>
          <p:cNvPr id="2" name="Slide Number Placeholder 1">
            <a:extLst>
              <a:ext uri="{FF2B5EF4-FFF2-40B4-BE49-F238E27FC236}">
                <a16:creationId xmlns:a16="http://schemas.microsoft.com/office/drawing/2014/main" id="{F95763B3-CA54-4E4F-8F28-59C6F85A5FBD}"/>
              </a:ext>
            </a:extLst>
          </p:cNvPr>
          <p:cNvSpPr>
            <a:spLocks noGrp="1"/>
          </p:cNvSpPr>
          <p:nvPr>
            <p:ph type="sldNum" sz="quarter" idx="12"/>
          </p:nvPr>
        </p:nvSpPr>
        <p:spPr/>
        <p:txBody>
          <a:bodyPr/>
          <a:lstStyle/>
          <a:p>
            <a:fld id="{DCDCC0F0-3959-5643-A12E-98A206BA0E77}" type="slidenum">
              <a:rPr lang="en-US" altLang="en-US" smtClean="0"/>
              <a:pPr/>
              <a:t>54</a:t>
            </a:fld>
            <a:endParaRPr lang="en-US" altLang="en-US"/>
          </a:p>
        </p:txBody>
      </p:sp>
    </p:spTree>
    <p:extLst>
      <p:ext uri="{BB962C8B-B14F-4D97-AF65-F5344CB8AC3E}">
        <p14:creationId xmlns:p14="http://schemas.microsoft.com/office/powerpoint/2010/main" val="12928572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en-US"/>
              <a:t>Example</a:t>
            </a:r>
            <a:br>
              <a:rPr lang="en-US" altLang="en-US"/>
            </a:br>
            <a:r>
              <a:rPr lang="en-US" altLang="en-US" sz="2143"/>
              <a:t>(count from 1 to 3)</a:t>
            </a:r>
            <a:endParaRPr lang="en-US" altLang="en-US"/>
          </a:p>
        </p:txBody>
      </p:sp>
      <p:sp>
        <p:nvSpPr>
          <p:cNvPr id="87043" name="Rectangle 3"/>
          <p:cNvSpPr>
            <a:spLocks noGrp="1" noChangeArrowheads="1"/>
          </p:cNvSpPr>
          <p:nvPr>
            <p:ph idx="1"/>
          </p:nvPr>
        </p:nvSpPr>
        <p:spPr/>
        <p:txBody>
          <a:bodyPr/>
          <a:lstStyle/>
          <a:p>
            <a:pPr lvl="1">
              <a:buFontTx/>
              <a:buNone/>
            </a:pPr>
            <a:r>
              <a:rPr lang="en-US" altLang="en-US" sz="2800" dirty="0">
                <a:solidFill>
                  <a:srgbClr val="0432FF"/>
                </a:solidFill>
              </a:rPr>
              <a:t>int counter</a:t>
            </a:r>
            <a:r>
              <a:rPr lang="en-US" altLang="en-US" sz="2800" dirty="0"/>
              <a:t> = 0;</a:t>
            </a:r>
          </a:p>
          <a:p>
            <a:pPr lvl="1">
              <a:buFontTx/>
              <a:buNone/>
            </a:pPr>
            <a:endParaRPr lang="en-US" altLang="en-US" sz="2800" dirty="0"/>
          </a:p>
          <a:p>
            <a:pPr lvl="1">
              <a:buFontTx/>
              <a:buNone/>
            </a:pPr>
            <a:r>
              <a:rPr lang="en-US" altLang="en-US" sz="2800" dirty="0">
                <a:solidFill>
                  <a:srgbClr val="0432FF"/>
                </a:solidFill>
              </a:rPr>
              <a:t>do</a:t>
            </a:r>
            <a:r>
              <a:rPr lang="en-US" altLang="en-US" sz="2800" dirty="0"/>
              <a:t> {</a:t>
            </a:r>
          </a:p>
          <a:p>
            <a:pPr lvl="1">
              <a:buFontTx/>
              <a:buNone/>
            </a:pPr>
            <a:r>
              <a:rPr lang="en-US" altLang="en-US" sz="2800" dirty="0"/>
              <a:t>	counter++;</a:t>
            </a:r>
          </a:p>
          <a:p>
            <a:pPr lvl="1">
              <a:buFontTx/>
              <a:buNone/>
            </a:pPr>
            <a:r>
              <a:rPr lang="en-US" altLang="en-US" sz="2800" dirty="0"/>
              <a:t>	 PRINTLINE (counter);</a:t>
            </a:r>
          </a:p>
          <a:p>
            <a:pPr lvl="1">
              <a:buFontTx/>
              <a:buNone/>
            </a:pPr>
            <a:r>
              <a:rPr lang="en-US" altLang="en-US" sz="2800" dirty="0"/>
              <a:t>} </a:t>
            </a:r>
            <a:r>
              <a:rPr lang="en-US" altLang="en-US" sz="2800" dirty="0">
                <a:solidFill>
                  <a:srgbClr val="0432FF"/>
                </a:solidFill>
              </a:rPr>
              <a:t>while</a:t>
            </a:r>
            <a:r>
              <a:rPr lang="en-US" altLang="en-US" sz="2800" dirty="0"/>
              <a:t> (counter &lt; 3);</a:t>
            </a:r>
          </a:p>
        </p:txBody>
      </p:sp>
      <p:sp>
        <p:nvSpPr>
          <p:cNvPr id="87044"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7045"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87050" name="Text Box 10"/>
          <p:cNvSpPr txBox="1">
            <a:spLocks noChangeArrowheads="1"/>
          </p:cNvSpPr>
          <p:nvPr/>
        </p:nvSpPr>
        <p:spPr bwMode="auto">
          <a:xfrm>
            <a:off x="2914609" y="4908988"/>
            <a:ext cx="3682418" cy="42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143" dirty="0"/>
              <a:t>now </a:t>
            </a:r>
            <a:r>
              <a:rPr lang="en-US" altLang="en-US" sz="2143" dirty="0">
                <a:solidFill>
                  <a:srgbClr val="0432FF"/>
                </a:solidFill>
              </a:rPr>
              <a:t>false</a:t>
            </a:r>
            <a:r>
              <a:rPr lang="en-US" altLang="en-US" sz="2143" dirty="0"/>
              <a:t>, so loop is finished</a:t>
            </a:r>
          </a:p>
        </p:txBody>
      </p:sp>
      <p:sp>
        <p:nvSpPr>
          <p:cNvPr id="87051" name="Line 11"/>
          <p:cNvSpPr>
            <a:spLocks noChangeShapeType="1"/>
          </p:cNvSpPr>
          <p:nvPr/>
        </p:nvSpPr>
        <p:spPr bwMode="auto">
          <a:xfrm flipV="1">
            <a:off x="3288859" y="4665968"/>
            <a:ext cx="0" cy="3499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 name="Text Box 6"/>
          <p:cNvSpPr txBox="1">
            <a:spLocks noChangeArrowheads="1"/>
          </p:cNvSpPr>
          <p:nvPr/>
        </p:nvSpPr>
        <p:spPr bwMode="auto">
          <a:xfrm>
            <a:off x="6383383" y="2449634"/>
            <a:ext cx="470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4000" dirty="0">
                <a:solidFill>
                  <a:srgbClr val="FF0000"/>
                </a:solidFill>
              </a:rPr>
              <a:t>3</a:t>
            </a:r>
          </a:p>
        </p:txBody>
      </p:sp>
      <p:sp>
        <p:nvSpPr>
          <p:cNvPr id="11" name="Line 7"/>
          <p:cNvSpPr>
            <a:spLocks noChangeShapeType="1"/>
          </p:cNvSpPr>
          <p:nvPr/>
        </p:nvSpPr>
        <p:spPr bwMode="auto">
          <a:xfrm>
            <a:off x="355728" y="4394770"/>
            <a:ext cx="466597"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pic>
        <p:nvPicPr>
          <p:cNvPr id="12" name="Picture 10" descr="Java Logo">
            <a:extLst>
              <a:ext uri="{FF2B5EF4-FFF2-40B4-BE49-F238E27FC236}">
                <a16:creationId xmlns:a16="http://schemas.microsoft.com/office/drawing/2014/main" id="{F5422C31-24DA-0147-8F6D-01EF2AB1CB1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275851"/>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 Sharp Logo">
            <a:extLst>
              <a:ext uri="{FF2B5EF4-FFF2-40B4-BE49-F238E27FC236}">
                <a16:creationId xmlns:a16="http://schemas.microsoft.com/office/drawing/2014/main" id="{55CBE820-63BE-1F4A-ABBC-0EEAC9113A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124200"/>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logo showing C++" title="C++ Logo">
            <a:extLst>
              <a:ext uri="{FF2B5EF4-FFF2-40B4-BE49-F238E27FC236}">
                <a16:creationId xmlns:a16="http://schemas.microsoft.com/office/drawing/2014/main" id="{6059C961-88A4-644E-B520-AF4AE6DD18D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1905000"/>
            <a:ext cx="685800" cy="769879"/>
          </a:xfrm>
          <a:prstGeom prst="rect">
            <a:avLst/>
          </a:prstGeom>
        </p:spPr>
      </p:pic>
      <p:sp>
        <p:nvSpPr>
          <p:cNvPr id="2" name="Slide Number Placeholder 1">
            <a:extLst>
              <a:ext uri="{FF2B5EF4-FFF2-40B4-BE49-F238E27FC236}">
                <a16:creationId xmlns:a16="http://schemas.microsoft.com/office/drawing/2014/main" id="{D0FB358C-2A3A-174D-92A1-AE9432315D4E}"/>
              </a:ext>
            </a:extLst>
          </p:cNvPr>
          <p:cNvSpPr>
            <a:spLocks noGrp="1"/>
          </p:cNvSpPr>
          <p:nvPr>
            <p:ph type="sldNum" sz="quarter" idx="12"/>
          </p:nvPr>
        </p:nvSpPr>
        <p:spPr/>
        <p:txBody>
          <a:bodyPr/>
          <a:lstStyle/>
          <a:p>
            <a:fld id="{DCDCC0F0-3959-5643-A12E-98A206BA0E77}" type="slidenum">
              <a:rPr lang="en-US" altLang="en-US" smtClean="0"/>
              <a:pPr/>
              <a:t>55</a:t>
            </a:fld>
            <a:endParaRPr lang="en-US" altLang="en-US"/>
          </a:p>
        </p:txBody>
      </p:sp>
    </p:spTree>
    <p:extLst>
      <p:ext uri="{BB962C8B-B14F-4D97-AF65-F5344CB8AC3E}">
        <p14:creationId xmlns:p14="http://schemas.microsoft.com/office/powerpoint/2010/main" val="8124957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z="4000"/>
              <a:t>Pseudocode</a:t>
            </a:r>
            <a:r>
              <a:rPr lang="en-US" altLang="en-US" sz="4000" i="1"/>
              <a:t> – do-while </a:t>
            </a:r>
            <a:r>
              <a:rPr lang="en-US" altLang="en-US" sz="4000"/>
              <a:t>Loop Example</a:t>
            </a:r>
          </a:p>
        </p:txBody>
      </p:sp>
      <p:sp>
        <p:nvSpPr>
          <p:cNvPr id="3" name="Content Placeholder 2"/>
          <p:cNvSpPr>
            <a:spLocks noGrp="1"/>
          </p:cNvSpPr>
          <p:nvPr>
            <p:ph idx="1"/>
          </p:nvPr>
        </p:nvSpPr>
        <p:spPr>
          <a:xfrm>
            <a:off x="822325" y="1846263"/>
            <a:ext cx="7543800" cy="3106737"/>
          </a:xfrm>
        </p:spPr>
        <p:txBody>
          <a:bodyPr anchor="ctr">
            <a:normAutofit/>
          </a:bodyPr>
          <a:lstStyle/>
          <a:p>
            <a:pPr marL="0" indent="0" fontAlgn="auto">
              <a:spcAft>
                <a:spcPts val="0"/>
              </a:spcAft>
              <a:buFont typeface="Arial" panose="020B0604020202020204" pitchFamily="34" charset="0"/>
              <a:buNone/>
              <a:defRPr/>
            </a:pPr>
            <a:br>
              <a:rPr lang="en-US" dirty="0"/>
            </a:br>
            <a:r>
              <a:rPr lang="en-US" sz="2800" dirty="0"/>
              <a:t>Problem Statement: Write a program in which you enable your user to enter a number.  Using a do-while loop, output the reverse display of that number.</a:t>
            </a:r>
            <a:br>
              <a:rPr lang="en-US" sz="2800" dirty="0"/>
            </a:br>
            <a:br>
              <a:rPr lang="en-US" sz="2200" dirty="0"/>
            </a:br>
            <a:endParaRPr lang="en-US" dirty="0"/>
          </a:p>
        </p:txBody>
      </p:sp>
      <p:sp>
        <p:nvSpPr>
          <p:cNvPr id="2" name="Slide Number Placeholder 1"/>
          <p:cNvSpPr>
            <a:spLocks noGrp="1"/>
          </p:cNvSpPr>
          <p:nvPr>
            <p:ph type="sldNum" sz="quarter" idx="12"/>
          </p:nvPr>
        </p:nvSpPr>
        <p:spPr/>
        <p:txBody>
          <a:bodyPr/>
          <a:lstStyle/>
          <a:p>
            <a:pPr>
              <a:defRPr/>
            </a:pPr>
            <a:fld id="{0299B9F8-8AF9-194E-A748-2CF6E83A499F}" type="slidenum">
              <a:rPr lang="en-US" smtClean="0"/>
              <a:pPr>
                <a:defRPr/>
              </a:pPr>
              <a:t>56</a:t>
            </a:fld>
            <a:endParaRPr lang="en-US" dirty="0"/>
          </a:p>
        </p:txBody>
      </p:sp>
    </p:spTree>
    <p:extLst>
      <p:ext uri="{BB962C8B-B14F-4D97-AF65-F5344CB8AC3E}">
        <p14:creationId xmlns:p14="http://schemas.microsoft.com/office/powerpoint/2010/main" val="21134759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9261B4-7A9D-D64F-91B2-16FD7779FAE7}"/>
              </a:ext>
            </a:extLst>
          </p:cNvPr>
          <p:cNvSpPr txBox="1"/>
          <p:nvPr/>
        </p:nvSpPr>
        <p:spPr>
          <a:xfrm>
            <a:off x="6457950" y="5410200"/>
            <a:ext cx="2228850" cy="838200"/>
          </a:xfrm>
          <a:prstGeom prst="rect">
            <a:avLst/>
          </a:prstGeom>
          <a:solidFill>
            <a:schemeClr val="bg1"/>
          </a:solidFill>
        </p:spPr>
        <p:txBody>
          <a:bodyPr wrap="square" rtlCol="0">
            <a:spAutoFit/>
          </a:bodyPr>
          <a:lstStyle/>
          <a:p>
            <a:endParaRPr lang="en-US" dirty="0"/>
          </a:p>
        </p:txBody>
      </p:sp>
      <p:sp>
        <p:nvSpPr>
          <p:cNvPr id="38914" name="Title 1"/>
          <p:cNvSpPr>
            <a:spLocks noGrp="1"/>
          </p:cNvSpPr>
          <p:nvPr>
            <p:ph type="title"/>
          </p:nvPr>
        </p:nvSpPr>
        <p:spPr>
          <a:xfrm>
            <a:off x="338922" y="696317"/>
            <a:ext cx="8469330" cy="701675"/>
          </a:xfrm>
        </p:spPr>
        <p:txBody>
          <a:bodyPr/>
          <a:lstStyle/>
          <a:p>
            <a:r>
              <a:rPr lang="en-US" altLang="en-US" sz="4000" dirty="0"/>
              <a:t>Pseudocode</a:t>
            </a:r>
            <a:r>
              <a:rPr lang="en-US" altLang="en-US" sz="4000" i="1" dirty="0"/>
              <a:t> – do-while </a:t>
            </a:r>
            <a:r>
              <a:rPr lang="en-US" altLang="en-US" sz="4000" dirty="0"/>
              <a:t>Loop Example</a:t>
            </a:r>
          </a:p>
        </p:txBody>
      </p:sp>
      <p:sp>
        <p:nvSpPr>
          <p:cNvPr id="3" name="Content Placeholder 2"/>
          <p:cNvSpPr>
            <a:spLocks noGrp="1"/>
          </p:cNvSpPr>
          <p:nvPr>
            <p:ph idx="1"/>
          </p:nvPr>
        </p:nvSpPr>
        <p:spPr>
          <a:xfrm>
            <a:off x="685800" y="1676400"/>
            <a:ext cx="8305800" cy="4800600"/>
          </a:xfrm>
        </p:spPr>
        <p:txBody>
          <a:bodyPr>
            <a:normAutofit/>
          </a:bodyPr>
          <a:lstStyle/>
          <a:p>
            <a:pPr marL="0" indent="0" fontAlgn="auto">
              <a:spcAft>
                <a:spcPts val="0"/>
              </a:spcAft>
              <a:buFont typeface="Arial" panose="020B0604020202020204" pitchFamily="34" charset="0"/>
              <a:buNone/>
              <a:defRPr/>
            </a:pPr>
            <a:r>
              <a:rPr lang="en-US" dirty="0">
                <a:solidFill>
                  <a:srgbClr val="0432FF"/>
                </a:solidFill>
                <a:latin typeface="Consolas" charset="0"/>
                <a:ea typeface="Consolas" charset="0"/>
                <a:cs typeface="Consolas" charset="0"/>
              </a:rPr>
              <a:t>BEGIN MAIN</a:t>
            </a:r>
            <a:br>
              <a:rPr lang="en-US" dirty="0">
                <a:latin typeface="Consolas" charset="0"/>
                <a:ea typeface="Consolas" charset="0"/>
                <a:cs typeface="Consolas" charset="0"/>
              </a:rPr>
            </a:br>
            <a:r>
              <a:rPr lang="en-US" dirty="0">
                <a:latin typeface="Consolas" charset="0"/>
                <a:ea typeface="Consolas" charset="0"/>
                <a:cs typeface="Consolas" charset="0"/>
              </a:rPr>
              <a:t>CREATE </a:t>
            </a:r>
            <a:r>
              <a:rPr lang="en-US" sz="2200" dirty="0">
                <a:latin typeface="Consolas" charset="0"/>
                <a:ea typeface="Consolas" charset="0"/>
                <a:cs typeface="Consolas" charset="0"/>
              </a:rPr>
              <a:t>number ← 0, </a:t>
            </a:r>
            <a:r>
              <a:rPr lang="en-US" sz="2200" dirty="0" err="1">
                <a:latin typeface="Consolas" charset="0"/>
                <a:ea typeface="Consolas" charset="0"/>
                <a:cs typeface="Consolas" charset="0"/>
              </a:rPr>
              <a:t>lastDigit</a:t>
            </a:r>
            <a:r>
              <a:rPr lang="en-US" sz="2200" dirty="0">
                <a:latin typeface="Consolas" charset="0"/>
                <a:ea typeface="Consolas" charset="0"/>
                <a:cs typeface="Consolas" charset="0"/>
              </a:rPr>
              <a:t> ← 0, reverse ← 0</a:t>
            </a:r>
          </a:p>
          <a:p>
            <a:pPr marL="0" indent="0" fontAlgn="auto">
              <a:spcAft>
                <a:spcPts val="0"/>
              </a:spcAft>
              <a:buFont typeface="Arial" panose="020B0604020202020204" pitchFamily="34" charset="0"/>
              <a:buNone/>
              <a:defRPr/>
            </a:pPr>
            <a:r>
              <a:rPr lang="en-US" sz="2200" dirty="0">
                <a:latin typeface="Consolas" charset="0"/>
                <a:ea typeface="Consolas" charset="0"/>
                <a:cs typeface="Consolas" charset="0"/>
              </a:rPr>
              <a:t>PRINT </a:t>
            </a:r>
            <a:r>
              <a:rPr lang="en-US" sz="2200" dirty="0">
                <a:solidFill>
                  <a:srgbClr val="C00000"/>
                </a:solidFill>
                <a:latin typeface="Consolas" charset="0"/>
                <a:ea typeface="Consolas" charset="0"/>
                <a:cs typeface="Consolas" charset="0"/>
              </a:rPr>
              <a:t>“Enter a positive number.”</a:t>
            </a:r>
          </a:p>
          <a:p>
            <a:pPr marL="0" indent="0" fontAlgn="auto">
              <a:spcAft>
                <a:spcPts val="0"/>
              </a:spcAft>
              <a:buFont typeface="Arial" panose="020B0604020202020204" pitchFamily="34" charset="0"/>
              <a:buNone/>
              <a:defRPr/>
            </a:pPr>
            <a:r>
              <a:rPr lang="en-US" sz="2200" dirty="0">
                <a:latin typeface="Consolas" charset="0"/>
                <a:ea typeface="Consolas" charset="0"/>
                <a:cs typeface="Consolas" charset="0"/>
              </a:rPr>
              <a:t>READ number</a:t>
            </a:r>
          </a:p>
          <a:p>
            <a:pPr marL="0" indent="0" fontAlgn="auto">
              <a:spcAft>
                <a:spcPts val="0"/>
              </a:spcAft>
              <a:buFont typeface="Arial" panose="020B0604020202020204" pitchFamily="34" charset="0"/>
              <a:buNone/>
              <a:tabLst>
                <a:tab pos="628650" algn="l"/>
              </a:tabLst>
              <a:defRPr/>
            </a:pPr>
            <a:r>
              <a:rPr lang="en-US" sz="2200" dirty="0">
                <a:solidFill>
                  <a:srgbClr val="0432FF"/>
                </a:solidFill>
                <a:latin typeface="Consolas" charset="0"/>
                <a:ea typeface="Consolas" charset="0"/>
                <a:cs typeface="Consolas" charset="0"/>
              </a:rPr>
              <a:t>DO</a:t>
            </a:r>
            <a:br>
              <a:rPr lang="en-US" sz="2200" dirty="0">
                <a:latin typeface="Consolas" charset="0"/>
                <a:ea typeface="Consolas" charset="0"/>
                <a:cs typeface="Consolas" charset="0"/>
              </a:rPr>
            </a:br>
            <a:r>
              <a:rPr lang="en-US" sz="2200" dirty="0">
                <a:latin typeface="Consolas" charset="0"/>
                <a:ea typeface="Consolas" charset="0"/>
                <a:cs typeface="Consolas" charset="0"/>
              </a:rPr>
              <a:t>	 </a:t>
            </a:r>
            <a:r>
              <a:rPr lang="en-US" sz="2200" dirty="0" err="1">
                <a:latin typeface="Consolas" charset="0"/>
                <a:ea typeface="Consolas" charset="0"/>
                <a:cs typeface="Consolas" charset="0"/>
              </a:rPr>
              <a:t>lastDigit</a:t>
            </a:r>
            <a:r>
              <a:rPr lang="en-US" sz="2200" dirty="0">
                <a:latin typeface="Consolas" charset="0"/>
                <a:ea typeface="Consolas" charset="0"/>
                <a:cs typeface="Consolas" charset="0"/>
              </a:rPr>
              <a:t> ← number % 10</a:t>
            </a:r>
          </a:p>
          <a:p>
            <a:pPr marL="0" indent="0" fontAlgn="auto">
              <a:spcAft>
                <a:spcPts val="0"/>
              </a:spcAft>
              <a:buFont typeface="Arial" panose="020B0604020202020204" pitchFamily="34" charset="0"/>
              <a:buNone/>
              <a:defRPr/>
            </a:pPr>
            <a:r>
              <a:rPr lang="en-US" sz="2200" dirty="0">
                <a:latin typeface="Consolas" charset="0"/>
                <a:ea typeface="Consolas" charset="0"/>
                <a:cs typeface="Consolas" charset="0"/>
              </a:rPr>
              <a:t>     reverse ← (reverse * 10) + </a:t>
            </a:r>
            <a:r>
              <a:rPr lang="en-US" sz="2200" dirty="0" err="1">
                <a:latin typeface="Consolas" charset="0"/>
                <a:ea typeface="Consolas" charset="0"/>
                <a:cs typeface="Consolas" charset="0"/>
              </a:rPr>
              <a:t>lastDigit</a:t>
            </a:r>
            <a:endParaRPr lang="en-US" sz="2200" dirty="0">
              <a:latin typeface="Consolas" charset="0"/>
              <a:ea typeface="Consolas" charset="0"/>
              <a:cs typeface="Consolas" charset="0"/>
            </a:endParaRPr>
          </a:p>
          <a:p>
            <a:pPr marL="0" indent="0" fontAlgn="auto">
              <a:spcAft>
                <a:spcPts val="0"/>
              </a:spcAft>
              <a:buFont typeface="Arial" panose="020B0604020202020204" pitchFamily="34" charset="0"/>
              <a:buNone/>
              <a:defRPr/>
            </a:pPr>
            <a:r>
              <a:rPr lang="en-US" sz="2200" dirty="0">
                <a:latin typeface="Consolas" charset="0"/>
                <a:ea typeface="Consolas" charset="0"/>
                <a:cs typeface="Consolas" charset="0"/>
              </a:rPr>
              <a:t>     number ← number / 10</a:t>
            </a:r>
          </a:p>
          <a:p>
            <a:pPr marL="0" indent="0" fontAlgn="auto">
              <a:spcAft>
                <a:spcPts val="0"/>
              </a:spcAft>
              <a:buFont typeface="Arial" panose="020B0604020202020204" pitchFamily="34" charset="0"/>
              <a:buNone/>
              <a:defRPr/>
            </a:pPr>
            <a:r>
              <a:rPr lang="en-US" sz="2200" dirty="0">
                <a:solidFill>
                  <a:srgbClr val="0432FF"/>
                </a:solidFill>
                <a:latin typeface="Consolas" charset="0"/>
                <a:ea typeface="Consolas" charset="0"/>
                <a:cs typeface="Consolas" charset="0"/>
              </a:rPr>
              <a:t>WHILE</a:t>
            </a:r>
            <a:r>
              <a:rPr lang="en-US" sz="2200" dirty="0">
                <a:latin typeface="Consolas" charset="0"/>
                <a:ea typeface="Consolas" charset="0"/>
                <a:cs typeface="Consolas" charset="0"/>
              </a:rPr>
              <a:t> (number &gt; 0)</a:t>
            </a:r>
            <a:br>
              <a:rPr lang="en-US" sz="2200" dirty="0">
                <a:latin typeface="Consolas" charset="0"/>
                <a:ea typeface="Consolas" charset="0"/>
                <a:cs typeface="Consolas" charset="0"/>
              </a:rPr>
            </a:br>
            <a:br>
              <a:rPr lang="en-US" sz="2200" dirty="0">
                <a:latin typeface="Consolas" charset="0"/>
                <a:ea typeface="Consolas" charset="0"/>
                <a:cs typeface="Consolas" charset="0"/>
              </a:rPr>
            </a:br>
            <a:r>
              <a:rPr lang="en-US" sz="2200" dirty="0">
                <a:solidFill>
                  <a:srgbClr val="0432FF"/>
                </a:solidFill>
                <a:latin typeface="Consolas" charset="0"/>
                <a:ea typeface="Consolas" charset="0"/>
                <a:cs typeface="Consolas" charset="0"/>
              </a:rPr>
              <a:t>ENDDO</a:t>
            </a:r>
          </a:p>
          <a:p>
            <a:pPr marL="0" indent="0" fontAlgn="auto">
              <a:spcAft>
                <a:spcPts val="0"/>
              </a:spcAft>
              <a:buFont typeface="Arial" panose="020B0604020202020204" pitchFamily="34" charset="0"/>
              <a:buNone/>
              <a:defRPr/>
            </a:pPr>
            <a:r>
              <a:rPr lang="en-US" sz="2200" dirty="0">
                <a:solidFill>
                  <a:srgbClr val="0432FF"/>
                </a:solidFill>
                <a:latin typeface="Consolas" charset="0"/>
                <a:ea typeface="Consolas" charset="0"/>
                <a:cs typeface="Consolas" charset="0"/>
              </a:rPr>
              <a:t>END MAIN</a:t>
            </a:r>
            <a:endParaRPr lang="en-US" dirty="0">
              <a:solidFill>
                <a:srgbClr val="0432FF"/>
              </a:solidFill>
              <a:latin typeface="Consolas" charset="0"/>
              <a:ea typeface="Consolas" charset="0"/>
              <a:cs typeface="Consolas" charset="0"/>
            </a:endParaRPr>
          </a:p>
        </p:txBody>
      </p:sp>
      <p:sp>
        <p:nvSpPr>
          <p:cNvPr id="2" name="Slide Number Placeholder 1"/>
          <p:cNvSpPr>
            <a:spLocks noGrp="1"/>
          </p:cNvSpPr>
          <p:nvPr>
            <p:ph type="sldNum" sz="quarter" idx="12"/>
          </p:nvPr>
        </p:nvSpPr>
        <p:spPr/>
        <p:txBody>
          <a:bodyPr/>
          <a:lstStyle/>
          <a:p>
            <a:pPr>
              <a:defRPr/>
            </a:pPr>
            <a:fld id="{0299B9F8-8AF9-194E-A748-2CF6E83A499F}" type="slidenum">
              <a:rPr lang="en-US" smtClean="0"/>
              <a:pPr>
                <a:defRPr/>
              </a:pPr>
              <a:t>57</a:t>
            </a:fld>
            <a:endParaRPr lang="en-US" dirty="0"/>
          </a:p>
        </p:txBody>
      </p:sp>
      <p:sp>
        <p:nvSpPr>
          <p:cNvPr id="7" name="Rectangle 6" title="Pseudo code logo">
            <a:extLst>
              <a:ext uri="{FF2B5EF4-FFF2-40B4-BE49-F238E27FC236}">
                <a16:creationId xmlns:a16="http://schemas.microsoft.com/office/drawing/2014/main" id="{266DBC5A-801D-0C4A-832D-12F0B78F9B64}"/>
              </a:ext>
            </a:extLst>
          </p:cNvPr>
          <p:cNvSpPr/>
          <p:nvPr/>
        </p:nvSpPr>
        <p:spPr>
          <a:xfrm>
            <a:off x="7620000" y="5401270"/>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276135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rtlCol="0">
            <a:normAutofit/>
          </a:bodyPr>
          <a:lstStyle/>
          <a:p>
            <a:pPr eaLnBrk="1" fontAlgn="auto" hangingPunct="1">
              <a:spcAft>
                <a:spcPts val="0"/>
              </a:spcAft>
              <a:defRPr/>
            </a:pPr>
            <a:r>
              <a:rPr lang="en-US" altLang="en-US" i="1" dirty="0"/>
              <a:t>do-while</a:t>
            </a:r>
            <a:r>
              <a:rPr lang="en-US" altLang="en-US" dirty="0"/>
              <a:t> Loop Example</a:t>
            </a:r>
          </a:p>
        </p:txBody>
      </p:sp>
      <p:sp>
        <p:nvSpPr>
          <p:cNvPr id="39939" name="Rectangle 6"/>
          <p:cNvSpPr>
            <a:spLocks noGrp="1" noChangeArrowheads="1"/>
          </p:cNvSpPr>
          <p:nvPr>
            <p:ph idx="1"/>
          </p:nvPr>
        </p:nvSpPr>
        <p:spPr>
          <a:xfrm>
            <a:off x="228600" y="1422756"/>
            <a:ext cx="8551868" cy="4351339"/>
          </a:xfrm>
        </p:spPr>
        <p:txBody>
          <a:bodyPr>
            <a:normAutofit/>
          </a:bodyPr>
          <a:lstStyle/>
          <a:p>
            <a:pPr eaLnBrk="1" hangingPunct="1">
              <a:lnSpc>
                <a:spcPct val="85000"/>
              </a:lnSpc>
              <a:spcBef>
                <a:spcPct val="5000"/>
              </a:spcBef>
              <a:buFontTx/>
              <a:buNone/>
            </a:pPr>
            <a:endParaRPr lang="en-US" altLang="en-US" sz="2000" dirty="0">
              <a:latin typeface="Consolas" charset="0"/>
              <a:ea typeface="Consolas" charset="0"/>
              <a:cs typeface="Consolas" charset="0"/>
            </a:endParaRPr>
          </a:p>
          <a:p>
            <a:pPr eaLnBrk="1" hangingPunct="1">
              <a:lnSpc>
                <a:spcPct val="85000"/>
              </a:lnSpc>
              <a:spcBef>
                <a:spcPct val="5000"/>
              </a:spcBef>
              <a:buFontTx/>
              <a:buNone/>
            </a:pPr>
            <a:r>
              <a:rPr lang="en-US" altLang="en-US" sz="2000" dirty="0">
                <a:latin typeface="Consolas" charset="0"/>
                <a:ea typeface="Consolas" charset="0"/>
                <a:cs typeface="Consolas" charset="0"/>
              </a:rPr>
              <a:t>    </a:t>
            </a:r>
            <a:r>
              <a:rPr lang="en-US" altLang="en-US" sz="2000" dirty="0" err="1">
                <a:solidFill>
                  <a:srgbClr val="0432FF"/>
                </a:solidFill>
                <a:latin typeface="Consolas" charset="0"/>
                <a:ea typeface="Consolas" charset="0"/>
                <a:cs typeface="Consolas" charset="0"/>
              </a:rPr>
              <a:t>int</a:t>
            </a:r>
            <a:r>
              <a:rPr lang="en-US" altLang="en-US" sz="2000" dirty="0">
                <a:latin typeface="Consolas" charset="0"/>
                <a:ea typeface="Consolas" charset="0"/>
                <a:cs typeface="Consolas" charset="0"/>
              </a:rPr>
              <a:t> number, </a:t>
            </a:r>
            <a:r>
              <a:rPr lang="en-US" altLang="en-US" sz="2000" dirty="0" err="1">
                <a:latin typeface="Consolas" charset="0"/>
                <a:ea typeface="Consolas" charset="0"/>
                <a:cs typeface="Consolas" charset="0"/>
              </a:rPr>
              <a:t>lastDigit</a:t>
            </a:r>
            <a:r>
              <a:rPr lang="en-US" altLang="en-US" sz="2000" dirty="0">
                <a:latin typeface="Consolas" charset="0"/>
                <a:ea typeface="Consolas" charset="0"/>
                <a:cs typeface="Consolas" charset="0"/>
              </a:rPr>
              <a:t>, reverse = 0;</a:t>
            </a:r>
          </a:p>
          <a:p>
            <a:pPr eaLnBrk="1" hangingPunct="1">
              <a:lnSpc>
                <a:spcPct val="85000"/>
              </a:lnSpc>
              <a:spcBef>
                <a:spcPct val="5000"/>
              </a:spcBef>
              <a:buFontTx/>
              <a:buNone/>
            </a:pPr>
            <a:r>
              <a:rPr lang="en-US" altLang="en-US" sz="2000" dirty="0">
                <a:latin typeface="Consolas" charset="0"/>
                <a:ea typeface="Consolas" charset="0"/>
                <a:cs typeface="Consolas" charset="0"/>
              </a:rPr>
              <a:t>    PRINT (</a:t>
            </a:r>
            <a:r>
              <a:rPr lang="en-US" altLang="en-US" sz="2000" dirty="0">
                <a:solidFill>
                  <a:srgbClr val="C00000"/>
                </a:solidFill>
                <a:latin typeface="Consolas" charset="0"/>
                <a:ea typeface="Consolas" charset="0"/>
                <a:cs typeface="Consolas" charset="0"/>
              </a:rPr>
              <a:t>"Enter a positive integer: "</a:t>
            </a:r>
            <a:r>
              <a:rPr lang="en-US" altLang="en-US" sz="2000" dirty="0">
                <a:latin typeface="Consolas" charset="0"/>
                <a:ea typeface="Consolas" charset="0"/>
                <a:cs typeface="Consolas" charset="0"/>
              </a:rPr>
              <a:t>);</a:t>
            </a:r>
          </a:p>
          <a:p>
            <a:pPr eaLnBrk="1" hangingPunct="1">
              <a:lnSpc>
                <a:spcPct val="85000"/>
              </a:lnSpc>
              <a:spcBef>
                <a:spcPct val="5000"/>
              </a:spcBef>
              <a:buFontTx/>
              <a:buNone/>
            </a:pPr>
            <a:r>
              <a:rPr lang="en-US" altLang="en-US" sz="2000" dirty="0">
                <a:latin typeface="Consolas" charset="0"/>
                <a:ea typeface="Consolas" charset="0"/>
                <a:cs typeface="Consolas" charset="0"/>
              </a:rPr>
              <a:t>    number = READ();</a:t>
            </a:r>
          </a:p>
          <a:p>
            <a:pPr eaLnBrk="1" hangingPunct="1">
              <a:lnSpc>
                <a:spcPct val="85000"/>
              </a:lnSpc>
              <a:spcBef>
                <a:spcPct val="5000"/>
              </a:spcBef>
              <a:buFontTx/>
              <a:buNone/>
            </a:pPr>
            <a:endParaRPr lang="en-US" altLang="en-US" sz="1050" dirty="0">
              <a:latin typeface="Consolas" charset="0"/>
              <a:ea typeface="Consolas" charset="0"/>
              <a:cs typeface="Consolas" charset="0"/>
            </a:endParaRPr>
          </a:p>
          <a:p>
            <a:pPr eaLnBrk="1" hangingPunct="1">
              <a:lnSpc>
                <a:spcPct val="85000"/>
              </a:lnSpc>
              <a:spcBef>
                <a:spcPct val="5000"/>
              </a:spcBef>
              <a:buFontTx/>
              <a:buNone/>
            </a:pPr>
            <a:r>
              <a:rPr lang="en-US" altLang="en-US" sz="2000" dirty="0">
                <a:latin typeface="Consolas" charset="0"/>
                <a:ea typeface="Consolas" charset="0"/>
                <a:cs typeface="Consolas" charset="0"/>
              </a:rPr>
              <a:t>    </a:t>
            </a:r>
            <a:r>
              <a:rPr lang="en-US" altLang="en-US" sz="2000" dirty="0">
                <a:solidFill>
                  <a:srgbClr val="0432FF"/>
                </a:solidFill>
                <a:latin typeface="Consolas" charset="0"/>
                <a:ea typeface="Consolas" charset="0"/>
                <a:cs typeface="Consolas" charset="0"/>
              </a:rPr>
              <a:t>do</a:t>
            </a:r>
          </a:p>
          <a:p>
            <a:pPr eaLnBrk="1" hangingPunct="1">
              <a:lnSpc>
                <a:spcPct val="85000"/>
              </a:lnSpc>
              <a:spcBef>
                <a:spcPct val="5000"/>
              </a:spcBef>
              <a:buFontTx/>
              <a:buNone/>
            </a:pPr>
            <a:r>
              <a:rPr lang="en-US" altLang="en-US" sz="2000" dirty="0">
                <a:latin typeface="Consolas" charset="0"/>
                <a:ea typeface="Consolas" charset="0"/>
                <a:cs typeface="Consolas" charset="0"/>
              </a:rPr>
              <a:t>    {</a:t>
            </a:r>
          </a:p>
          <a:p>
            <a:pPr eaLnBrk="1" hangingPunct="1">
              <a:lnSpc>
                <a:spcPct val="85000"/>
              </a:lnSpc>
              <a:spcBef>
                <a:spcPct val="5000"/>
              </a:spcBef>
              <a:buFontTx/>
              <a:buNone/>
            </a:pPr>
            <a:r>
              <a:rPr lang="en-US" altLang="en-US" sz="2000" dirty="0">
                <a:latin typeface="Consolas" charset="0"/>
                <a:ea typeface="Consolas" charset="0"/>
                <a:cs typeface="Consolas" charset="0"/>
              </a:rPr>
              <a:t>       </a:t>
            </a:r>
            <a:r>
              <a:rPr lang="en-US" altLang="en-US" sz="2000" dirty="0" err="1">
                <a:latin typeface="Consolas" charset="0"/>
                <a:ea typeface="Consolas" charset="0"/>
                <a:cs typeface="Consolas" charset="0"/>
              </a:rPr>
              <a:t>lastDigit</a:t>
            </a:r>
            <a:r>
              <a:rPr lang="en-US" altLang="en-US" sz="2000" dirty="0">
                <a:latin typeface="Consolas" charset="0"/>
                <a:ea typeface="Consolas" charset="0"/>
                <a:cs typeface="Consolas" charset="0"/>
              </a:rPr>
              <a:t> = number % 10;</a:t>
            </a:r>
          </a:p>
          <a:p>
            <a:pPr eaLnBrk="1" hangingPunct="1">
              <a:lnSpc>
                <a:spcPct val="85000"/>
              </a:lnSpc>
              <a:spcBef>
                <a:spcPct val="5000"/>
              </a:spcBef>
              <a:buFontTx/>
              <a:buNone/>
            </a:pPr>
            <a:r>
              <a:rPr lang="en-US" altLang="en-US" sz="2000" dirty="0">
                <a:latin typeface="Consolas" charset="0"/>
                <a:ea typeface="Consolas" charset="0"/>
                <a:cs typeface="Consolas" charset="0"/>
              </a:rPr>
              <a:t>       reverse = (reverse * 10) + </a:t>
            </a:r>
            <a:r>
              <a:rPr lang="en-US" altLang="en-US" sz="2000" dirty="0" err="1">
                <a:latin typeface="Consolas" charset="0"/>
                <a:ea typeface="Consolas" charset="0"/>
                <a:cs typeface="Consolas" charset="0"/>
              </a:rPr>
              <a:t>lastDigit</a:t>
            </a:r>
            <a:r>
              <a:rPr lang="en-US" altLang="en-US" sz="2000" dirty="0">
                <a:latin typeface="Consolas" charset="0"/>
                <a:ea typeface="Consolas" charset="0"/>
                <a:cs typeface="Consolas" charset="0"/>
              </a:rPr>
              <a:t>;</a:t>
            </a:r>
          </a:p>
          <a:p>
            <a:pPr eaLnBrk="1" hangingPunct="1">
              <a:lnSpc>
                <a:spcPct val="85000"/>
              </a:lnSpc>
              <a:spcBef>
                <a:spcPct val="5000"/>
              </a:spcBef>
              <a:buFontTx/>
              <a:buNone/>
            </a:pPr>
            <a:r>
              <a:rPr lang="en-US" altLang="en-US" sz="2000" dirty="0">
                <a:latin typeface="Consolas" charset="0"/>
                <a:ea typeface="Consolas" charset="0"/>
                <a:cs typeface="Consolas" charset="0"/>
              </a:rPr>
              <a:t>       number = number / 10;</a:t>
            </a:r>
            <a:br>
              <a:rPr lang="en-US" altLang="en-US" sz="2000" dirty="0">
                <a:latin typeface="Consolas" charset="0"/>
                <a:ea typeface="Consolas" charset="0"/>
                <a:cs typeface="Consolas" charset="0"/>
              </a:rPr>
            </a:br>
            <a:endParaRPr lang="en-US" altLang="en-US" sz="2000" dirty="0">
              <a:latin typeface="Consolas" charset="0"/>
              <a:ea typeface="Consolas" charset="0"/>
              <a:cs typeface="Consolas" charset="0"/>
            </a:endParaRPr>
          </a:p>
          <a:p>
            <a:pPr eaLnBrk="1" hangingPunct="1">
              <a:lnSpc>
                <a:spcPct val="85000"/>
              </a:lnSpc>
              <a:spcBef>
                <a:spcPct val="5000"/>
              </a:spcBef>
              <a:buFontTx/>
              <a:buNone/>
            </a:pPr>
            <a:r>
              <a:rPr lang="en-US" altLang="en-US" sz="2000" dirty="0">
                <a:latin typeface="Consolas" charset="0"/>
                <a:ea typeface="Consolas" charset="0"/>
                <a:cs typeface="Consolas" charset="0"/>
              </a:rPr>
              <a:t>    } </a:t>
            </a:r>
            <a:r>
              <a:rPr lang="en-US" altLang="en-US" sz="2000" dirty="0">
                <a:solidFill>
                  <a:srgbClr val="0432FF"/>
                </a:solidFill>
                <a:latin typeface="Consolas" charset="0"/>
                <a:ea typeface="Consolas" charset="0"/>
                <a:cs typeface="Consolas" charset="0"/>
              </a:rPr>
              <a:t>while</a:t>
            </a:r>
            <a:r>
              <a:rPr lang="en-US" altLang="en-US" sz="2000" dirty="0">
                <a:latin typeface="Consolas" charset="0"/>
                <a:ea typeface="Consolas" charset="0"/>
                <a:cs typeface="Consolas" charset="0"/>
              </a:rPr>
              <a:t> (number &gt; 0); </a:t>
            </a:r>
            <a:r>
              <a:rPr lang="en-US" altLang="en-US" sz="2000" dirty="0">
                <a:solidFill>
                  <a:srgbClr val="4E8F00"/>
                </a:solidFill>
                <a:latin typeface="Consolas" charset="0"/>
                <a:ea typeface="Consolas" charset="0"/>
                <a:cs typeface="Consolas" charset="0"/>
              </a:rPr>
              <a:t>// NOTE THE SEMICOLON!!!!!!</a:t>
            </a:r>
          </a:p>
          <a:p>
            <a:pPr eaLnBrk="1" hangingPunct="1">
              <a:lnSpc>
                <a:spcPct val="85000"/>
              </a:lnSpc>
              <a:spcBef>
                <a:spcPct val="5000"/>
              </a:spcBef>
              <a:buFontTx/>
              <a:buNone/>
            </a:pPr>
            <a:endParaRPr lang="en-US" altLang="en-US" sz="2000" dirty="0">
              <a:latin typeface="Consolas" charset="0"/>
              <a:ea typeface="Consolas" charset="0"/>
              <a:cs typeface="Consolas" charset="0"/>
            </a:endParaRPr>
          </a:p>
          <a:p>
            <a:pPr eaLnBrk="1" hangingPunct="1">
              <a:lnSpc>
                <a:spcPct val="85000"/>
              </a:lnSpc>
              <a:spcBef>
                <a:spcPct val="5000"/>
              </a:spcBef>
              <a:buFontTx/>
              <a:buNone/>
            </a:pPr>
            <a:r>
              <a:rPr lang="en-US" altLang="en-US" sz="2000" dirty="0">
                <a:latin typeface="Consolas" charset="0"/>
                <a:ea typeface="Consolas" charset="0"/>
                <a:cs typeface="Consolas" charset="0"/>
              </a:rPr>
              <a:t>    PRINT (</a:t>
            </a:r>
            <a:r>
              <a:rPr lang="en-US" altLang="en-US" sz="2000" dirty="0">
                <a:solidFill>
                  <a:srgbClr val="C00000"/>
                </a:solidFill>
                <a:latin typeface="Consolas" charset="0"/>
                <a:ea typeface="Consolas" charset="0"/>
                <a:cs typeface="Consolas" charset="0"/>
              </a:rPr>
              <a:t>"The reversed is "</a:t>
            </a:r>
            <a:r>
              <a:rPr lang="en-US" altLang="en-US" sz="2000" dirty="0">
                <a:latin typeface="Consolas" charset="0"/>
                <a:ea typeface="Consolas" charset="0"/>
                <a:cs typeface="Consolas" charset="0"/>
              </a:rPr>
              <a:t> + reverse);</a:t>
            </a:r>
          </a:p>
        </p:txBody>
      </p:sp>
      <p:sp>
        <p:nvSpPr>
          <p:cNvPr id="5" name="Slide Number Placeholder 4"/>
          <p:cNvSpPr>
            <a:spLocks noGrp="1"/>
          </p:cNvSpPr>
          <p:nvPr>
            <p:ph type="sldNum" sz="quarter" idx="12"/>
          </p:nvPr>
        </p:nvSpPr>
        <p:spPr/>
        <p:txBody>
          <a:bodyPr/>
          <a:lstStyle/>
          <a:p>
            <a:pPr>
              <a:defRPr/>
            </a:pPr>
            <a:fld id="{0902DE32-BADC-074D-A415-7199BA92AB96}" type="slidenum">
              <a:rPr lang="en-US" smtClean="0"/>
              <a:pPr>
                <a:defRPr/>
              </a:pPr>
              <a:t>58</a:t>
            </a:fld>
            <a:endParaRPr lang="en-US" dirty="0"/>
          </a:p>
        </p:txBody>
      </p:sp>
      <p:pic>
        <p:nvPicPr>
          <p:cNvPr id="8" name="Picture 10" descr="Java Logo">
            <a:extLst>
              <a:ext uri="{FF2B5EF4-FFF2-40B4-BE49-F238E27FC236}">
                <a16:creationId xmlns:a16="http://schemas.microsoft.com/office/drawing/2014/main" id="{F4EEFE66-D69A-5449-B330-4DB9191CA7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275851"/>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 Sharp Logo">
            <a:extLst>
              <a:ext uri="{FF2B5EF4-FFF2-40B4-BE49-F238E27FC236}">
                <a16:creationId xmlns:a16="http://schemas.microsoft.com/office/drawing/2014/main" id="{39E8EE24-CA87-2044-8866-3FB81E72BD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124200"/>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logo showing C++" title="C++ Logo">
            <a:extLst>
              <a:ext uri="{FF2B5EF4-FFF2-40B4-BE49-F238E27FC236}">
                <a16:creationId xmlns:a16="http://schemas.microsoft.com/office/drawing/2014/main" id="{C99929C1-2B5A-E54A-A425-4ED30713CE6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1905000"/>
            <a:ext cx="685800" cy="769879"/>
          </a:xfrm>
          <a:prstGeom prst="rect">
            <a:avLst/>
          </a:prstGeom>
        </p:spPr>
      </p:pic>
    </p:spTree>
    <p:extLst>
      <p:ext uri="{BB962C8B-B14F-4D97-AF65-F5344CB8AC3E}">
        <p14:creationId xmlns:p14="http://schemas.microsoft.com/office/powerpoint/2010/main" val="1810652621"/>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70374F56-819E-8744-8EF1-181DE981B863}"/>
              </a:ext>
            </a:extLst>
          </p:cNvPr>
          <p:cNvSpPr txBox="1"/>
          <p:nvPr/>
        </p:nvSpPr>
        <p:spPr>
          <a:xfrm>
            <a:off x="6477000" y="5410200"/>
            <a:ext cx="2228850" cy="838200"/>
          </a:xfrm>
          <a:prstGeom prst="rect">
            <a:avLst/>
          </a:prstGeom>
          <a:solidFill>
            <a:schemeClr val="bg1"/>
          </a:solidFill>
        </p:spPr>
        <p:txBody>
          <a:bodyPr wrap="square" rtlCol="0">
            <a:spAutoFit/>
          </a:bodyPr>
          <a:lstStyle/>
          <a:p>
            <a:endParaRPr lang="en-US" dirty="0"/>
          </a:p>
        </p:txBody>
      </p:sp>
      <p:sp>
        <p:nvSpPr>
          <p:cNvPr id="4" name="Slide Number Placeholder 3"/>
          <p:cNvSpPr>
            <a:spLocks noGrp="1"/>
          </p:cNvSpPr>
          <p:nvPr>
            <p:ph type="sldNum" sz="quarter" idx="12"/>
          </p:nvPr>
        </p:nvSpPr>
        <p:spPr>
          <a:xfrm>
            <a:off x="6686550" y="6356351"/>
            <a:ext cx="2057400" cy="365125"/>
          </a:xfrm>
        </p:spPr>
        <p:txBody>
          <a:bodyPr/>
          <a:lstStyle/>
          <a:p>
            <a:pPr>
              <a:defRPr/>
            </a:pPr>
            <a:fld id="{8A2B95DE-70A5-B149-B7DD-4B1CAA44D3D0}" type="slidenum">
              <a:rPr lang="en-US" smtClean="0"/>
              <a:pPr>
                <a:defRPr/>
              </a:pPr>
              <a:t>59</a:t>
            </a:fld>
            <a:endParaRPr lang="en-US"/>
          </a:p>
        </p:txBody>
      </p:sp>
      <p:sp>
        <p:nvSpPr>
          <p:cNvPr id="36866" name="Rectangle 2"/>
          <p:cNvSpPr>
            <a:spLocks noGrp="1" noChangeArrowheads="1"/>
          </p:cNvSpPr>
          <p:nvPr>
            <p:ph type="title" idx="4294967295"/>
          </p:nvPr>
        </p:nvSpPr>
        <p:spPr>
          <a:xfrm>
            <a:off x="790254" y="384969"/>
            <a:ext cx="7924800" cy="685800"/>
          </a:xfrm>
        </p:spPr>
        <p:txBody>
          <a:bodyPr rtlCol="0">
            <a:normAutofit/>
          </a:bodyPr>
          <a:lstStyle/>
          <a:p>
            <a:pPr eaLnBrk="1" fontAlgn="auto" hangingPunct="1">
              <a:spcAft>
                <a:spcPts val="0"/>
              </a:spcAft>
              <a:defRPr/>
            </a:pPr>
            <a:r>
              <a:rPr lang="en-US" altLang="en-US" dirty="0"/>
              <a:t>4.  </a:t>
            </a:r>
            <a:r>
              <a:rPr lang="en-US" altLang="en-US" i="1" dirty="0"/>
              <a:t>for</a:t>
            </a:r>
            <a:r>
              <a:rPr lang="en-US" altLang="en-US" dirty="0"/>
              <a:t> Loop</a:t>
            </a:r>
          </a:p>
        </p:txBody>
      </p:sp>
      <p:sp>
        <p:nvSpPr>
          <p:cNvPr id="43011" name="Rectangle 3"/>
          <p:cNvSpPr>
            <a:spLocks noGrp="1" noChangeArrowheads="1"/>
          </p:cNvSpPr>
          <p:nvPr>
            <p:ph type="body" idx="4294967295"/>
          </p:nvPr>
        </p:nvSpPr>
        <p:spPr>
          <a:xfrm>
            <a:off x="228600" y="1143000"/>
            <a:ext cx="7924800" cy="798513"/>
          </a:xfrm>
        </p:spPr>
        <p:txBody>
          <a:bodyPr/>
          <a:lstStyle/>
          <a:p>
            <a:pPr marL="0" indent="0" eaLnBrk="1" hangingPunct="1">
              <a:buNone/>
            </a:pPr>
            <a:r>
              <a:rPr lang="en-US" altLang="en-US" dirty="0"/>
              <a:t>   A </a:t>
            </a:r>
            <a:r>
              <a:rPr lang="en-US" altLang="en-US" i="1" dirty="0"/>
              <a:t>for statement</a:t>
            </a:r>
            <a:r>
              <a:rPr lang="en-US" altLang="en-US" dirty="0"/>
              <a:t> has the following syntax:</a:t>
            </a:r>
          </a:p>
        </p:txBody>
      </p:sp>
      <p:sp>
        <p:nvSpPr>
          <p:cNvPr id="43012" name="Text Box 4"/>
          <p:cNvSpPr txBox="1">
            <a:spLocks noChangeArrowheads="1"/>
          </p:cNvSpPr>
          <p:nvPr/>
        </p:nvSpPr>
        <p:spPr bwMode="auto">
          <a:xfrm>
            <a:off x="1187450" y="3295650"/>
            <a:ext cx="66484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eaLnBrk="1" hangingPunct="1">
              <a:lnSpc>
                <a:spcPct val="100000"/>
              </a:lnSpc>
              <a:spcBef>
                <a:spcPct val="0"/>
              </a:spcBef>
              <a:buFontTx/>
              <a:buNone/>
            </a:pPr>
            <a:r>
              <a:rPr lang="en-US" altLang="en-US" sz="2000" b="1" dirty="0">
                <a:latin typeface="Courier New" charset="0"/>
              </a:rPr>
              <a:t>FOR (</a:t>
            </a:r>
            <a:r>
              <a:rPr lang="en-US" altLang="en-US" sz="2000" b="1" i="1" dirty="0">
                <a:solidFill>
                  <a:srgbClr val="008000"/>
                </a:solidFill>
                <a:latin typeface="Courier New" charset="0"/>
              </a:rPr>
              <a:t>initialization</a:t>
            </a:r>
            <a:r>
              <a:rPr lang="en-US" altLang="en-US" sz="2000" b="1" dirty="0">
                <a:latin typeface="Courier New" charset="0"/>
              </a:rPr>
              <a:t>, </a:t>
            </a:r>
            <a:r>
              <a:rPr lang="en-US" altLang="en-US" sz="2000" b="1" i="1" dirty="0">
                <a:solidFill>
                  <a:srgbClr val="008000"/>
                </a:solidFill>
                <a:latin typeface="Courier New" charset="0"/>
              </a:rPr>
              <a:t>condition</a:t>
            </a:r>
            <a:r>
              <a:rPr lang="en-US" altLang="en-US" sz="2000" b="1" dirty="0">
                <a:latin typeface="Courier New" charset="0"/>
              </a:rPr>
              <a:t>, </a:t>
            </a:r>
            <a:r>
              <a:rPr lang="en-US" altLang="en-US" sz="2000" b="1" i="1" dirty="0">
                <a:solidFill>
                  <a:srgbClr val="008000"/>
                </a:solidFill>
                <a:latin typeface="Courier New" charset="0"/>
              </a:rPr>
              <a:t>increment</a:t>
            </a:r>
            <a:r>
              <a:rPr lang="en-US" altLang="en-US" sz="2000" b="1" dirty="0">
                <a:latin typeface="Courier New" charset="0"/>
              </a:rPr>
              <a:t>)</a:t>
            </a:r>
          </a:p>
          <a:p>
            <a:pPr eaLnBrk="1" hangingPunct="1">
              <a:lnSpc>
                <a:spcPct val="100000"/>
              </a:lnSpc>
              <a:spcBef>
                <a:spcPct val="0"/>
              </a:spcBef>
              <a:buFontTx/>
              <a:buNone/>
            </a:pPr>
            <a:r>
              <a:rPr lang="en-US" altLang="en-US" sz="2000" b="1" dirty="0">
                <a:latin typeface="Courier New" charset="0"/>
              </a:rPr>
              <a:t>     </a:t>
            </a:r>
            <a:r>
              <a:rPr lang="en-US" altLang="en-US" sz="2000" b="1" i="1" dirty="0">
                <a:solidFill>
                  <a:srgbClr val="008000"/>
                </a:solidFill>
                <a:latin typeface="Courier New" charset="0"/>
              </a:rPr>
              <a:t>statement Block</a:t>
            </a:r>
            <a:br>
              <a:rPr lang="en-US" altLang="en-US" sz="2000" b="1" i="1" dirty="0">
                <a:solidFill>
                  <a:srgbClr val="008000"/>
                </a:solidFill>
                <a:latin typeface="Courier New" charset="0"/>
              </a:rPr>
            </a:br>
            <a:r>
              <a:rPr lang="en-US" altLang="en-US" sz="2000" b="1" dirty="0">
                <a:latin typeface="Courier New" charset="0"/>
              </a:rPr>
              <a:t>ENDFOR</a:t>
            </a:r>
          </a:p>
        </p:txBody>
      </p:sp>
      <p:grpSp>
        <p:nvGrpSpPr>
          <p:cNvPr id="43013" name="Group 5"/>
          <p:cNvGrpSpPr>
            <a:grpSpLocks/>
          </p:cNvGrpSpPr>
          <p:nvPr/>
        </p:nvGrpSpPr>
        <p:grpSpPr bwMode="auto">
          <a:xfrm>
            <a:off x="1430338" y="1928813"/>
            <a:ext cx="2827337" cy="1387475"/>
            <a:chOff x="949" y="1286"/>
            <a:chExt cx="1781" cy="874"/>
          </a:xfrm>
        </p:grpSpPr>
        <p:sp>
          <p:nvSpPr>
            <p:cNvPr id="43024" name="Text Box 6"/>
            <p:cNvSpPr txBox="1">
              <a:spLocks noChangeArrowheads="1"/>
            </p:cNvSpPr>
            <p:nvPr/>
          </p:nvSpPr>
          <p:spPr bwMode="auto">
            <a:xfrm>
              <a:off x="949" y="1286"/>
              <a:ext cx="178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algn="ctr" eaLnBrk="1" hangingPunct="1">
                <a:lnSpc>
                  <a:spcPct val="100000"/>
                </a:lnSpc>
                <a:spcBef>
                  <a:spcPct val="0"/>
                </a:spcBef>
                <a:buFontTx/>
                <a:buNone/>
              </a:pPr>
              <a:r>
                <a:rPr lang="en-US" altLang="en-US" sz="2000" b="1">
                  <a:solidFill>
                    <a:srgbClr val="0000FF"/>
                  </a:solidFill>
                  <a:latin typeface="Arial Unicode MS" charset="0"/>
                </a:rPr>
                <a:t>The </a:t>
              </a:r>
              <a:r>
                <a:rPr lang="en-US" altLang="en-US" sz="2000" b="1" i="1">
                  <a:solidFill>
                    <a:srgbClr val="0000FF"/>
                  </a:solidFill>
                  <a:latin typeface="Courier New" charset="0"/>
                </a:rPr>
                <a:t>initialization</a:t>
              </a:r>
              <a:endParaRPr lang="en-US" altLang="en-US" sz="2000" b="1">
                <a:solidFill>
                  <a:srgbClr val="0000FF"/>
                </a:solidFill>
                <a:latin typeface="Arial Unicode MS" charset="0"/>
              </a:endParaRPr>
            </a:p>
            <a:p>
              <a:pPr algn="ctr" eaLnBrk="1" hangingPunct="1">
                <a:lnSpc>
                  <a:spcPct val="100000"/>
                </a:lnSpc>
                <a:spcBef>
                  <a:spcPct val="0"/>
                </a:spcBef>
                <a:buFontTx/>
                <a:buNone/>
              </a:pPr>
              <a:r>
                <a:rPr lang="en-US" altLang="en-US" sz="2000" b="1">
                  <a:solidFill>
                    <a:srgbClr val="0000FF"/>
                  </a:solidFill>
                  <a:latin typeface="Arial Unicode MS" charset="0"/>
                </a:rPr>
                <a:t>is </a:t>
              </a:r>
              <a:r>
                <a:rPr lang="en-US" altLang="en-US" sz="2000" b="1" u="sng">
                  <a:solidFill>
                    <a:srgbClr val="0000FF"/>
                  </a:solidFill>
                  <a:latin typeface="Arial Unicode MS" charset="0"/>
                </a:rPr>
                <a:t>executed once</a:t>
              </a:r>
            </a:p>
            <a:p>
              <a:pPr algn="ctr" eaLnBrk="1" hangingPunct="1">
                <a:lnSpc>
                  <a:spcPct val="100000"/>
                </a:lnSpc>
                <a:spcBef>
                  <a:spcPct val="0"/>
                </a:spcBef>
                <a:buFontTx/>
                <a:buNone/>
              </a:pPr>
              <a:r>
                <a:rPr lang="en-US" altLang="en-US" sz="2000" b="1">
                  <a:solidFill>
                    <a:srgbClr val="0000FF"/>
                  </a:solidFill>
                  <a:latin typeface="Arial Unicode MS" charset="0"/>
                </a:rPr>
                <a:t>before the loop begins</a:t>
              </a:r>
              <a:endParaRPr lang="en-US" altLang="en-US" sz="2400">
                <a:solidFill>
                  <a:srgbClr val="0000FF"/>
                </a:solidFill>
                <a:latin typeface="Arial Unicode MS" charset="0"/>
              </a:endParaRPr>
            </a:p>
          </p:txBody>
        </p:sp>
        <p:sp>
          <p:nvSpPr>
            <p:cNvPr id="43025" name="Line 7"/>
            <p:cNvSpPr>
              <a:spLocks noChangeShapeType="1"/>
            </p:cNvSpPr>
            <p:nvPr/>
          </p:nvSpPr>
          <p:spPr bwMode="auto">
            <a:xfrm>
              <a:off x="1824" y="1920"/>
              <a:ext cx="96" cy="240"/>
            </a:xfrm>
            <a:prstGeom prst="line">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014" name="Group 8"/>
          <p:cNvGrpSpPr>
            <a:grpSpLocks/>
          </p:cNvGrpSpPr>
          <p:nvPr/>
        </p:nvGrpSpPr>
        <p:grpSpPr bwMode="auto">
          <a:xfrm>
            <a:off x="4572000" y="1944688"/>
            <a:ext cx="3267075" cy="1371600"/>
            <a:chOff x="3062" y="1248"/>
            <a:chExt cx="2058" cy="864"/>
          </a:xfrm>
        </p:grpSpPr>
        <p:sp>
          <p:nvSpPr>
            <p:cNvPr id="43022" name="Text Box 9"/>
            <p:cNvSpPr txBox="1">
              <a:spLocks noChangeArrowheads="1"/>
            </p:cNvSpPr>
            <p:nvPr/>
          </p:nvSpPr>
          <p:spPr bwMode="auto">
            <a:xfrm>
              <a:off x="3062" y="1248"/>
              <a:ext cx="205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algn="ctr" eaLnBrk="1" hangingPunct="1">
                <a:lnSpc>
                  <a:spcPct val="100000"/>
                </a:lnSpc>
                <a:spcBef>
                  <a:spcPct val="0"/>
                </a:spcBef>
                <a:buFontTx/>
                <a:buNone/>
              </a:pPr>
              <a:r>
                <a:rPr lang="en-US" altLang="en-US" sz="2000" b="1">
                  <a:solidFill>
                    <a:srgbClr val="0000FF"/>
                  </a:solidFill>
                  <a:latin typeface="Arial Unicode MS" charset="0"/>
                </a:rPr>
                <a:t>The </a:t>
              </a:r>
              <a:r>
                <a:rPr lang="en-US" altLang="en-US" sz="2000" b="1" i="1">
                  <a:solidFill>
                    <a:srgbClr val="0000FF"/>
                  </a:solidFill>
                  <a:latin typeface="Courier New" charset="0"/>
                </a:rPr>
                <a:t>statement</a:t>
              </a:r>
              <a:r>
                <a:rPr lang="en-US" altLang="en-US" sz="2000" b="1">
                  <a:solidFill>
                    <a:srgbClr val="0000FF"/>
                  </a:solidFill>
                  <a:latin typeface="Arial Unicode MS" charset="0"/>
                </a:rPr>
                <a:t> is</a:t>
              </a:r>
            </a:p>
            <a:p>
              <a:pPr algn="ctr" eaLnBrk="1" hangingPunct="1">
                <a:lnSpc>
                  <a:spcPct val="100000"/>
                </a:lnSpc>
                <a:spcBef>
                  <a:spcPct val="0"/>
                </a:spcBef>
                <a:buFontTx/>
                <a:buNone/>
              </a:pPr>
              <a:r>
                <a:rPr lang="en-US" altLang="en-US" sz="2000" b="1">
                  <a:solidFill>
                    <a:srgbClr val="0000FF"/>
                  </a:solidFill>
                  <a:latin typeface="Arial Unicode MS" charset="0"/>
                </a:rPr>
                <a:t>executed until the</a:t>
              </a:r>
            </a:p>
            <a:p>
              <a:pPr algn="ctr" eaLnBrk="1" hangingPunct="1">
                <a:lnSpc>
                  <a:spcPct val="100000"/>
                </a:lnSpc>
                <a:spcBef>
                  <a:spcPct val="0"/>
                </a:spcBef>
                <a:buFontTx/>
                <a:buNone/>
              </a:pPr>
              <a:r>
                <a:rPr lang="en-US" altLang="en-US" sz="2000" b="1" i="1">
                  <a:solidFill>
                    <a:srgbClr val="0000FF"/>
                  </a:solidFill>
                  <a:latin typeface="Courier New" charset="0"/>
                </a:rPr>
                <a:t>condition</a:t>
              </a:r>
              <a:r>
                <a:rPr lang="en-US" altLang="en-US" sz="2000" b="1">
                  <a:solidFill>
                    <a:srgbClr val="0000FF"/>
                  </a:solidFill>
                  <a:latin typeface="Arial Unicode MS" charset="0"/>
                </a:rPr>
                <a:t> becomes false</a:t>
              </a:r>
              <a:endParaRPr lang="en-US" altLang="en-US" sz="2400">
                <a:solidFill>
                  <a:srgbClr val="0000FF"/>
                </a:solidFill>
                <a:latin typeface="Arial Unicode MS" charset="0"/>
              </a:endParaRPr>
            </a:p>
          </p:txBody>
        </p:sp>
        <p:sp>
          <p:nvSpPr>
            <p:cNvPr id="43023" name="Line 10"/>
            <p:cNvSpPr>
              <a:spLocks noChangeShapeType="1"/>
            </p:cNvSpPr>
            <p:nvPr/>
          </p:nvSpPr>
          <p:spPr bwMode="auto">
            <a:xfrm flipH="1">
              <a:off x="3648" y="1872"/>
              <a:ext cx="192" cy="240"/>
            </a:xfrm>
            <a:prstGeom prst="line">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015" name="Group 11"/>
          <p:cNvGrpSpPr>
            <a:grpSpLocks/>
          </p:cNvGrpSpPr>
          <p:nvPr/>
        </p:nvGrpSpPr>
        <p:grpSpPr bwMode="auto">
          <a:xfrm>
            <a:off x="3962400" y="3697288"/>
            <a:ext cx="4586288" cy="1403350"/>
            <a:chOff x="2592" y="2390"/>
            <a:chExt cx="2889" cy="884"/>
          </a:xfrm>
        </p:grpSpPr>
        <p:sp>
          <p:nvSpPr>
            <p:cNvPr id="43020" name="Text Box 12"/>
            <p:cNvSpPr txBox="1">
              <a:spLocks noChangeArrowheads="1"/>
            </p:cNvSpPr>
            <p:nvPr/>
          </p:nvSpPr>
          <p:spPr bwMode="auto">
            <a:xfrm>
              <a:off x="2592" y="2832"/>
              <a:ext cx="288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algn="ctr" eaLnBrk="1" hangingPunct="1">
                <a:lnSpc>
                  <a:spcPct val="100000"/>
                </a:lnSpc>
                <a:spcBef>
                  <a:spcPct val="0"/>
                </a:spcBef>
                <a:buFontTx/>
                <a:buNone/>
              </a:pPr>
              <a:r>
                <a:rPr lang="en-US" altLang="en-US" sz="2000" b="1" dirty="0">
                  <a:solidFill>
                    <a:srgbClr val="0000FF"/>
                  </a:solidFill>
                  <a:latin typeface="Arial Unicode MS" charset="0"/>
                </a:rPr>
                <a:t>The </a:t>
              </a:r>
              <a:r>
                <a:rPr lang="en-US" altLang="en-US" sz="2000" b="1" i="1" dirty="0">
                  <a:solidFill>
                    <a:srgbClr val="0000FF"/>
                  </a:solidFill>
                  <a:latin typeface="Courier New" charset="0"/>
                </a:rPr>
                <a:t>increment</a:t>
              </a:r>
              <a:r>
                <a:rPr lang="en-US" altLang="en-US" sz="2000" b="1" dirty="0">
                  <a:solidFill>
                    <a:srgbClr val="0000FF"/>
                  </a:solidFill>
                  <a:latin typeface="Arial Unicode MS" charset="0"/>
                </a:rPr>
                <a:t> portion is executed at the end of each iteration</a:t>
              </a:r>
            </a:p>
          </p:txBody>
        </p:sp>
        <p:sp>
          <p:nvSpPr>
            <p:cNvPr id="43021" name="Line 13"/>
            <p:cNvSpPr>
              <a:spLocks noChangeShapeType="1"/>
            </p:cNvSpPr>
            <p:nvPr/>
          </p:nvSpPr>
          <p:spPr bwMode="auto">
            <a:xfrm flipV="1">
              <a:off x="4217" y="2390"/>
              <a:ext cx="103" cy="442"/>
            </a:xfrm>
            <a:prstGeom prst="line">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3018" name="TextBox 3"/>
          <p:cNvSpPr txBox="1">
            <a:spLocks noChangeArrowheads="1"/>
          </p:cNvSpPr>
          <p:nvPr/>
        </p:nvSpPr>
        <p:spPr bwMode="auto">
          <a:xfrm>
            <a:off x="457200" y="5373688"/>
            <a:ext cx="8229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a:lnSpc>
                <a:spcPct val="100000"/>
              </a:lnSpc>
              <a:spcBef>
                <a:spcPct val="0"/>
              </a:spcBef>
              <a:buFontTx/>
              <a:buNone/>
            </a:pPr>
            <a:r>
              <a:rPr lang="en-US" altLang="en-US" sz="2000" dirty="0"/>
              <a:t>Collectively, the parameters in the FOR header identify the iteration bounds of the loop.</a:t>
            </a:r>
          </a:p>
        </p:txBody>
      </p:sp>
    </p:spTree>
    <p:extLst>
      <p:ext uri="{BB962C8B-B14F-4D97-AF65-F5344CB8AC3E}">
        <p14:creationId xmlns:p14="http://schemas.microsoft.com/office/powerpoint/2010/main" val="15888455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lIns="0" tIns="182879" rIns="0" bIns="0" rtlCol="0">
            <a:noAutofit/>
          </a:bodyPr>
          <a:lstStyle/>
          <a:p>
            <a:pPr marL="12700" eaLnBrk="1" fontAlgn="auto" hangingPunct="1">
              <a:lnSpc>
                <a:spcPts val="5235"/>
              </a:lnSpc>
              <a:spcAft>
                <a:spcPts val="0"/>
              </a:spcAft>
              <a:defRPr/>
            </a:pPr>
            <a:r>
              <a:rPr sz="3600" b="1" dirty="0">
                <a:cs typeface="Arial"/>
              </a:rPr>
              <a:t>Criteria</a:t>
            </a:r>
            <a:r>
              <a:rPr sz="3600" b="1" spc="-20" dirty="0">
                <a:cs typeface="Arial"/>
              </a:rPr>
              <a:t> </a:t>
            </a:r>
            <a:r>
              <a:rPr sz="3600" b="1" dirty="0">
                <a:cs typeface="Arial"/>
              </a:rPr>
              <a:t>for </a:t>
            </a:r>
            <a:r>
              <a:rPr lang="en-US" sz="3600" b="1" dirty="0">
                <a:cs typeface="Arial"/>
              </a:rPr>
              <a:t>all </a:t>
            </a:r>
            <a:r>
              <a:rPr sz="3600" b="1" spc="5" dirty="0">
                <a:cs typeface="Arial"/>
              </a:rPr>
              <a:t>l</a:t>
            </a:r>
            <a:r>
              <a:rPr sz="3600" b="1" dirty="0">
                <a:cs typeface="Arial"/>
              </a:rPr>
              <a:t>oops</a:t>
            </a:r>
          </a:p>
        </p:txBody>
      </p:sp>
      <p:sp>
        <p:nvSpPr>
          <p:cNvPr id="6" name="Content Placeholder 5"/>
          <p:cNvSpPr>
            <a:spLocks noGrp="1"/>
          </p:cNvSpPr>
          <p:nvPr>
            <p:ph idx="1"/>
          </p:nvPr>
        </p:nvSpPr>
        <p:spPr/>
        <p:txBody>
          <a:bodyPr/>
          <a:lstStyle/>
          <a:p>
            <a:pPr marL="355600" indent="-342900" eaLnBrk="1" fontAlgn="auto" hangingPunct="1">
              <a:spcBef>
                <a:spcPts val="0"/>
              </a:spcBef>
              <a:spcAft>
                <a:spcPts val="0"/>
              </a:spcAft>
              <a:buFont typeface="Arial"/>
              <a:buAutoNum type="arabicPeriod"/>
              <a:tabLst>
                <a:tab pos="355600" algn="l"/>
              </a:tabLst>
              <a:defRPr/>
            </a:pPr>
            <a:r>
              <a:rPr lang="en-US" sz="3200" spc="-10" dirty="0">
                <a:cs typeface="Arial"/>
              </a:rPr>
              <a:t> Ha</a:t>
            </a:r>
            <a:r>
              <a:rPr lang="en-US" sz="3200" dirty="0">
                <a:cs typeface="Arial"/>
              </a:rPr>
              <a:t>ve</a:t>
            </a:r>
            <a:r>
              <a:rPr lang="en-US" sz="3200" spc="-15" dirty="0">
                <a:cs typeface="Arial"/>
              </a:rPr>
              <a:t> </a:t>
            </a:r>
            <a:r>
              <a:rPr lang="en-US" sz="3200" dirty="0">
                <a:cs typeface="Arial"/>
              </a:rPr>
              <a:t>some</a:t>
            </a:r>
            <a:r>
              <a:rPr lang="en-US" sz="3200" spc="-25" dirty="0">
                <a:cs typeface="Arial"/>
              </a:rPr>
              <a:t> </a:t>
            </a:r>
            <a:r>
              <a:rPr lang="en-US" sz="3200" u="sng" dirty="0">
                <a:cs typeface="Arial"/>
              </a:rPr>
              <a:t>in</a:t>
            </a:r>
            <a:r>
              <a:rPr lang="en-US" sz="3200" u="sng" spc="-15" dirty="0">
                <a:cs typeface="Arial"/>
              </a:rPr>
              <a:t>i</a:t>
            </a:r>
            <a:r>
              <a:rPr lang="en-US" sz="3200" u="sng" dirty="0">
                <a:cs typeface="Arial"/>
              </a:rPr>
              <a:t>ti</a:t>
            </a:r>
            <a:r>
              <a:rPr lang="en-US" sz="3200" u="sng" spc="-15" dirty="0">
                <a:cs typeface="Arial"/>
              </a:rPr>
              <a:t>a</a:t>
            </a:r>
            <a:r>
              <a:rPr lang="en-US" sz="3200" u="sng" dirty="0">
                <a:cs typeface="Arial"/>
              </a:rPr>
              <a:t>l </a:t>
            </a:r>
            <a:r>
              <a:rPr lang="en-US" sz="3200" u="sng" spc="5" dirty="0">
                <a:cs typeface="Arial"/>
              </a:rPr>
              <a:t>c</a:t>
            </a:r>
            <a:r>
              <a:rPr lang="en-US" sz="3200" u="sng" dirty="0">
                <a:cs typeface="Arial"/>
              </a:rPr>
              <a:t>o</a:t>
            </a:r>
            <a:r>
              <a:rPr lang="en-US" sz="3200" u="sng" spc="-10" dirty="0">
                <a:cs typeface="Arial"/>
              </a:rPr>
              <a:t>n</a:t>
            </a:r>
            <a:r>
              <a:rPr lang="en-US" sz="3200" u="sng" dirty="0">
                <a:cs typeface="Arial"/>
              </a:rPr>
              <a:t>di</a:t>
            </a:r>
            <a:r>
              <a:rPr lang="en-US" sz="3200" u="sng" spc="-15" dirty="0">
                <a:cs typeface="Arial"/>
              </a:rPr>
              <a:t>t</a:t>
            </a:r>
            <a:r>
              <a:rPr lang="en-US" sz="3200" u="sng" dirty="0">
                <a:cs typeface="Arial"/>
              </a:rPr>
              <a:t>ion</a:t>
            </a:r>
          </a:p>
          <a:p>
            <a:pPr eaLnBrk="1" fontAlgn="auto" hangingPunct="1">
              <a:lnSpc>
                <a:spcPts val="650"/>
              </a:lnSpc>
              <a:spcBef>
                <a:spcPts val="37"/>
              </a:spcBef>
              <a:spcAft>
                <a:spcPts val="0"/>
              </a:spcAft>
              <a:buFont typeface="Arial"/>
              <a:buAutoNum type="arabicPeriod"/>
              <a:defRPr/>
            </a:pPr>
            <a:endParaRPr lang="en-US" sz="650" dirty="0"/>
          </a:p>
          <a:p>
            <a:pPr marL="1073150" lvl="2" indent="-304800" eaLnBrk="1" fontAlgn="auto" hangingPunct="1">
              <a:spcBef>
                <a:spcPts val="0"/>
              </a:spcBef>
              <a:spcAft>
                <a:spcPts val="0"/>
              </a:spcAft>
              <a:buFont typeface="Arial"/>
              <a:buChar char="•"/>
              <a:tabLst>
                <a:tab pos="615950" algn="l"/>
              </a:tabLst>
              <a:defRPr/>
            </a:pPr>
            <a:r>
              <a:rPr lang="en-US" sz="2800" spc="-15" dirty="0">
                <a:cs typeface="Arial"/>
              </a:rPr>
              <a:t>Star</a:t>
            </a:r>
            <a:r>
              <a:rPr lang="en-US" sz="2800" spc="-5" dirty="0">
                <a:cs typeface="Arial"/>
              </a:rPr>
              <a:t>t</a:t>
            </a:r>
            <a:r>
              <a:rPr lang="en-US" sz="2800" spc="-10" dirty="0">
                <a:cs typeface="Arial"/>
              </a:rPr>
              <a:t>i</a:t>
            </a:r>
            <a:r>
              <a:rPr lang="en-US" sz="2800" spc="-15" dirty="0">
                <a:cs typeface="Arial"/>
              </a:rPr>
              <a:t>n</a:t>
            </a:r>
            <a:r>
              <a:rPr lang="en-US" sz="2800" spc="-20" dirty="0">
                <a:cs typeface="Arial"/>
              </a:rPr>
              <a:t>g</a:t>
            </a:r>
            <a:r>
              <a:rPr lang="en-US" sz="2800" spc="-5" dirty="0">
                <a:cs typeface="Arial"/>
              </a:rPr>
              <a:t> </a:t>
            </a:r>
            <a:r>
              <a:rPr lang="en-US" sz="2800" spc="-20" dirty="0">
                <a:cs typeface="Arial"/>
              </a:rPr>
              <a:t>a</a:t>
            </a:r>
            <a:r>
              <a:rPr lang="en-US" sz="2800" spc="10" dirty="0">
                <a:cs typeface="Arial"/>
              </a:rPr>
              <a:t> </a:t>
            </a:r>
            <a:r>
              <a:rPr lang="en-US" sz="2800" spc="-10" dirty="0">
                <a:cs typeface="Arial"/>
              </a:rPr>
              <a:t>c</a:t>
            </a:r>
            <a:r>
              <a:rPr lang="en-US" sz="2800" spc="-20" dirty="0">
                <a:cs typeface="Arial"/>
              </a:rPr>
              <a:t>o</a:t>
            </a:r>
            <a:r>
              <a:rPr lang="en-US" sz="2800" spc="-15" dirty="0">
                <a:cs typeface="Arial"/>
              </a:rPr>
              <a:t>unt</a:t>
            </a:r>
            <a:r>
              <a:rPr lang="en-US" sz="2800" spc="-10" dirty="0">
                <a:cs typeface="Arial"/>
              </a:rPr>
              <a:t>er</a:t>
            </a:r>
            <a:endParaRPr lang="en-US" sz="2800" dirty="0">
              <a:cs typeface="Arial"/>
            </a:endParaRPr>
          </a:p>
          <a:p>
            <a:pPr lvl="2" eaLnBrk="1" fontAlgn="auto" hangingPunct="1">
              <a:lnSpc>
                <a:spcPts val="650"/>
              </a:lnSpc>
              <a:spcBef>
                <a:spcPts val="23"/>
              </a:spcBef>
              <a:spcAft>
                <a:spcPts val="0"/>
              </a:spcAft>
              <a:buFont typeface="Arial"/>
              <a:buChar char="•"/>
              <a:defRPr/>
            </a:pPr>
            <a:endParaRPr lang="en-US" sz="650" dirty="0"/>
          </a:p>
          <a:p>
            <a:pPr marL="1073150" lvl="2" indent="-304800" eaLnBrk="1" fontAlgn="auto" hangingPunct="1">
              <a:spcBef>
                <a:spcPts val="0"/>
              </a:spcBef>
              <a:spcAft>
                <a:spcPts val="0"/>
              </a:spcAft>
              <a:buFont typeface="Arial"/>
              <a:buChar char="•"/>
              <a:tabLst>
                <a:tab pos="615950" algn="l"/>
              </a:tabLst>
              <a:defRPr/>
            </a:pPr>
            <a:r>
              <a:rPr lang="en-US" sz="2800" spc="-20" dirty="0">
                <a:cs typeface="Arial"/>
              </a:rPr>
              <a:t>Beg</a:t>
            </a:r>
            <a:r>
              <a:rPr lang="en-US" sz="2800" spc="-5" dirty="0">
                <a:cs typeface="Arial"/>
              </a:rPr>
              <a:t>i</a:t>
            </a:r>
            <a:r>
              <a:rPr lang="en-US" sz="2800" spc="-20" dirty="0">
                <a:cs typeface="Arial"/>
              </a:rPr>
              <a:t>n</a:t>
            </a:r>
            <a:r>
              <a:rPr lang="en-US" sz="2800" spc="-15" dirty="0">
                <a:cs typeface="Arial"/>
              </a:rPr>
              <a:t>n</a:t>
            </a:r>
            <a:r>
              <a:rPr lang="en-US" sz="2800" spc="-10" dirty="0">
                <a:cs typeface="Arial"/>
              </a:rPr>
              <a:t>i</a:t>
            </a:r>
            <a:r>
              <a:rPr lang="en-US" sz="2800" spc="-15" dirty="0">
                <a:cs typeface="Arial"/>
              </a:rPr>
              <a:t>n</a:t>
            </a:r>
            <a:r>
              <a:rPr lang="en-US" sz="2800" spc="-20" dirty="0">
                <a:cs typeface="Arial"/>
              </a:rPr>
              <a:t>g</a:t>
            </a:r>
            <a:r>
              <a:rPr lang="en-US" sz="2800" spc="15" dirty="0">
                <a:cs typeface="Arial"/>
              </a:rPr>
              <a:t> </a:t>
            </a:r>
            <a:r>
              <a:rPr lang="en-US" sz="2800" spc="-15" dirty="0">
                <a:cs typeface="Arial"/>
              </a:rPr>
              <a:t>in </a:t>
            </a:r>
            <a:r>
              <a:rPr lang="en-US" sz="2800" spc="-20" dirty="0">
                <a:cs typeface="Arial"/>
              </a:rPr>
              <a:t>a</a:t>
            </a:r>
            <a:r>
              <a:rPr lang="en-US" sz="2800" spc="5" dirty="0">
                <a:cs typeface="Arial"/>
              </a:rPr>
              <a:t> </a:t>
            </a:r>
            <a:r>
              <a:rPr lang="en-US" sz="2800" spc="-15" dirty="0">
                <a:cs typeface="Arial"/>
              </a:rPr>
              <a:t>ce</a:t>
            </a:r>
            <a:r>
              <a:rPr lang="en-US" sz="2800" spc="-10" dirty="0">
                <a:cs typeface="Arial"/>
              </a:rPr>
              <a:t>rta</a:t>
            </a:r>
            <a:r>
              <a:rPr lang="en-US" sz="2800" spc="-15" dirty="0">
                <a:cs typeface="Arial"/>
              </a:rPr>
              <a:t>in </a:t>
            </a:r>
            <a:r>
              <a:rPr lang="en-US" sz="2800" spc="-10" dirty="0">
                <a:cs typeface="Arial"/>
              </a:rPr>
              <a:t>s</a:t>
            </a:r>
            <a:r>
              <a:rPr lang="en-US" sz="2800" spc="-15" dirty="0">
                <a:cs typeface="Arial"/>
              </a:rPr>
              <a:t>ta</a:t>
            </a:r>
            <a:r>
              <a:rPr lang="en-US" sz="2800" spc="-5" dirty="0">
                <a:cs typeface="Arial"/>
              </a:rPr>
              <a:t>t</a:t>
            </a:r>
            <a:r>
              <a:rPr lang="en-US" sz="2800" spc="-20" dirty="0">
                <a:cs typeface="Arial"/>
              </a:rPr>
              <a:t>e</a:t>
            </a:r>
            <a:endParaRPr lang="en-US" sz="2800" dirty="0">
              <a:cs typeface="Arial"/>
            </a:endParaRPr>
          </a:p>
          <a:p>
            <a:pPr lvl="1" eaLnBrk="1" fontAlgn="auto" hangingPunct="1">
              <a:lnSpc>
                <a:spcPts val="750"/>
              </a:lnSpc>
              <a:spcBef>
                <a:spcPts val="1"/>
              </a:spcBef>
              <a:spcAft>
                <a:spcPts val="0"/>
              </a:spcAft>
              <a:buFont typeface="Arial"/>
              <a:buChar char="•"/>
              <a:defRPr/>
            </a:pPr>
            <a:endParaRPr lang="en-US" sz="750" dirty="0"/>
          </a:p>
          <a:p>
            <a:pPr marL="355600" indent="-342900" eaLnBrk="1" fontAlgn="auto" hangingPunct="1">
              <a:spcBef>
                <a:spcPts val="0"/>
              </a:spcBef>
              <a:spcAft>
                <a:spcPts val="0"/>
              </a:spcAft>
              <a:buFont typeface="Arial"/>
              <a:buAutoNum type="arabicPeriod"/>
              <a:tabLst>
                <a:tab pos="355600" algn="l"/>
              </a:tabLst>
              <a:defRPr/>
            </a:pPr>
            <a:r>
              <a:rPr lang="en-US" sz="3200" dirty="0">
                <a:cs typeface="Arial"/>
              </a:rPr>
              <a:t>  M</a:t>
            </a:r>
            <a:r>
              <a:rPr lang="en-US" sz="3200" spc="-10" dirty="0">
                <a:cs typeface="Arial"/>
              </a:rPr>
              <a:t>u</a:t>
            </a:r>
            <a:r>
              <a:rPr lang="en-US" sz="3200" dirty="0">
                <a:cs typeface="Arial"/>
              </a:rPr>
              <a:t>st</a:t>
            </a:r>
            <a:r>
              <a:rPr lang="en-US" sz="3200" spc="-15" dirty="0">
                <a:cs typeface="Arial"/>
              </a:rPr>
              <a:t> </a:t>
            </a:r>
            <a:r>
              <a:rPr lang="en-US" sz="3200" dirty="0">
                <a:cs typeface="Arial"/>
              </a:rPr>
              <a:t>h</a:t>
            </a:r>
            <a:r>
              <a:rPr lang="en-US" sz="3200" spc="-10" dirty="0">
                <a:cs typeface="Arial"/>
              </a:rPr>
              <a:t>a</a:t>
            </a:r>
            <a:r>
              <a:rPr lang="en-US" sz="3200" dirty="0">
                <a:cs typeface="Arial"/>
              </a:rPr>
              <a:t>ve</a:t>
            </a:r>
            <a:r>
              <a:rPr lang="en-US" sz="3200" spc="-15" dirty="0">
                <a:cs typeface="Arial"/>
              </a:rPr>
              <a:t> </a:t>
            </a:r>
            <a:r>
              <a:rPr lang="en-US" sz="3200" dirty="0">
                <a:cs typeface="Arial"/>
              </a:rPr>
              <a:t>a </a:t>
            </a:r>
            <a:r>
              <a:rPr lang="en-US" sz="3200" u="sng" spc="-10" dirty="0">
                <a:cs typeface="Arial"/>
              </a:rPr>
              <a:t>t</a:t>
            </a:r>
            <a:r>
              <a:rPr lang="en-US" sz="3200" u="sng" dirty="0">
                <a:cs typeface="Arial"/>
              </a:rPr>
              <a:t>est</a:t>
            </a:r>
            <a:r>
              <a:rPr lang="en-US" sz="3200" u="sng" spc="-15" dirty="0">
                <a:cs typeface="Arial"/>
              </a:rPr>
              <a:t> </a:t>
            </a:r>
            <a:r>
              <a:rPr lang="en-US" sz="3200" u="sng" dirty="0">
                <a:cs typeface="Arial"/>
              </a:rPr>
              <a:t>to</a:t>
            </a:r>
            <a:r>
              <a:rPr lang="en-US" sz="3200" u="sng" spc="-10" dirty="0">
                <a:cs typeface="Arial"/>
              </a:rPr>
              <a:t> </a:t>
            </a:r>
            <a:r>
              <a:rPr lang="en-US" sz="3200" u="sng" dirty="0">
                <a:cs typeface="Arial"/>
              </a:rPr>
              <a:t>cont</a:t>
            </a:r>
            <a:r>
              <a:rPr lang="en-US" sz="3200" u="sng" spc="-10" dirty="0">
                <a:cs typeface="Arial"/>
              </a:rPr>
              <a:t>i</a:t>
            </a:r>
            <a:r>
              <a:rPr lang="en-US" sz="3200" u="sng" dirty="0">
                <a:cs typeface="Arial"/>
              </a:rPr>
              <a:t>n</a:t>
            </a:r>
            <a:r>
              <a:rPr lang="en-US" sz="3200" u="sng" spc="-10" dirty="0">
                <a:cs typeface="Arial"/>
              </a:rPr>
              <a:t>u</a:t>
            </a:r>
            <a:r>
              <a:rPr lang="en-US" sz="3200" u="sng" dirty="0">
                <a:cs typeface="Arial"/>
              </a:rPr>
              <a:t>e</a:t>
            </a:r>
          </a:p>
          <a:p>
            <a:pPr eaLnBrk="1" fontAlgn="auto" hangingPunct="1">
              <a:lnSpc>
                <a:spcPts val="750"/>
              </a:lnSpc>
              <a:spcBef>
                <a:spcPts val="21"/>
              </a:spcBef>
              <a:spcAft>
                <a:spcPts val="0"/>
              </a:spcAft>
              <a:buFont typeface="Arial"/>
              <a:buAutoNum type="arabicPeriod"/>
              <a:defRPr/>
            </a:pPr>
            <a:endParaRPr lang="en-US" sz="750" dirty="0"/>
          </a:p>
          <a:p>
            <a:pPr marL="576263" indent="-563563" eaLnBrk="1" fontAlgn="auto" hangingPunct="1">
              <a:lnSpc>
                <a:spcPts val="3810"/>
              </a:lnSpc>
              <a:spcBef>
                <a:spcPts val="0"/>
              </a:spcBef>
              <a:spcAft>
                <a:spcPts val="0"/>
              </a:spcAft>
              <a:buFont typeface="Arial"/>
              <a:buAutoNum type="arabicPeriod"/>
              <a:tabLst>
                <a:tab pos="576263" algn="l"/>
              </a:tabLst>
              <a:defRPr/>
            </a:pPr>
            <a:r>
              <a:rPr lang="en-US" sz="3200" dirty="0">
                <a:cs typeface="Arial"/>
              </a:rPr>
              <a:t>M</a:t>
            </a:r>
            <a:r>
              <a:rPr lang="en-US" sz="3200" spc="-15" dirty="0">
                <a:cs typeface="Arial"/>
              </a:rPr>
              <a:t>u</a:t>
            </a:r>
            <a:r>
              <a:rPr lang="en-US" sz="3200" dirty="0">
                <a:cs typeface="Arial"/>
              </a:rPr>
              <a:t>st</a:t>
            </a:r>
            <a:r>
              <a:rPr lang="en-US" sz="3200" spc="-15" dirty="0">
                <a:cs typeface="Arial"/>
              </a:rPr>
              <a:t> </a:t>
            </a:r>
            <a:r>
              <a:rPr lang="en-US" sz="3200" dirty="0">
                <a:cs typeface="Arial"/>
              </a:rPr>
              <a:t>m</a:t>
            </a:r>
            <a:r>
              <a:rPr lang="en-US" sz="3200" spc="-15" dirty="0">
                <a:cs typeface="Arial"/>
              </a:rPr>
              <a:t>a</a:t>
            </a:r>
            <a:r>
              <a:rPr lang="en-US" sz="3200" dirty="0">
                <a:cs typeface="Arial"/>
              </a:rPr>
              <a:t>ke</a:t>
            </a:r>
            <a:r>
              <a:rPr lang="en-US" sz="3200" spc="-15" dirty="0">
                <a:cs typeface="Arial"/>
              </a:rPr>
              <a:t> </a:t>
            </a:r>
            <a:r>
              <a:rPr lang="en-US" sz="3200" u="sng" dirty="0">
                <a:cs typeface="Arial"/>
              </a:rPr>
              <a:t>pr</a:t>
            </a:r>
            <a:r>
              <a:rPr lang="en-US" sz="3200" u="sng" spc="-15" dirty="0">
                <a:cs typeface="Arial"/>
              </a:rPr>
              <a:t>o</a:t>
            </a:r>
            <a:r>
              <a:rPr lang="en-US" sz="3200" u="sng" dirty="0">
                <a:cs typeface="Arial"/>
              </a:rPr>
              <a:t>gr</a:t>
            </a:r>
            <a:r>
              <a:rPr lang="en-US" sz="3200" u="sng" spc="-15" dirty="0">
                <a:cs typeface="Arial"/>
              </a:rPr>
              <a:t>e</a:t>
            </a:r>
            <a:r>
              <a:rPr lang="en-US" sz="3200" u="sng" dirty="0">
                <a:cs typeface="Arial"/>
              </a:rPr>
              <a:t>ss</a:t>
            </a:r>
            <a:r>
              <a:rPr lang="en-US" sz="3200" u="sng" spc="-30" dirty="0">
                <a:cs typeface="Arial"/>
              </a:rPr>
              <a:t> </a:t>
            </a:r>
            <a:r>
              <a:rPr lang="en-US" sz="3200" u="sng" dirty="0">
                <a:cs typeface="Arial"/>
              </a:rPr>
              <a:t>t</a:t>
            </a:r>
            <a:r>
              <a:rPr lang="en-US" sz="3200" u="sng" spc="-10" dirty="0">
                <a:cs typeface="Arial"/>
              </a:rPr>
              <a:t>o</a:t>
            </a:r>
            <a:r>
              <a:rPr lang="en-US" sz="3200" u="sng" dirty="0">
                <a:cs typeface="Arial"/>
              </a:rPr>
              <a:t>war</a:t>
            </a:r>
            <a:r>
              <a:rPr lang="en-US" sz="3200" u="sng" spc="-15" dirty="0">
                <a:cs typeface="Arial"/>
              </a:rPr>
              <a:t>d</a:t>
            </a:r>
            <a:r>
              <a:rPr lang="en-US" sz="3200" u="sng" dirty="0">
                <a:cs typeface="Arial"/>
              </a:rPr>
              <a:t>s</a:t>
            </a:r>
            <a:r>
              <a:rPr lang="en-US" sz="3200" u="sng" spc="-10" dirty="0">
                <a:cs typeface="Arial"/>
              </a:rPr>
              <a:t> </a:t>
            </a:r>
            <a:r>
              <a:rPr lang="en-US" sz="3200" u="sng" dirty="0">
                <a:cs typeface="Arial"/>
              </a:rPr>
              <a:t>fi</a:t>
            </a:r>
            <a:r>
              <a:rPr lang="en-US" sz="3200" u="sng" spc="-15" dirty="0">
                <a:cs typeface="Arial"/>
              </a:rPr>
              <a:t>n</a:t>
            </a:r>
            <a:r>
              <a:rPr lang="en-US" sz="3200" u="sng" dirty="0">
                <a:cs typeface="Arial"/>
              </a:rPr>
              <a:t>ishi</a:t>
            </a:r>
            <a:r>
              <a:rPr lang="en-US" sz="3200" u="sng" spc="-20" dirty="0">
                <a:cs typeface="Arial"/>
              </a:rPr>
              <a:t>n</a:t>
            </a:r>
            <a:r>
              <a:rPr lang="en-US" sz="3200" u="sng" dirty="0">
                <a:cs typeface="Arial"/>
              </a:rPr>
              <a:t>g</a:t>
            </a:r>
            <a:endParaRPr lang="en-US" u="sng" dirty="0"/>
          </a:p>
        </p:txBody>
      </p:sp>
      <p:sp>
        <p:nvSpPr>
          <p:cNvPr id="7" name="Slide Number Placeholder 6"/>
          <p:cNvSpPr>
            <a:spLocks noGrp="1"/>
          </p:cNvSpPr>
          <p:nvPr>
            <p:ph type="sldNum" sz="quarter" idx="12"/>
          </p:nvPr>
        </p:nvSpPr>
        <p:spPr/>
        <p:txBody>
          <a:bodyPr/>
          <a:lstStyle/>
          <a:p>
            <a:pPr>
              <a:defRPr/>
            </a:pPr>
            <a:fld id="{D3E3D6E5-D2D5-C34B-9EC0-063159C03105}" type="slidenum">
              <a:rPr lang="en-US" smtClean="0"/>
              <a:pPr>
                <a:defRPr/>
              </a:pPr>
              <a:t>6</a:t>
            </a:fld>
            <a:endParaRPr lang="en-US" dirty="0"/>
          </a:p>
        </p:txBody>
      </p:sp>
    </p:spTree>
    <p:extLst>
      <p:ext uri="{BB962C8B-B14F-4D97-AF65-F5344CB8AC3E}">
        <p14:creationId xmlns:p14="http://schemas.microsoft.com/office/powerpoint/2010/main" val="17771465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B2E95E06-65CE-0140-9567-086D11FEC046}" type="slidenum">
              <a:rPr lang="en-US" smtClean="0"/>
              <a:pPr>
                <a:defRPr/>
              </a:pPr>
              <a:t>60</a:t>
            </a:fld>
            <a:endParaRPr lang="en-US"/>
          </a:p>
        </p:txBody>
      </p:sp>
      <p:sp>
        <p:nvSpPr>
          <p:cNvPr id="37890" name="Rectangle 2"/>
          <p:cNvSpPr>
            <a:spLocks noGrp="1" noChangeArrowheads="1"/>
          </p:cNvSpPr>
          <p:nvPr>
            <p:ph type="title" idx="4294967295"/>
          </p:nvPr>
        </p:nvSpPr>
        <p:spPr>
          <a:xfrm>
            <a:off x="583701" y="533400"/>
            <a:ext cx="7924800" cy="685800"/>
          </a:xfrm>
        </p:spPr>
        <p:txBody>
          <a:bodyPr rtlCol="0">
            <a:normAutofit/>
          </a:bodyPr>
          <a:lstStyle/>
          <a:p>
            <a:pPr eaLnBrk="1" fontAlgn="auto" hangingPunct="1">
              <a:spcAft>
                <a:spcPts val="0"/>
              </a:spcAft>
              <a:defRPr/>
            </a:pPr>
            <a:r>
              <a:rPr lang="en-US" altLang="en-US" i="1" dirty="0"/>
              <a:t>for</a:t>
            </a:r>
            <a:r>
              <a:rPr lang="en-US" altLang="en-US" dirty="0"/>
              <a:t> Loop Logic</a:t>
            </a:r>
          </a:p>
        </p:txBody>
      </p:sp>
      <p:pic>
        <p:nvPicPr>
          <p:cNvPr id="4" name="Picture 3" descr="This image compares the flow chart of a for loop with that of a while loop.  Both are similar in behavior in that they will execute 0 or more times, depending on the condition evaluated." title="Flow chart for for loo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383" y="1447800"/>
            <a:ext cx="8034786" cy="4800600"/>
          </a:xfrm>
          <a:prstGeom prst="rect">
            <a:avLst/>
          </a:prstGeom>
        </p:spPr>
      </p:pic>
    </p:spTree>
    <p:extLst>
      <p:ext uri="{BB962C8B-B14F-4D97-AF65-F5344CB8AC3E}">
        <p14:creationId xmlns:p14="http://schemas.microsoft.com/office/powerpoint/2010/main" val="1050525857"/>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rtlCol="0">
            <a:normAutofit/>
          </a:bodyPr>
          <a:lstStyle/>
          <a:p>
            <a:pPr eaLnBrk="1" fontAlgn="auto" hangingPunct="1">
              <a:spcAft>
                <a:spcPts val="0"/>
              </a:spcAft>
              <a:defRPr/>
            </a:pPr>
            <a:r>
              <a:rPr lang="en-US" altLang="en-US" b="1" i="1" dirty="0"/>
              <a:t>for</a:t>
            </a:r>
            <a:r>
              <a:rPr lang="en-US" altLang="en-US" b="1" dirty="0"/>
              <a:t> Loop as a </a:t>
            </a:r>
            <a:r>
              <a:rPr lang="en-US" altLang="en-US" b="1" i="1" dirty="0"/>
              <a:t>while</a:t>
            </a:r>
            <a:r>
              <a:rPr lang="en-US" altLang="en-US" b="1" dirty="0"/>
              <a:t> Loop</a:t>
            </a:r>
          </a:p>
        </p:txBody>
      </p:sp>
      <p:sp>
        <p:nvSpPr>
          <p:cNvPr id="45059" name="Rectangle 3"/>
          <p:cNvSpPr>
            <a:spLocks noGrp="1" noChangeArrowheads="1"/>
          </p:cNvSpPr>
          <p:nvPr>
            <p:ph idx="1"/>
          </p:nvPr>
        </p:nvSpPr>
        <p:spPr/>
        <p:txBody>
          <a:bodyPr/>
          <a:lstStyle/>
          <a:p>
            <a:pPr eaLnBrk="1" hangingPunct="1"/>
            <a:r>
              <a:rPr lang="en-US" altLang="en-US" dirty="0"/>
              <a:t>A </a:t>
            </a:r>
            <a:r>
              <a:rPr lang="en-US" altLang="en-US" dirty="0">
                <a:latin typeface="Courier New" charset="0"/>
              </a:rPr>
              <a:t>for</a:t>
            </a:r>
            <a:r>
              <a:rPr lang="en-US" altLang="en-US" dirty="0"/>
              <a:t> loop is functionally equivalent to the following </a:t>
            </a:r>
            <a:r>
              <a:rPr lang="en-US" altLang="en-US" dirty="0">
                <a:latin typeface="Courier New" charset="0"/>
              </a:rPr>
              <a:t>while</a:t>
            </a:r>
            <a:r>
              <a:rPr lang="en-US" altLang="en-US" dirty="0"/>
              <a:t> loop structure:</a:t>
            </a:r>
          </a:p>
          <a:p>
            <a:pPr eaLnBrk="1" hangingPunct="1"/>
            <a:endParaRPr lang="en-US" altLang="en-US" dirty="0"/>
          </a:p>
          <a:p>
            <a:pPr eaLnBrk="1" hangingPunct="1">
              <a:lnSpc>
                <a:spcPct val="100000"/>
              </a:lnSpc>
              <a:spcBef>
                <a:spcPct val="0"/>
              </a:spcBef>
              <a:buFontTx/>
              <a:buNone/>
            </a:pPr>
            <a:r>
              <a:rPr lang="en-US" altLang="en-US" b="1" dirty="0">
                <a:latin typeface="Courier New" charset="0"/>
              </a:rPr>
              <a:t> </a:t>
            </a:r>
            <a:r>
              <a:rPr lang="en-US" altLang="en-US" dirty="0">
                <a:latin typeface="Consolas" charset="0"/>
                <a:ea typeface="Consolas" charset="0"/>
                <a:cs typeface="Consolas" charset="0"/>
              </a:rPr>
              <a:t>FOR (</a:t>
            </a:r>
            <a:r>
              <a:rPr lang="en-US" altLang="en-US" i="1" dirty="0">
                <a:solidFill>
                  <a:srgbClr val="DE2C28"/>
                </a:solidFill>
                <a:latin typeface="Consolas" charset="0"/>
                <a:ea typeface="Consolas" charset="0"/>
                <a:cs typeface="Consolas" charset="0"/>
              </a:rPr>
              <a:t>initialization</a:t>
            </a:r>
            <a:r>
              <a:rPr lang="en-US" altLang="en-US" dirty="0">
                <a:latin typeface="Consolas" charset="0"/>
                <a:ea typeface="Consolas" charset="0"/>
                <a:cs typeface="Consolas" charset="0"/>
              </a:rPr>
              <a:t>, </a:t>
            </a:r>
            <a:r>
              <a:rPr lang="en-US" altLang="en-US" i="1" dirty="0">
                <a:solidFill>
                  <a:srgbClr val="0000FF"/>
                </a:solidFill>
                <a:latin typeface="Consolas" charset="0"/>
                <a:ea typeface="Consolas" charset="0"/>
                <a:cs typeface="Consolas" charset="0"/>
              </a:rPr>
              <a:t>condition</a:t>
            </a:r>
            <a:r>
              <a:rPr lang="en-US" altLang="en-US" dirty="0">
                <a:latin typeface="Consolas" charset="0"/>
                <a:ea typeface="Consolas" charset="0"/>
                <a:cs typeface="Consolas" charset="0"/>
              </a:rPr>
              <a:t>, </a:t>
            </a:r>
            <a:r>
              <a:rPr lang="en-US" altLang="en-US" i="1" dirty="0">
                <a:solidFill>
                  <a:srgbClr val="008000"/>
                </a:solidFill>
                <a:latin typeface="Consolas" charset="0"/>
                <a:ea typeface="Consolas" charset="0"/>
                <a:cs typeface="Consolas" charset="0"/>
              </a:rPr>
              <a:t>increment</a:t>
            </a:r>
            <a:r>
              <a:rPr lang="en-US" altLang="en-US" dirty="0">
                <a:latin typeface="Consolas" charset="0"/>
                <a:ea typeface="Consolas" charset="0"/>
                <a:cs typeface="Consolas" charset="0"/>
              </a:rPr>
              <a:t>)</a:t>
            </a:r>
          </a:p>
          <a:p>
            <a:pPr eaLnBrk="1" hangingPunct="1">
              <a:lnSpc>
                <a:spcPct val="100000"/>
              </a:lnSpc>
              <a:spcBef>
                <a:spcPct val="0"/>
              </a:spcBef>
              <a:buFontTx/>
              <a:buNone/>
            </a:pPr>
            <a:r>
              <a:rPr lang="en-US" altLang="en-US" dirty="0">
                <a:latin typeface="Consolas" charset="0"/>
                <a:ea typeface="Consolas" charset="0"/>
                <a:cs typeface="Consolas" charset="0"/>
              </a:rPr>
              <a:t>     </a:t>
            </a:r>
            <a:r>
              <a:rPr lang="en-US" altLang="en-US" i="1" dirty="0">
                <a:latin typeface="Consolas" charset="0"/>
                <a:ea typeface="Consolas" charset="0"/>
                <a:cs typeface="Consolas" charset="0"/>
              </a:rPr>
              <a:t>statement block</a:t>
            </a:r>
          </a:p>
          <a:p>
            <a:pPr eaLnBrk="1" hangingPunct="1">
              <a:lnSpc>
                <a:spcPct val="100000"/>
              </a:lnSpc>
              <a:spcBef>
                <a:spcPct val="0"/>
              </a:spcBef>
              <a:buFontTx/>
              <a:buNone/>
            </a:pPr>
            <a:r>
              <a:rPr lang="en-US" altLang="en-US" i="1" dirty="0">
                <a:latin typeface="Consolas" charset="0"/>
                <a:ea typeface="Consolas" charset="0"/>
                <a:cs typeface="Consolas" charset="0"/>
              </a:rPr>
              <a:t> </a:t>
            </a:r>
            <a:r>
              <a:rPr lang="en-US" altLang="en-US" dirty="0">
                <a:latin typeface="Consolas" charset="0"/>
                <a:ea typeface="Consolas" charset="0"/>
                <a:cs typeface="Consolas" charset="0"/>
              </a:rPr>
              <a:t>ENDFOR</a:t>
            </a:r>
          </a:p>
          <a:p>
            <a:pPr eaLnBrk="1" hangingPunct="1"/>
            <a:endParaRPr lang="en-US" altLang="en-US" dirty="0">
              <a:latin typeface="Consolas" charset="0"/>
              <a:ea typeface="Consolas" charset="0"/>
              <a:cs typeface="Consolas" charset="0"/>
            </a:endParaRPr>
          </a:p>
          <a:p>
            <a:pPr eaLnBrk="1" hangingPunct="1">
              <a:lnSpc>
                <a:spcPct val="100000"/>
              </a:lnSpc>
              <a:spcBef>
                <a:spcPct val="0"/>
              </a:spcBef>
              <a:buFontTx/>
              <a:buNone/>
            </a:pPr>
            <a:r>
              <a:rPr lang="en-US" altLang="en-US" i="1" dirty="0">
                <a:solidFill>
                  <a:srgbClr val="DE2C28"/>
                </a:solidFill>
                <a:latin typeface="Consolas" charset="0"/>
                <a:ea typeface="Consolas" charset="0"/>
                <a:cs typeface="Consolas" charset="0"/>
              </a:rPr>
              <a:t> initialization</a:t>
            </a:r>
            <a:endParaRPr lang="en-US" altLang="en-US" dirty="0">
              <a:solidFill>
                <a:srgbClr val="DE2C28"/>
              </a:solidFill>
              <a:latin typeface="Consolas" charset="0"/>
              <a:ea typeface="Consolas" charset="0"/>
              <a:cs typeface="Consolas" charset="0"/>
            </a:endParaRPr>
          </a:p>
          <a:p>
            <a:pPr eaLnBrk="1" hangingPunct="1">
              <a:lnSpc>
                <a:spcPct val="100000"/>
              </a:lnSpc>
              <a:spcBef>
                <a:spcPct val="0"/>
              </a:spcBef>
              <a:buFontTx/>
              <a:buNone/>
            </a:pPr>
            <a:r>
              <a:rPr lang="en-US" altLang="en-US" dirty="0">
                <a:latin typeface="Consolas" charset="0"/>
                <a:ea typeface="Consolas" charset="0"/>
                <a:cs typeface="Consolas" charset="0"/>
              </a:rPr>
              <a:t> WHILE (</a:t>
            </a:r>
            <a:r>
              <a:rPr lang="en-US" altLang="en-US" i="1" dirty="0">
                <a:solidFill>
                  <a:srgbClr val="0000FF"/>
                </a:solidFill>
                <a:latin typeface="Consolas" charset="0"/>
                <a:ea typeface="Consolas" charset="0"/>
                <a:cs typeface="Consolas" charset="0"/>
              </a:rPr>
              <a:t>condition</a:t>
            </a:r>
            <a:r>
              <a:rPr lang="en-US" altLang="en-US" dirty="0">
                <a:latin typeface="Consolas" charset="0"/>
                <a:ea typeface="Consolas" charset="0"/>
                <a:cs typeface="Consolas" charset="0"/>
              </a:rPr>
              <a:t>)</a:t>
            </a:r>
            <a:br>
              <a:rPr lang="en-US" altLang="en-US" dirty="0">
                <a:latin typeface="Consolas" charset="0"/>
                <a:ea typeface="Consolas" charset="0"/>
                <a:cs typeface="Consolas" charset="0"/>
              </a:rPr>
            </a:br>
            <a:r>
              <a:rPr lang="en-US" altLang="en-US" dirty="0">
                <a:latin typeface="Consolas" charset="0"/>
                <a:ea typeface="Consolas" charset="0"/>
                <a:cs typeface="Consolas" charset="0"/>
              </a:rPr>
              <a:t>   </a:t>
            </a:r>
            <a:r>
              <a:rPr lang="en-US" altLang="en-US" i="1" dirty="0">
                <a:latin typeface="Consolas" charset="0"/>
                <a:ea typeface="Consolas" charset="0"/>
                <a:cs typeface="Consolas" charset="0"/>
              </a:rPr>
              <a:t>statement block</a:t>
            </a:r>
            <a:endParaRPr lang="en-US" altLang="en-US" dirty="0">
              <a:latin typeface="Consolas" charset="0"/>
              <a:ea typeface="Consolas" charset="0"/>
              <a:cs typeface="Consolas" charset="0"/>
            </a:endParaRPr>
          </a:p>
          <a:p>
            <a:pPr eaLnBrk="1" hangingPunct="1">
              <a:lnSpc>
                <a:spcPct val="100000"/>
              </a:lnSpc>
              <a:spcBef>
                <a:spcPct val="0"/>
              </a:spcBef>
              <a:buFontTx/>
              <a:buNone/>
            </a:pPr>
            <a:r>
              <a:rPr lang="en-US" altLang="en-US" dirty="0">
                <a:latin typeface="Consolas" charset="0"/>
                <a:ea typeface="Consolas" charset="0"/>
                <a:cs typeface="Consolas" charset="0"/>
              </a:rPr>
              <a:t>   </a:t>
            </a:r>
            <a:r>
              <a:rPr lang="en-US" altLang="en-US" i="1" dirty="0">
                <a:solidFill>
                  <a:srgbClr val="008000"/>
                </a:solidFill>
                <a:latin typeface="Consolas" charset="0"/>
                <a:ea typeface="Consolas" charset="0"/>
                <a:cs typeface="Consolas" charset="0"/>
              </a:rPr>
              <a:t>increment</a:t>
            </a:r>
            <a:endParaRPr lang="en-US" altLang="en-US" dirty="0">
              <a:latin typeface="Consolas" charset="0"/>
              <a:ea typeface="Consolas" charset="0"/>
              <a:cs typeface="Consolas" charset="0"/>
            </a:endParaRPr>
          </a:p>
          <a:p>
            <a:pPr eaLnBrk="1" hangingPunct="1">
              <a:lnSpc>
                <a:spcPct val="100000"/>
              </a:lnSpc>
              <a:spcBef>
                <a:spcPct val="0"/>
              </a:spcBef>
              <a:buFontTx/>
              <a:buNone/>
            </a:pPr>
            <a:r>
              <a:rPr lang="en-US" altLang="en-US" dirty="0">
                <a:latin typeface="Consolas" charset="0"/>
                <a:ea typeface="Consolas" charset="0"/>
                <a:cs typeface="Consolas" charset="0"/>
              </a:rPr>
              <a:t> ENDWHILE</a:t>
            </a:r>
          </a:p>
          <a:p>
            <a:pPr eaLnBrk="1" hangingPunct="1"/>
            <a:endParaRPr lang="en-US" altLang="en-US" dirty="0"/>
          </a:p>
        </p:txBody>
      </p:sp>
      <p:sp>
        <p:nvSpPr>
          <p:cNvPr id="5" name="Slide Number Placeholder 4"/>
          <p:cNvSpPr>
            <a:spLocks noGrp="1"/>
          </p:cNvSpPr>
          <p:nvPr>
            <p:ph type="sldNum" sz="quarter" idx="12"/>
          </p:nvPr>
        </p:nvSpPr>
        <p:spPr/>
        <p:txBody>
          <a:bodyPr/>
          <a:lstStyle/>
          <a:p>
            <a:pPr>
              <a:defRPr/>
            </a:pPr>
            <a:fld id="{6DA9B068-B307-5A40-8A3D-3F37520D6681}" type="slidenum">
              <a:rPr lang="en-US" smtClean="0"/>
              <a:pPr>
                <a:defRPr/>
              </a:pPr>
              <a:t>61</a:t>
            </a:fld>
            <a:endParaRPr lang="en-US"/>
          </a:p>
        </p:txBody>
      </p:sp>
    </p:spTree>
    <p:extLst>
      <p:ext uri="{BB962C8B-B14F-4D97-AF65-F5344CB8AC3E}">
        <p14:creationId xmlns:p14="http://schemas.microsoft.com/office/powerpoint/2010/main" val="1725016612"/>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rtlCol="0">
            <a:normAutofit/>
          </a:bodyPr>
          <a:lstStyle/>
          <a:p>
            <a:pPr eaLnBrk="1" fontAlgn="auto" hangingPunct="1">
              <a:spcAft>
                <a:spcPts val="0"/>
              </a:spcAft>
              <a:defRPr/>
            </a:pPr>
            <a:r>
              <a:rPr lang="en-US" altLang="en-US" b="1" dirty="0"/>
              <a:t>“Equivalency” of while and for loops</a:t>
            </a:r>
          </a:p>
        </p:txBody>
      </p:sp>
      <p:sp>
        <p:nvSpPr>
          <p:cNvPr id="46083" name="Rectangle 3"/>
          <p:cNvSpPr>
            <a:spLocks noGrp="1" noChangeArrowheads="1"/>
          </p:cNvSpPr>
          <p:nvPr>
            <p:ph idx="1"/>
          </p:nvPr>
        </p:nvSpPr>
        <p:spPr/>
        <p:txBody>
          <a:bodyPr/>
          <a:lstStyle/>
          <a:p>
            <a:pPr marL="0" indent="0" eaLnBrk="1" hangingPunct="1">
              <a:buNone/>
            </a:pPr>
            <a:br>
              <a:rPr lang="en-US" altLang="en-US" dirty="0"/>
            </a:br>
            <a:endParaRPr lang="en-US" altLang="en-US" dirty="0"/>
          </a:p>
          <a:p>
            <a:pPr eaLnBrk="1" hangingPunct="1">
              <a:spcBef>
                <a:spcPct val="0"/>
              </a:spcBef>
              <a:buFontTx/>
              <a:buNone/>
            </a:pPr>
            <a:r>
              <a:rPr lang="en-US" altLang="en-US" b="1" dirty="0">
                <a:latin typeface="Courier New" charset="0"/>
              </a:rPr>
              <a:t> </a:t>
            </a:r>
            <a:r>
              <a:rPr lang="en-US" altLang="en-US" dirty="0">
                <a:latin typeface="Consolas" charset="0"/>
                <a:ea typeface="Consolas" charset="0"/>
                <a:cs typeface="Consolas" charset="0"/>
              </a:rPr>
              <a:t>FOR (</a:t>
            </a:r>
            <a:r>
              <a:rPr lang="en-US" altLang="en-US" dirty="0">
                <a:solidFill>
                  <a:srgbClr val="DE2C28"/>
                </a:solidFill>
                <a:latin typeface="Consolas" charset="0"/>
                <a:ea typeface="Consolas" charset="0"/>
                <a:cs typeface="Consolas" charset="0"/>
              </a:rPr>
              <a:t>count ← 1,</a:t>
            </a:r>
            <a:r>
              <a:rPr lang="en-US" altLang="en-US" dirty="0">
                <a:latin typeface="Consolas" charset="0"/>
                <a:ea typeface="Consolas" charset="0"/>
                <a:cs typeface="Consolas" charset="0"/>
              </a:rPr>
              <a:t> </a:t>
            </a:r>
            <a:r>
              <a:rPr lang="en-US" altLang="en-US" dirty="0">
                <a:solidFill>
                  <a:srgbClr val="0000FF"/>
                </a:solidFill>
                <a:latin typeface="Consolas" charset="0"/>
                <a:ea typeface="Consolas" charset="0"/>
                <a:cs typeface="Consolas" charset="0"/>
              </a:rPr>
              <a:t>count &lt;= 5</a:t>
            </a:r>
            <a:r>
              <a:rPr lang="en-US" altLang="en-US" dirty="0">
                <a:latin typeface="Consolas" charset="0"/>
                <a:ea typeface="Consolas" charset="0"/>
                <a:cs typeface="Consolas" charset="0"/>
              </a:rPr>
              <a:t>, </a:t>
            </a:r>
            <a:r>
              <a:rPr lang="en-US" altLang="en-US" dirty="0">
                <a:solidFill>
                  <a:srgbClr val="008000"/>
                </a:solidFill>
                <a:latin typeface="Consolas" charset="0"/>
                <a:ea typeface="Consolas" charset="0"/>
                <a:cs typeface="Consolas" charset="0"/>
              </a:rPr>
              <a:t>count ← count + 1</a:t>
            </a:r>
            <a:r>
              <a:rPr lang="en-US" altLang="en-US" dirty="0">
                <a:latin typeface="Consolas" charset="0"/>
                <a:ea typeface="Consolas" charset="0"/>
                <a:cs typeface="Consolas" charset="0"/>
              </a:rPr>
              <a:t>)</a:t>
            </a:r>
          </a:p>
          <a:p>
            <a:pPr>
              <a:spcBef>
                <a:spcPct val="0"/>
              </a:spcBef>
              <a:buNone/>
            </a:pPr>
            <a:r>
              <a:rPr lang="en-US" altLang="en-US" dirty="0">
                <a:latin typeface="Consolas" charset="0"/>
                <a:ea typeface="Consolas" charset="0"/>
                <a:cs typeface="Consolas" charset="0"/>
              </a:rPr>
              <a:t>  </a:t>
            </a:r>
            <a:r>
              <a:rPr lang="en-US" altLang="en-US" sz="2400" dirty="0"/>
              <a:t>PRINTLINE</a:t>
            </a:r>
            <a:r>
              <a:rPr lang="en-US" altLang="en-US" dirty="0">
                <a:latin typeface="Consolas" charset="0"/>
                <a:ea typeface="Consolas" charset="0"/>
                <a:cs typeface="Consolas" charset="0"/>
              </a:rPr>
              <a:t> count</a:t>
            </a:r>
          </a:p>
          <a:p>
            <a:pPr eaLnBrk="1" hangingPunct="1">
              <a:spcBef>
                <a:spcPct val="0"/>
              </a:spcBef>
              <a:buFontTx/>
              <a:buNone/>
            </a:pPr>
            <a:r>
              <a:rPr lang="en-US" altLang="en-US" dirty="0">
                <a:latin typeface="Consolas" charset="0"/>
                <a:ea typeface="Consolas" charset="0"/>
                <a:cs typeface="Consolas" charset="0"/>
              </a:rPr>
              <a:t> ENDFOR</a:t>
            </a:r>
          </a:p>
          <a:p>
            <a:pPr eaLnBrk="1" hangingPunct="1">
              <a:spcBef>
                <a:spcPct val="0"/>
              </a:spcBef>
              <a:buFontTx/>
              <a:buNone/>
            </a:pPr>
            <a:endParaRPr lang="en-US" altLang="en-US" dirty="0">
              <a:latin typeface="Consolas" charset="0"/>
              <a:ea typeface="Consolas" charset="0"/>
              <a:cs typeface="Consolas" charset="0"/>
            </a:endParaRPr>
          </a:p>
          <a:p>
            <a:pPr eaLnBrk="1" hangingPunct="1">
              <a:spcBef>
                <a:spcPct val="0"/>
              </a:spcBef>
              <a:buFontTx/>
              <a:buNone/>
            </a:pPr>
            <a:endParaRPr lang="en-US" altLang="en-US" dirty="0">
              <a:latin typeface="Consolas" charset="0"/>
              <a:ea typeface="Consolas" charset="0"/>
              <a:cs typeface="Consolas" charset="0"/>
            </a:endParaRPr>
          </a:p>
          <a:p>
            <a:pPr eaLnBrk="1" hangingPunct="1">
              <a:spcBef>
                <a:spcPct val="0"/>
              </a:spcBef>
              <a:buFontTx/>
              <a:buNone/>
            </a:pPr>
            <a:r>
              <a:rPr lang="en-US" altLang="en-US" dirty="0">
                <a:solidFill>
                  <a:srgbClr val="DE2C28"/>
                </a:solidFill>
                <a:latin typeface="Consolas" charset="0"/>
                <a:ea typeface="Consolas" charset="0"/>
                <a:cs typeface="Consolas" charset="0"/>
              </a:rPr>
              <a:t> count ← 1</a:t>
            </a:r>
          </a:p>
          <a:p>
            <a:pPr eaLnBrk="1" hangingPunct="1">
              <a:spcBef>
                <a:spcPct val="0"/>
              </a:spcBef>
              <a:buFontTx/>
              <a:buNone/>
            </a:pPr>
            <a:r>
              <a:rPr lang="en-US" altLang="en-US" dirty="0">
                <a:latin typeface="Consolas" charset="0"/>
                <a:ea typeface="Consolas" charset="0"/>
                <a:cs typeface="Consolas" charset="0"/>
              </a:rPr>
              <a:t> WHILE (</a:t>
            </a:r>
            <a:r>
              <a:rPr lang="en-US" altLang="en-US" dirty="0">
                <a:solidFill>
                  <a:srgbClr val="0000FF"/>
                </a:solidFill>
                <a:latin typeface="Consolas" charset="0"/>
                <a:ea typeface="Consolas" charset="0"/>
                <a:cs typeface="Consolas" charset="0"/>
              </a:rPr>
              <a:t>count &lt;= 5</a:t>
            </a:r>
            <a:r>
              <a:rPr lang="en-US" altLang="en-US" dirty="0">
                <a:latin typeface="Consolas" charset="0"/>
                <a:ea typeface="Consolas" charset="0"/>
                <a:cs typeface="Consolas" charset="0"/>
              </a:rPr>
              <a:t>)</a:t>
            </a:r>
          </a:p>
          <a:p>
            <a:pPr>
              <a:spcBef>
                <a:spcPct val="0"/>
              </a:spcBef>
              <a:buNone/>
            </a:pPr>
            <a:r>
              <a:rPr lang="en-US" altLang="en-US" dirty="0">
                <a:latin typeface="Consolas" charset="0"/>
                <a:ea typeface="Consolas" charset="0"/>
                <a:cs typeface="Consolas" charset="0"/>
              </a:rPr>
              <a:t>  </a:t>
            </a:r>
            <a:r>
              <a:rPr lang="en-US" altLang="en-US" sz="2400" dirty="0"/>
              <a:t>PRINTLINE</a:t>
            </a:r>
            <a:r>
              <a:rPr lang="en-US" altLang="en-US" dirty="0">
                <a:latin typeface="Consolas" charset="0"/>
                <a:ea typeface="Consolas" charset="0"/>
                <a:cs typeface="Consolas" charset="0"/>
              </a:rPr>
              <a:t> count</a:t>
            </a:r>
          </a:p>
          <a:p>
            <a:pPr eaLnBrk="1" hangingPunct="1">
              <a:spcBef>
                <a:spcPct val="0"/>
              </a:spcBef>
              <a:buFontTx/>
              <a:buNone/>
            </a:pPr>
            <a:r>
              <a:rPr lang="en-US" altLang="en-US" dirty="0">
                <a:latin typeface="Consolas" charset="0"/>
                <a:ea typeface="Consolas" charset="0"/>
                <a:cs typeface="Consolas" charset="0"/>
              </a:rPr>
              <a:t>  </a:t>
            </a:r>
            <a:r>
              <a:rPr lang="en-US" altLang="en-US" dirty="0">
                <a:solidFill>
                  <a:srgbClr val="008000"/>
                </a:solidFill>
                <a:latin typeface="Consolas" charset="0"/>
                <a:ea typeface="Consolas" charset="0"/>
                <a:cs typeface="Consolas" charset="0"/>
              </a:rPr>
              <a:t>count ← count + 1</a:t>
            </a:r>
            <a:endParaRPr lang="en-US" altLang="en-US" dirty="0">
              <a:latin typeface="Consolas" charset="0"/>
              <a:ea typeface="Consolas" charset="0"/>
              <a:cs typeface="Consolas" charset="0"/>
            </a:endParaRPr>
          </a:p>
          <a:p>
            <a:pPr eaLnBrk="1" hangingPunct="1">
              <a:spcBef>
                <a:spcPct val="0"/>
              </a:spcBef>
              <a:buFontTx/>
              <a:buNone/>
            </a:pPr>
            <a:r>
              <a:rPr lang="en-US" altLang="en-US" dirty="0">
                <a:latin typeface="Consolas" charset="0"/>
                <a:ea typeface="Consolas" charset="0"/>
                <a:cs typeface="Consolas" charset="0"/>
              </a:rPr>
              <a:t> ENDWHILE</a:t>
            </a:r>
          </a:p>
          <a:p>
            <a:pPr eaLnBrk="1" hangingPunct="1">
              <a:spcBef>
                <a:spcPct val="0"/>
              </a:spcBef>
              <a:buFontTx/>
              <a:buNone/>
            </a:pPr>
            <a:endParaRPr lang="en-US" altLang="en-US" dirty="0">
              <a:latin typeface="Times New Roman" charset="0"/>
            </a:endParaRPr>
          </a:p>
          <a:p>
            <a:pPr eaLnBrk="1" hangingPunct="1"/>
            <a:endParaRPr lang="en-US" altLang="en-US" dirty="0"/>
          </a:p>
        </p:txBody>
      </p:sp>
      <p:sp>
        <p:nvSpPr>
          <p:cNvPr id="5" name="Slide Number Placeholder 4"/>
          <p:cNvSpPr>
            <a:spLocks noGrp="1"/>
          </p:cNvSpPr>
          <p:nvPr>
            <p:ph type="sldNum" sz="quarter" idx="12"/>
          </p:nvPr>
        </p:nvSpPr>
        <p:spPr/>
        <p:txBody>
          <a:bodyPr/>
          <a:lstStyle/>
          <a:p>
            <a:pPr>
              <a:defRPr/>
            </a:pPr>
            <a:fld id="{B0D3F2F0-0EC7-BE44-B818-E2260BC27586}" type="slidenum">
              <a:rPr lang="en-US" smtClean="0"/>
              <a:pPr>
                <a:defRPr/>
              </a:pPr>
              <a:t>62</a:t>
            </a:fld>
            <a:endParaRPr lang="en-US"/>
          </a:p>
        </p:txBody>
      </p:sp>
      <p:sp>
        <p:nvSpPr>
          <p:cNvPr id="7" name="TextBox 6">
            <a:extLst>
              <a:ext uri="{FF2B5EF4-FFF2-40B4-BE49-F238E27FC236}">
                <a16:creationId xmlns:a16="http://schemas.microsoft.com/office/drawing/2014/main" id="{266ED65A-DA82-6C48-8CF7-974607ABD480}"/>
              </a:ext>
            </a:extLst>
          </p:cNvPr>
          <p:cNvSpPr txBox="1"/>
          <p:nvPr/>
        </p:nvSpPr>
        <p:spPr>
          <a:xfrm>
            <a:off x="6457950" y="5410200"/>
            <a:ext cx="2228850" cy="838200"/>
          </a:xfrm>
          <a:prstGeom prst="rect">
            <a:avLst/>
          </a:prstGeom>
          <a:solidFill>
            <a:schemeClr val="bg1"/>
          </a:solidFill>
        </p:spPr>
        <p:txBody>
          <a:bodyPr wrap="square" rtlCol="0">
            <a:spAutoFit/>
          </a:bodyPr>
          <a:lstStyle/>
          <a:p>
            <a:endParaRPr lang="en-US" dirty="0"/>
          </a:p>
        </p:txBody>
      </p:sp>
      <p:sp>
        <p:nvSpPr>
          <p:cNvPr id="8" name="Rectangle 7" title="Pseudo code logo">
            <a:extLst>
              <a:ext uri="{FF2B5EF4-FFF2-40B4-BE49-F238E27FC236}">
                <a16:creationId xmlns:a16="http://schemas.microsoft.com/office/drawing/2014/main" id="{FFF977BB-DA3F-4A48-8736-EFB449BA50AD}"/>
              </a:ext>
            </a:extLst>
          </p:cNvPr>
          <p:cNvSpPr/>
          <p:nvPr/>
        </p:nvSpPr>
        <p:spPr>
          <a:xfrm>
            <a:off x="7543800" y="5325070"/>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324963384"/>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t>Walkthrough of a for loop</a:t>
            </a:r>
          </a:p>
        </p:txBody>
      </p:sp>
      <p:sp>
        <p:nvSpPr>
          <p:cNvPr id="18435" name="Rectangle 3"/>
          <p:cNvSpPr>
            <a:spLocks noGrp="1" noChangeArrowheads="1"/>
          </p:cNvSpPr>
          <p:nvPr>
            <p:ph idx="1"/>
          </p:nvPr>
        </p:nvSpPr>
        <p:spPr/>
        <p:txBody>
          <a:bodyPr/>
          <a:lstStyle/>
          <a:p>
            <a:r>
              <a:rPr lang="en-US" altLang="en-US" sz="2400" dirty="0"/>
              <a:t>1000 sentences again?  No problem…</a:t>
            </a:r>
            <a:br>
              <a:rPr lang="en-US" altLang="en-US" sz="2400" dirty="0"/>
            </a:br>
            <a:endParaRPr lang="en-US" altLang="en-US" sz="2400" dirty="0"/>
          </a:p>
          <a:p>
            <a:endParaRPr lang="en-US" altLang="en-US" dirty="0"/>
          </a:p>
          <a:p>
            <a:pPr lvl="1">
              <a:buFontTx/>
              <a:buNone/>
            </a:pPr>
            <a:r>
              <a:rPr lang="en-US" altLang="en-US" sz="2800" dirty="0">
                <a:solidFill>
                  <a:srgbClr val="0432FF"/>
                </a:solidFill>
              </a:rPr>
              <a:t>int </a:t>
            </a:r>
            <a:r>
              <a:rPr lang="en-US" altLang="en-US" sz="2800" dirty="0"/>
              <a:t>counter;</a:t>
            </a:r>
          </a:p>
          <a:p>
            <a:pPr lvl="1">
              <a:buFontTx/>
              <a:buNone/>
            </a:pPr>
            <a:r>
              <a:rPr lang="en-US" altLang="en-US" sz="2800" dirty="0">
                <a:solidFill>
                  <a:srgbClr val="0432FF"/>
                </a:solidFill>
              </a:rPr>
              <a:t>for</a:t>
            </a:r>
            <a:r>
              <a:rPr lang="en-US" altLang="en-US" sz="2800" dirty="0"/>
              <a:t> (counter = 1; counter &lt;= 1000; counter++) {</a:t>
            </a:r>
          </a:p>
          <a:p>
            <a:pPr lvl="1">
              <a:buFontTx/>
              <a:buNone/>
            </a:pPr>
            <a:r>
              <a:rPr lang="en-US" altLang="en-US" sz="2800" dirty="0"/>
              <a:t>	 PRINTLINE (counter + “I will not…”);</a:t>
            </a:r>
          </a:p>
          <a:p>
            <a:pPr lvl="1">
              <a:buFontTx/>
              <a:buNone/>
            </a:pPr>
            <a:r>
              <a:rPr lang="en-US" altLang="en-US" sz="2800" dirty="0"/>
              <a:t>}</a:t>
            </a:r>
          </a:p>
        </p:txBody>
      </p:sp>
      <p:sp>
        <p:nvSpPr>
          <p:cNvPr id="2" name="Slide Number Placeholder 1">
            <a:extLst>
              <a:ext uri="{FF2B5EF4-FFF2-40B4-BE49-F238E27FC236}">
                <a16:creationId xmlns:a16="http://schemas.microsoft.com/office/drawing/2014/main" id="{0FEA4620-9ECB-5B40-8A95-5389CB4822B0}"/>
              </a:ext>
            </a:extLst>
          </p:cNvPr>
          <p:cNvSpPr>
            <a:spLocks noGrp="1"/>
          </p:cNvSpPr>
          <p:nvPr>
            <p:ph type="sldNum" sz="quarter" idx="12"/>
          </p:nvPr>
        </p:nvSpPr>
        <p:spPr/>
        <p:txBody>
          <a:bodyPr/>
          <a:lstStyle/>
          <a:p>
            <a:fld id="{DCDCC0F0-3959-5643-A12E-98A206BA0E77}" type="slidenum">
              <a:rPr lang="en-US" altLang="en-US" smtClean="0"/>
              <a:pPr/>
              <a:t>63</a:t>
            </a:fld>
            <a:endParaRPr lang="en-US" altLang="en-US"/>
          </a:p>
        </p:txBody>
      </p:sp>
    </p:spTree>
    <p:extLst>
      <p:ext uri="{BB962C8B-B14F-4D97-AF65-F5344CB8AC3E}">
        <p14:creationId xmlns:p14="http://schemas.microsoft.com/office/powerpoint/2010/main" val="5933145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Why this works</a:t>
            </a:r>
          </a:p>
        </p:txBody>
      </p:sp>
      <p:sp>
        <p:nvSpPr>
          <p:cNvPr id="23555" name="Rectangle 3"/>
          <p:cNvSpPr>
            <a:spLocks noGrp="1" noChangeArrowheads="1"/>
          </p:cNvSpPr>
          <p:nvPr>
            <p:ph idx="1"/>
          </p:nvPr>
        </p:nvSpPr>
        <p:spPr/>
        <p:txBody>
          <a:bodyPr/>
          <a:lstStyle/>
          <a:p>
            <a:endParaRPr lang="en-US" altLang="en-US" sz="3200" dirty="0"/>
          </a:p>
          <a:p>
            <a:endParaRPr lang="en-US" altLang="en-US" sz="3200" dirty="0"/>
          </a:p>
          <a:p>
            <a:pPr lvl="1">
              <a:buFontTx/>
              <a:buNone/>
            </a:pPr>
            <a:r>
              <a:rPr lang="en-US" altLang="en-US" sz="2800" dirty="0">
                <a:solidFill>
                  <a:srgbClr val="0432FF"/>
                </a:solidFill>
              </a:rPr>
              <a:t>int </a:t>
            </a:r>
            <a:r>
              <a:rPr lang="en-US" altLang="en-US" sz="2800" dirty="0"/>
              <a:t>counter;</a:t>
            </a:r>
          </a:p>
          <a:p>
            <a:pPr lvl="1">
              <a:buFontTx/>
              <a:buNone/>
            </a:pPr>
            <a:r>
              <a:rPr lang="en-US" altLang="en-US" sz="2800" dirty="0">
                <a:solidFill>
                  <a:srgbClr val="0432FF"/>
                </a:solidFill>
              </a:rPr>
              <a:t>for</a:t>
            </a:r>
            <a:r>
              <a:rPr lang="en-US" altLang="en-US" sz="2800" dirty="0"/>
              <a:t> (</a:t>
            </a:r>
            <a:r>
              <a:rPr lang="en-US" altLang="en-US" sz="2800" dirty="0">
                <a:solidFill>
                  <a:srgbClr val="FF0000"/>
                </a:solidFill>
              </a:rPr>
              <a:t>counter = 1; counter &lt;= 1000; </a:t>
            </a:r>
            <a:r>
              <a:rPr lang="en-US" altLang="en-US" sz="2800" dirty="0"/>
              <a:t>counter++) {</a:t>
            </a:r>
          </a:p>
          <a:p>
            <a:pPr lvl="1">
              <a:buFontTx/>
              <a:buNone/>
            </a:pPr>
            <a:r>
              <a:rPr lang="en-US" altLang="en-US" sz="2800" dirty="0"/>
              <a:t>	 PRINTLINE (counter + “I will not…”);</a:t>
            </a:r>
          </a:p>
          <a:p>
            <a:pPr lvl="1">
              <a:buFontTx/>
              <a:buNone/>
            </a:pPr>
            <a:r>
              <a:rPr lang="en-US" altLang="en-US" sz="2800" dirty="0"/>
              <a:t>}</a:t>
            </a:r>
          </a:p>
        </p:txBody>
      </p:sp>
      <p:sp>
        <p:nvSpPr>
          <p:cNvPr id="23556"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7"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23558" name="Text Box 6"/>
          <p:cNvSpPr txBox="1">
            <a:spLocks noChangeArrowheads="1"/>
          </p:cNvSpPr>
          <p:nvPr/>
        </p:nvSpPr>
        <p:spPr bwMode="auto">
          <a:xfrm>
            <a:off x="6368164" y="2497382"/>
            <a:ext cx="4122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200" dirty="0">
                <a:solidFill>
                  <a:srgbClr val="FF0000"/>
                </a:solidFill>
              </a:rPr>
              <a:t>1</a:t>
            </a:r>
            <a:endParaRPr lang="en-US" altLang="en-US" dirty="0">
              <a:solidFill>
                <a:srgbClr val="FF0000"/>
              </a:solidFill>
            </a:endParaRPr>
          </a:p>
        </p:txBody>
      </p:sp>
      <p:sp>
        <p:nvSpPr>
          <p:cNvPr id="7" name="TextBox 6">
            <a:extLst>
              <a:ext uri="{FF2B5EF4-FFF2-40B4-BE49-F238E27FC236}">
                <a16:creationId xmlns:a16="http://schemas.microsoft.com/office/drawing/2014/main" id="{AADC750A-8795-E24D-8DAE-ADDF3085C28E}"/>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8" name="Picture 10" descr="Java Logo">
            <a:extLst>
              <a:ext uri="{FF2B5EF4-FFF2-40B4-BE49-F238E27FC236}">
                <a16:creationId xmlns:a16="http://schemas.microsoft.com/office/drawing/2014/main" id="{ACB4A9AB-777A-6441-B7E8-A6551EF76D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 Sharp Logo">
            <a:extLst>
              <a:ext uri="{FF2B5EF4-FFF2-40B4-BE49-F238E27FC236}">
                <a16:creationId xmlns:a16="http://schemas.microsoft.com/office/drawing/2014/main" id="{DAF5425B-6BA5-C24B-BC3B-87F9DF0C59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logo showing C++" title="C++ Logo">
            <a:extLst>
              <a:ext uri="{FF2B5EF4-FFF2-40B4-BE49-F238E27FC236}">
                <a16:creationId xmlns:a16="http://schemas.microsoft.com/office/drawing/2014/main" id="{33EA1413-0E2A-0B4A-B034-A0F1DF77FBEA}"/>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13F64BD3-8D66-F244-A6A5-DCB011194802}"/>
              </a:ext>
            </a:extLst>
          </p:cNvPr>
          <p:cNvSpPr>
            <a:spLocks noGrp="1"/>
          </p:cNvSpPr>
          <p:nvPr>
            <p:ph type="sldNum" sz="quarter" idx="12"/>
          </p:nvPr>
        </p:nvSpPr>
        <p:spPr/>
        <p:txBody>
          <a:bodyPr/>
          <a:lstStyle/>
          <a:p>
            <a:fld id="{DCDCC0F0-3959-5643-A12E-98A206BA0E77}" type="slidenum">
              <a:rPr lang="en-US" altLang="en-US" smtClean="0"/>
              <a:pPr/>
              <a:t>64</a:t>
            </a:fld>
            <a:endParaRPr lang="en-US" altLang="en-US"/>
          </a:p>
        </p:txBody>
      </p:sp>
    </p:spTree>
    <p:extLst>
      <p:ext uri="{BB962C8B-B14F-4D97-AF65-F5344CB8AC3E}">
        <p14:creationId xmlns:p14="http://schemas.microsoft.com/office/powerpoint/2010/main" val="10716234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Why this works</a:t>
            </a:r>
          </a:p>
        </p:txBody>
      </p:sp>
      <p:sp>
        <p:nvSpPr>
          <p:cNvPr id="20483" name="Rectangle 3"/>
          <p:cNvSpPr>
            <a:spLocks noGrp="1" noChangeArrowheads="1"/>
          </p:cNvSpPr>
          <p:nvPr>
            <p:ph idx="1"/>
          </p:nvPr>
        </p:nvSpPr>
        <p:spPr/>
        <p:txBody>
          <a:bodyPr/>
          <a:lstStyle/>
          <a:p>
            <a:endParaRPr lang="en-US" altLang="en-US" sz="3200" dirty="0"/>
          </a:p>
          <a:p>
            <a:endParaRPr lang="en-US" altLang="en-US" sz="3200" dirty="0"/>
          </a:p>
          <a:p>
            <a:pPr lvl="1">
              <a:buFontTx/>
              <a:buNone/>
            </a:pPr>
            <a:r>
              <a:rPr lang="en-US" altLang="en-US" sz="2800" dirty="0">
                <a:solidFill>
                  <a:srgbClr val="0432FF"/>
                </a:solidFill>
              </a:rPr>
              <a:t>int </a:t>
            </a:r>
            <a:r>
              <a:rPr lang="en-US" altLang="en-US" sz="2800" dirty="0"/>
              <a:t>counter;</a:t>
            </a:r>
          </a:p>
          <a:p>
            <a:pPr lvl="1">
              <a:buFontTx/>
              <a:buNone/>
            </a:pPr>
            <a:r>
              <a:rPr lang="en-US" altLang="en-US" sz="2800" dirty="0">
                <a:solidFill>
                  <a:srgbClr val="0432FF"/>
                </a:solidFill>
              </a:rPr>
              <a:t>for</a:t>
            </a:r>
            <a:r>
              <a:rPr lang="en-US" altLang="en-US" sz="2800" dirty="0"/>
              <a:t> (counter = 1; counter &lt;= 1000; counter++) {</a:t>
            </a:r>
          </a:p>
          <a:p>
            <a:pPr lvl="1">
              <a:buFontTx/>
              <a:buNone/>
            </a:pPr>
            <a:r>
              <a:rPr lang="en-US" altLang="en-US" sz="2800" dirty="0"/>
              <a:t>	 PRINTLINE (counter + “I will not…”);</a:t>
            </a:r>
          </a:p>
          <a:p>
            <a:pPr lvl="1">
              <a:buFontTx/>
              <a:buNone/>
            </a:pPr>
            <a:r>
              <a:rPr lang="en-US" altLang="en-US" sz="2800" dirty="0"/>
              <a:t>}</a:t>
            </a:r>
          </a:p>
        </p:txBody>
      </p:sp>
      <p:sp>
        <p:nvSpPr>
          <p:cNvPr id="20484"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5"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20487" name="Text Box 7"/>
          <p:cNvSpPr txBox="1">
            <a:spLocks noChangeArrowheads="1"/>
          </p:cNvSpPr>
          <p:nvPr/>
        </p:nvSpPr>
        <p:spPr bwMode="auto">
          <a:xfrm>
            <a:off x="4222052" y="2209800"/>
            <a:ext cx="657552" cy="42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143" dirty="0">
                <a:solidFill>
                  <a:srgbClr val="0432FF"/>
                </a:solidFill>
              </a:rPr>
              <a:t>true</a:t>
            </a:r>
          </a:p>
        </p:txBody>
      </p:sp>
      <p:sp>
        <p:nvSpPr>
          <p:cNvPr id="20488" name="Line 8"/>
          <p:cNvSpPr>
            <a:spLocks noChangeShapeType="1"/>
          </p:cNvSpPr>
          <p:nvPr/>
        </p:nvSpPr>
        <p:spPr bwMode="auto">
          <a:xfrm>
            <a:off x="4572000" y="2559747"/>
            <a:ext cx="0" cy="699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Text Box 6"/>
          <p:cNvSpPr txBox="1">
            <a:spLocks noChangeArrowheads="1"/>
          </p:cNvSpPr>
          <p:nvPr/>
        </p:nvSpPr>
        <p:spPr bwMode="auto">
          <a:xfrm>
            <a:off x="6368164" y="2497382"/>
            <a:ext cx="4122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200" dirty="0">
                <a:solidFill>
                  <a:srgbClr val="FF0000"/>
                </a:solidFill>
              </a:rPr>
              <a:t>1</a:t>
            </a:r>
            <a:endParaRPr lang="en-US" altLang="en-US" dirty="0">
              <a:solidFill>
                <a:srgbClr val="FF0000"/>
              </a:solidFill>
            </a:endParaRPr>
          </a:p>
        </p:txBody>
      </p:sp>
      <p:sp>
        <p:nvSpPr>
          <p:cNvPr id="10" name="TextBox 9">
            <a:extLst>
              <a:ext uri="{FF2B5EF4-FFF2-40B4-BE49-F238E27FC236}">
                <a16:creationId xmlns:a16="http://schemas.microsoft.com/office/drawing/2014/main" id="{63BBD067-EAC5-C64E-AE3A-2C68D17E4ED7}"/>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1" name="Picture 10" descr="Java Logo">
            <a:extLst>
              <a:ext uri="{FF2B5EF4-FFF2-40B4-BE49-F238E27FC236}">
                <a16:creationId xmlns:a16="http://schemas.microsoft.com/office/drawing/2014/main" id="{B90DD642-7F36-9E44-B4D0-302EEF1955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 Sharp Logo">
            <a:extLst>
              <a:ext uri="{FF2B5EF4-FFF2-40B4-BE49-F238E27FC236}">
                <a16:creationId xmlns:a16="http://schemas.microsoft.com/office/drawing/2014/main" id="{BE51F0F3-1AAC-7446-90D9-EFF10EA90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logo showing C++" title="C++ Logo">
            <a:extLst>
              <a:ext uri="{FF2B5EF4-FFF2-40B4-BE49-F238E27FC236}">
                <a16:creationId xmlns:a16="http://schemas.microsoft.com/office/drawing/2014/main" id="{1FC1BF5D-900B-7145-BE8E-1C4D87FD684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94953748-C426-2A4B-872D-847916A7D572}"/>
              </a:ext>
            </a:extLst>
          </p:cNvPr>
          <p:cNvSpPr>
            <a:spLocks noGrp="1"/>
          </p:cNvSpPr>
          <p:nvPr>
            <p:ph type="sldNum" sz="quarter" idx="12"/>
          </p:nvPr>
        </p:nvSpPr>
        <p:spPr/>
        <p:txBody>
          <a:bodyPr/>
          <a:lstStyle/>
          <a:p>
            <a:fld id="{DCDCC0F0-3959-5643-A12E-98A206BA0E77}" type="slidenum">
              <a:rPr lang="en-US" altLang="en-US" smtClean="0"/>
              <a:pPr/>
              <a:t>65</a:t>
            </a:fld>
            <a:endParaRPr lang="en-US" altLang="en-US"/>
          </a:p>
        </p:txBody>
      </p:sp>
    </p:spTree>
    <p:extLst>
      <p:ext uri="{BB962C8B-B14F-4D97-AF65-F5344CB8AC3E}">
        <p14:creationId xmlns:p14="http://schemas.microsoft.com/office/powerpoint/2010/main" val="19776284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Why this works</a:t>
            </a:r>
          </a:p>
        </p:txBody>
      </p:sp>
      <p:sp>
        <p:nvSpPr>
          <p:cNvPr id="21507" name="Rectangle 3"/>
          <p:cNvSpPr>
            <a:spLocks noGrp="1" noChangeArrowheads="1"/>
          </p:cNvSpPr>
          <p:nvPr>
            <p:ph idx="1"/>
          </p:nvPr>
        </p:nvSpPr>
        <p:spPr/>
        <p:txBody>
          <a:bodyPr/>
          <a:lstStyle/>
          <a:p>
            <a:endParaRPr lang="en-US" altLang="en-US" sz="3200" dirty="0"/>
          </a:p>
          <a:p>
            <a:endParaRPr lang="en-US" altLang="en-US" sz="3200" dirty="0"/>
          </a:p>
          <a:p>
            <a:pPr lvl="1">
              <a:buFontTx/>
              <a:buNone/>
            </a:pPr>
            <a:r>
              <a:rPr lang="en-US" altLang="en-US" sz="2800" dirty="0">
                <a:solidFill>
                  <a:srgbClr val="0432FF"/>
                </a:solidFill>
              </a:rPr>
              <a:t>int </a:t>
            </a:r>
            <a:r>
              <a:rPr lang="en-US" altLang="en-US" sz="2800" dirty="0"/>
              <a:t>counter;</a:t>
            </a:r>
          </a:p>
          <a:p>
            <a:pPr lvl="1">
              <a:buFontTx/>
              <a:buNone/>
            </a:pPr>
            <a:r>
              <a:rPr lang="en-US" altLang="en-US" sz="2800" dirty="0">
                <a:solidFill>
                  <a:srgbClr val="0432FF"/>
                </a:solidFill>
              </a:rPr>
              <a:t>for</a:t>
            </a:r>
            <a:r>
              <a:rPr lang="en-US" altLang="en-US" sz="2800" dirty="0"/>
              <a:t> (counter = 1; counter &lt;= 1000; counter++) {</a:t>
            </a:r>
          </a:p>
          <a:p>
            <a:pPr lvl="1">
              <a:buFontTx/>
              <a:buNone/>
            </a:pPr>
            <a:r>
              <a:rPr lang="en-US" altLang="en-US" sz="2800" dirty="0"/>
              <a:t>	 PRINTLINE (counter + “I will not…”);</a:t>
            </a:r>
          </a:p>
          <a:p>
            <a:pPr lvl="1">
              <a:buFontTx/>
              <a:buNone/>
            </a:pPr>
            <a:r>
              <a:rPr lang="en-US" altLang="en-US" sz="2800" dirty="0"/>
              <a:t>}</a:t>
            </a:r>
          </a:p>
          <a:p>
            <a:pPr lvl="1">
              <a:buFontTx/>
              <a:buNone/>
            </a:pPr>
            <a:endParaRPr lang="en-US" altLang="en-US" sz="2800" dirty="0"/>
          </a:p>
          <a:p>
            <a:pPr lvl="1">
              <a:buFontTx/>
              <a:buNone/>
            </a:pPr>
            <a:r>
              <a:rPr lang="en-US" altLang="en-US" sz="2800" dirty="0"/>
              <a:t>Output: </a:t>
            </a:r>
            <a:r>
              <a:rPr lang="en-US" altLang="en-US" sz="2800" dirty="0">
                <a:solidFill>
                  <a:srgbClr val="FF0000"/>
                </a:solidFill>
              </a:rPr>
              <a:t>1</a:t>
            </a:r>
            <a:r>
              <a:rPr lang="en-US" altLang="en-US" sz="2800" dirty="0"/>
              <a:t> I will not eat Taco Bell.</a:t>
            </a:r>
          </a:p>
        </p:txBody>
      </p:sp>
      <p:sp>
        <p:nvSpPr>
          <p:cNvPr id="21508"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09"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8" name="Text Box 6"/>
          <p:cNvSpPr txBox="1">
            <a:spLocks noChangeArrowheads="1"/>
          </p:cNvSpPr>
          <p:nvPr/>
        </p:nvSpPr>
        <p:spPr bwMode="auto">
          <a:xfrm>
            <a:off x="6368164" y="2497382"/>
            <a:ext cx="4122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200" dirty="0">
                <a:solidFill>
                  <a:srgbClr val="FF0000"/>
                </a:solidFill>
              </a:rPr>
              <a:t>1</a:t>
            </a:r>
            <a:endParaRPr lang="en-US" altLang="en-US" dirty="0">
              <a:solidFill>
                <a:srgbClr val="FF0000"/>
              </a:solidFill>
            </a:endParaRPr>
          </a:p>
        </p:txBody>
      </p:sp>
      <p:sp>
        <p:nvSpPr>
          <p:cNvPr id="7" name="TextBox 6">
            <a:extLst>
              <a:ext uri="{FF2B5EF4-FFF2-40B4-BE49-F238E27FC236}">
                <a16:creationId xmlns:a16="http://schemas.microsoft.com/office/drawing/2014/main" id="{F6D61FF3-2056-AE45-9E5C-D6544F99E7BE}"/>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9" name="Picture 10" descr="Java Logo">
            <a:extLst>
              <a:ext uri="{FF2B5EF4-FFF2-40B4-BE49-F238E27FC236}">
                <a16:creationId xmlns:a16="http://schemas.microsoft.com/office/drawing/2014/main" id="{DF77A8E9-C893-0C44-9D5F-384EBB179F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 Sharp Logo">
            <a:extLst>
              <a:ext uri="{FF2B5EF4-FFF2-40B4-BE49-F238E27FC236}">
                <a16:creationId xmlns:a16="http://schemas.microsoft.com/office/drawing/2014/main" id="{5B7E6F22-2AA5-6E4B-8FC1-A5825B2705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logo showing C++" title="C++ Logo">
            <a:extLst>
              <a:ext uri="{FF2B5EF4-FFF2-40B4-BE49-F238E27FC236}">
                <a16:creationId xmlns:a16="http://schemas.microsoft.com/office/drawing/2014/main" id="{3781F693-AE91-2844-B0FE-4B8B6725BB6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7C1209F7-4F5A-1848-BA9C-88F80135F995}"/>
              </a:ext>
            </a:extLst>
          </p:cNvPr>
          <p:cNvSpPr>
            <a:spLocks noGrp="1"/>
          </p:cNvSpPr>
          <p:nvPr>
            <p:ph type="sldNum" sz="quarter" idx="12"/>
          </p:nvPr>
        </p:nvSpPr>
        <p:spPr/>
        <p:txBody>
          <a:bodyPr/>
          <a:lstStyle/>
          <a:p>
            <a:fld id="{DCDCC0F0-3959-5643-A12E-98A206BA0E77}" type="slidenum">
              <a:rPr lang="en-US" altLang="en-US" smtClean="0"/>
              <a:pPr/>
              <a:t>66</a:t>
            </a:fld>
            <a:endParaRPr lang="en-US" altLang="en-US"/>
          </a:p>
        </p:txBody>
      </p:sp>
    </p:spTree>
    <p:extLst>
      <p:ext uri="{BB962C8B-B14F-4D97-AF65-F5344CB8AC3E}">
        <p14:creationId xmlns:p14="http://schemas.microsoft.com/office/powerpoint/2010/main" val="13974251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Why this works</a:t>
            </a:r>
          </a:p>
        </p:txBody>
      </p:sp>
      <p:sp>
        <p:nvSpPr>
          <p:cNvPr id="22531" name="Rectangle 3"/>
          <p:cNvSpPr>
            <a:spLocks noGrp="1" noChangeArrowheads="1"/>
          </p:cNvSpPr>
          <p:nvPr>
            <p:ph idx="1"/>
          </p:nvPr>
        </p:nvSpPr>
        <p:spPr/>
        <p:txBody>
          <a:bodyPr/>
          <a:lstStyle/>
          <a:p>
            <a:endParaRPr lang="en-US" altLang="en-US" sz="3200" dirty="0"/>
          </a:p>
          <a:p>
            <a:endParaRPr lang="en-US" altLang="en-US" sz="3200" dirty="0"/>
          </a:p>
          <a:p>
            <a:pPr lvl="1">
              <a:buFontTx/>
              <a:buNone/>
            </a:pPr>
            <a:r>
              <a:rPr lang="en-US" altLang="en-US" sz="2800" dirty="0">
                <a:solidFill>
                  <a:srgbClr val="0432FF"/>
                </a:solidFill>
              </a:rPr>
              <a:t>int </a:t>
            </a:r>
            <a:r>
              <a:rPr lang="en-US" altLang="en-US" sz="2800" dirty="0"/>
              <a:t>counter;</a:t>
            </a:r>
          </a:p>
          <a:p>
            <a:pPr lvl="1">
              <a:buFontTx/>
              <a:buNone/>
            </a:pPr>
            <a:r>
              <a:rPr lang="en-US" altLang="en-US" sz="2800" dirty="0">
                <a:solidFill>
                  <a:srgbClr val="0432FF"/>
                </a:solidFill>
              </a:rPr>
              <a:t>for</a:t>
            </a:r>
            <a:r>
              <a:rPr lang="en-US" altLang="en-US" sz="2800" dirty="0"/>
              <a:t> (counter = 1; counter &lt;= 1000; </a:t>
            </a:r>
            <a:r>
              <a:rPr lang="en-US" altLang="en-US" sz="2800" dirty="0">
                <a:solidFill>
                  <a:srgbClr val="FF0000"/>
                </a:solidFill>
              </a:rPr>
              <a:t>counter++</a:t>
            </a:r>
            <a:r>
              <a:rPr lang="en-US" altLang="en-US" sz="2800" dirty="0"/>
              <a:t>) {</a:t>
            </a:r>
          </a:p>
          <a:p>
            <a:pPr lvl="1">
              <a:buFontTx/>
              <a:buNone/>
            </a:pPr>
            <a:r>
              <a:rPr lang="en-US" altLang="en-US" sz="2800" dirty="0"/>
              <a:t>	 PRINTLINE (counter + “I will not…”);</a:t>
            </a:r>
          </a:p>
          <a:p>
            <a:pPr lvl="1">
              <a:buFontTx/>
              <a:buNone/>
            </a:pPr>
            <a:r>
              <a:rPr lang="en-US" altLang="en-US" sz="2800" dirty="0"/>
              <a:t>}</a:t>
            </a:r>
          </a:p>
          <a:p>
            <a:pPr lvl="1">
              <a:buFontTx/>
              <a:buNone/>
            </a:pPr>
            <a:endParaRPr lang="en-US" altLang="en-US" sz="2800" dirty="0"/>
          </a:p>
        </p:txBody>
      </p:sp>
      <p:sp>
        <p:nvSpPr>
          <p:cNvPr id="22532"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3"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22536" name="Freeform 8"/>
          <p:cNvSpPr>
            <a:spLocks/>
          </p:cNvSpPr>
          <p:nvPr/>
        </p:nvSpPr>
        <p:spPr bwMode="auto">
          <a:xfrm>
            <a:off x="457200" y="3535951"/>
            <a:ext cx="466597" cy="933193"/>
          </a:xfrm>
          <a:custGeom>
            <a:avLst/>
            <a:gdLst>
              <a:gd name="T0" fmla="*/ 192 w 192"/>
              <a:gd name="T1" fmla="*/ 336 h 336"/>
              <a:gd name="T2" fmla="*/ 0 w 192"/>
              <a:gd name="T3" fmla="*/ 144 h 336"/>
              <a:gd name="T4" fmla="*/ 192 w 192"/>
              <a:gd name="T5" fmla="*/ 0 h 336"/>
            </a:gdLst>
            <a:ahLst/>
            <a:cxnLst>
              <a:cxn ang="0">
                <a:pos x="T0" y="T1"/>
              </a:cxn>
              <a:cxn ang="0">
                <a:pos x="T2" y="T3"/>
              </a:cxn>
              <a:cxn ang="0">
                <a:pos x="T4" y="T5"/>
              </a:cxn>
            </a:cxnLst>
            <a:rect l="0" t="0" r="r" b="b"/>
            <a:pathLst>
              <a:path w="192" h="336">
                <a:moveTo>
                  <a:pt x="192" y="336"/>
                </a:moveTo>
                <a:cubicBezTo>
                  <a:pt x="96" y="268"/>
                  <a:pt x="0" y="200"/>
                  <a:pt x="0" y="144"/>
                </a:cubicBezTo>
                <a:cubicBezTo>
                  <a:pt x="0" y="88"/>
                  <a:pt x="144" y="24"/>
                  <a:pt x="192" y="0"/>
                </a:cubicBezTo>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537" name="Line 9"/>
          <p:cNvSpPr>
            <a:spLocks noChangeShapeType="1"/>
          </p:cNvSpPr>
          <p:nvPr/>
        </p:nvSpPr>
        <p:spPr bwMode="auto">
          <a:xfrm flipV="1">
            <a:off x="791895" y="3505200"/>
            <a:ext cx="194424" cy="97212"/>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Text Box 6"/>
          <p:cNvSpPr txBox="1">
            <a:spLocks noChangeArrowheads="1"/>
          </p:cNvSpPr>
          <p:nvPr/>
        </p:nvSpPr>
        <p:spPr bwMode="auto">
          <a:xfrm>
            <a:off x="6368164" y="2497382"/>
            <a:ext cx="4122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200" dirty="0">
                <a:solidFill>
                  <a:srgbClr val="FF0000"/>
                </a:solidFill>
              </a:rPr>
              <a:t>2</a:t>
            </a:r>
            <a:endParaRPr lang="en-US" altLang="en-US" dirty="0">
              <a:solidFill>
                <a:srgbClr val="FF0000"/>
              </a:solidFill>
            </a:endParaRPr>
          </a:p>
        </p:txBody>
      </p:sp>
      <p:sp>
        <p:nvSpPr>
          <p:cNvPr id="10" name="TextBox 9">
            <a:extLst>
              <a:ext uri="{FF2B5EF4-FFF2-40B4-BE49-F238E27FC236}">
                <a16:creationId xmlns:a16="http://schemas.microsoft.com/office/drawing/2014/main" id="{48204E71-0CFB-614A-8F06-820B8BD13FEC}"/>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1" name="Picture 10" descr="Java Logo">
            <a:extLst>
              <a:ext uri="{FF2B5EF4-FFF2-40B4-BE49-F238E27FC236}">
                <a16:creationId xmlns:a16="http://schemas.microsoft.com/office/drawing/2014/main" id="{54E74E9F-E785-D149-A8B2-265BB46D4BD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 Sharp Logo">
            <a:extLst>
              <a:ext uri="{FF2B5EF4-FFF2-40B4-BE49-F238E27FC236}">
                <a16:creationId xmlns:a16="http://schemas.microsoft.com/office/drawing/2014/main" id="{0037C814-D4F0-F64F-8CE8-269DBBED894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logo showing C++" title="C++ Logo">
            <a:extLst>
              <a:ext uri="{FF2B5EF4-FFF2-40B4-BE49-F238E27FC236}">
                <a16:creationId xmlns:a16="http://schemas.microsoft.com/office/drawing/2014/main" id="{3126E7A6-6DCD-9443-9C38-7EBA8AE7A1A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F8E3E00C-F448-E74D-8FCE-A932AC34B554}"/>
              </a:ext>
            </a:extLst>
          </p:cNvPr>
          <p:cNvSpPr>
            <a:spLocks noGrp="1"/>
          </p:cNvSpPr>
          <p:nvPr>
            <p:ph type="sldNum" sz="quarter" idx="12"/>
          </p:nvPr>
        </p:nvSpPr>
        <p:spPr/>
        <p:txBody>
          <a:bodyPr/>
          <a:lstStyle/>
          <a:p>
            <a:fld id="{DCDCC0F0-3959-5643-A12E-98A206BA0E77}" type="slidenum">
              <a:rPr lang="en-US" altLang="en-US" smtClean="0"/>
              <a:pPr/>
              <a:t>67</a:t>
            </a:fld>
            <a:endParaRPr lang="en-US" altLang="en-US"/>
          </a:p>
        </p:txBody>
      </p:sp>
    </p:spTree>
    <p:extLst>
      <p:ext uri="{BB962C8B-B14F-4D97-AF65-F5344CB8AC3E}">
        <p14:creationId xmlns:p14="http://schemas.microsoft.com/office/powerpoint/2010/main" val="16429458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Why this works</a:t>
            </a:r>
          </a:p>
        </p:txBody>
      </p:sp>
      <p:sp>
        <p:nvSpPr>
          <p:cNvPr id="24579" name="Rectangle 3"/>
          <p:cNvSpPr>
            <a:spLocks noGrp="1" noChangeArrowheads="1"/>
          </p:cNvSpPr>
          <p:nvPr>
            <p:ph idx="1"/>
          </p:nvPr>
        </p:nvSpPr>
        <p:spPr/>
        <p:txBody>
          <a:bodyPr/>
          <a:lstStyle/>
          <a:p>
            <a:endParaRPr lang="en-US" altLang="en-US" sz="3200" dirty="0"/>
          </a:p>
          <a:p>
            <a:endParaRPr lang="en-US" altLang="en-US" sz="3200" dirty="0"/>
          </a:p>
          <a:p>
            <a:pPr lvl="1">
              <a:buFontTx/>
              <a:buNone/>
            </a:pPr>
            <a:r>
              <a:rPr lang="en-US" altLang="en-US" sz="2800" dirty="0">
                <a:solidFill>
                  <a:srgbClr val="0432FF"/>
                </a:solidFill>
              </a:rPr>
              <a:t>int </a:t>
            </a:r>
            <a:r>
              <a:rPr lang="en-US" altLang="en-US" sz="2800" dirty="0"/>
              <a:t>counter;</a:t>
            </a:r>
          </a:p>
          <a:p>
            <a:pPr lvl="1">
              <a:buFontTx/>
              <a:buNone/>
            </a:pPr>
            <a:r>
              <a:rPr lang="en-US" altLang="en-US" sz="2800" dirty="0">
                <a:solidFill>
                  <a:srgbClr val="0432FF"/>
                </a:solidFill>
              </a:rPr>
              <a:t>for</a:t>
            </a:r>
            <a:r>
              <a:rPr lang="en-US" altLang="en-US" sz="2800" dirty="0"/>
              <a:t> (counter = 1; counter &lt;= 1000; counter++) {</a:t>
            </a:r>
          </a:p>
          <a:p>
            <a:pPr lvl="1">
              <a:buFontTx/>
              <a:buNone/>
            </a:pPr>
            <a:r>
              <a:rPr lang="en-US" altLang="en-US" sz="2800" dirty="0"/>
              <a:t>	 PRINTLINE (counter + “I will not…”);</a:t>
            </a:r>
          </a:p>
          <a:p>
            <a:pPr lvl="1">
              <a:buFontTx/>
              <a:buNone/>
            </a:pPr>
            <a:r>
              <a:rPr lang="en-US" altLang="en-US" sz="2800" dirty="0"/>
              <a:t>}</a:t>
            </a:r>
          </a:p>
        </p:txBody>
      </p:sp>
      <p:sp>
        <p:nvSpPr>
          <p:cNvPr id="24580"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1"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24583" name="Text Box 7"/>
          <p:cNvSpPr txBox="1">
            <a:spLocks noChangeArrowheads="1"/>
          </p:cNvSpPr>
          <p:nvPr/>
        </p:nvSpPr>
        <p:spPr bwMode="auto">
          <a:xfrm>
            <a:off x="4222052" y="2209800"/>
            <a:ext cx="657552" cy="42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143" dirty="0">
                <a:solidFill>
                  <a:srgbClr val="0432FF"/>
                </a:solidFill>
              </a:rPr>
              <a:t>true</a:t>
            </a:r>
          </a:p>
        </p:txBody>
      </p:sp>
      <p:sp>
        <p:nvSpPr>
          <p:cNvPr id="24584" name="Line 8"/>
          <p:cNvSpPr>
            <a:spLocks noChangeShapeType="1"/>
          </p:cNvSpPr>
          <p:nvPr/>
        </p:nvSpPr>
        <p:spPr bwMode="auto">
          <a:xfrm>
            <a:off x="4572000" y="2559747"/>
            <a:ext cx="0" cy="699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 name="Text Box 6"/>
          <p:cNvSpPr txBox="1">
            <a:spLocks noChangeArrowheads="1"/>
          </p:cNvSpPr>
          <p:nvPr/>
        </p:nvSpPr>
        <p:spPr bwMode="auto">
          <a:xfrm>
            <a:off x="6368164" y="2497382"/>
            <a:ext cx="4122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200" dirty="0">
                <a:solidFill>
                  <a:srgbClr val="FF0000"/>
                </a:solidFill>
              </a:rPr>
              <a:t>2</a:t>
            </a:r>
            <a:endParaRPr lang="en-US" altLang="en-US" dirty="0">
              <a:solidFill>
                <a:srgbClr val="FF0000"/>
              </a:solidFill>
            </a:endParaRPr>
          </a:p>
        </p:txBody>
      </p:sp>
      <p:sp>
        <p:nvSpPr>
          <p:cNvPr id="9" name="TextBox 8">
            <a:extLst>
              <a:ext uri="{FF2B5EF4-FFF2-40B4-BE49-F238E27FC236}">
                <a16:creationId xmlns:a16="http://schemas.microsoft.com/office/drawing/2014/main" id="{ABAB7F9E-6C2B-2C44-B7B9-20BAEEECA870}"/>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1" name="Picture 10" descr="Java Logo">
            <a:extLst>
              <a:ext uri="{FF2B5EF4-FFF2-40B4-BE49-F238E27FC236}">
                <a16:creationId xmlns:a16="http://schemas.microsoft.com/office/drawing/2014/main" id="{DC0B600A-0820-1645-857B-728C21D272E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 Sharp Logo">
            <a:extLst>
              <a:ext uri="{FF2B5EF4-FFF2-40B4-BE49-F238E27FC236}">
                <a16:creationId xmlns:a16="http://schemas.microsoft.com/office/drawing/2014/main" id="{57E06C1B-819C-9146-B13F-3DA7F423A6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logo showing C++" title="C++ Logo">
            <a:extLst>
              <a:ext uri="{FF2B5EF4-FFF2-40B4-BE49-F238E27FC236}">
                <a16:creationId xmlns:a16="http://schemas.microsoft.com/office/drawing/2014/main" id="{4A3E668D-C201-8B41-AFBC-BBEB6ED8C59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9741B5CD-B43E-6342-A6EA-B139EFA0B747}"/>
              </a:ext>
            </a:extLst>
          </p:cNvPr>
          <p:cNvSpPr>
            <a:spLocks noGrp="1"/>
          </p:cNvSpPr>
          <p:nvPr>
            <p:ph type="sldNum" sz="quarter" idx="12"/>
          </p:nvPr>
        </p:nvSpPr>
        <p:spPr/>
        <p:txBody>
          <a:bodyPr/>
          <a:lstStyle/>
          <a:p>
            <a:fld id="{DCDCC0F0-3959-5643-A12E-98A206BA0E77}" type="slidenum">
              <a:rPr lang="en-US" altLang="en-US" smtClean="0"/>
              <a:pPr/>
              <a:t>68</a:t>
            </a:fld>
            <a:endParaRPr lang="en-US" altLang="en-US"/>
          </a:p>
        </p:txBody>
      </p:sp>
    </p:spTree>
    <p:extLst>
      <p:ext uri="{BB962C8B-B14F-4D97-AF65-F5344CB8AC3E}">
        <p14:creationId xmlns:p14="http://schemas.microsoft.com/office/powerpoint/2010/main" val="6469577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Why this works</a:t>
            </a:r>
          </a:p>
        </p:txBody>
      </p:sp>
      <p:sp>
        <p:nvSpPr>
          <p:cNvPr id="25603" name="Rectangle 3"/>
          <p:cNvSpPr>
            <a:spLocks noGrp="1" noChangeArrowheads="1"/>
          </p:cNvSpPr>
          <p:nvPr>
            <p:ph idx="1"/>
          </p:nvPr>
        </p:nvSpPr>
        <p:spPr/>
        <p:txBody>
          <a:bodyPr/>
          <a:lstStyle/>
          <a:p>
            <a:endParaRPr lang="en-US" altLang="en-US" sz="3200" dirty="0"/>
          </a:p>
          <a:p>
            <a:endParaRPr lang="en-US" altLang="en-US" sz="3200" dirty="0"/>
          </a:p>
          <a:p>
            <a:pPr lvl="1">
              <a:buFontTx/>
              <a:buNone/>
            </a:pPr>
            <a:r>
              <a:rPr lang="en-US" altLang="en-US" sz="2800" dirty="0">
                <a:solidFill>
                  <a:srgbClr val="0432FF"/>
                </a:solidFill>
              </a:rPr>
              <a:t>int </a:t>
            </a:r>
            <a:r>
              <a:rPr lang="en-US" altLang="en-US" sz="2800" dirty="0"/>
              <a:t>counter;</a:t>
            </a:r>
          </a:p>
          <a:p>
            <a:pPr lvl="1">
              <a:buFontTx/>
              <a:buNone/>
            </a:pPr>
            <a:r>
              <a:rPr lang="en-US" altLang="en-US" sz="2800" dirty="0">
                <a:solidFill>
                  <a:srgbClr val="0432FF"/>
                </a:solidFill>
              </a:rPr>
              <a:t>for</a:t>
            </a:r>
            <a:r>
              <a:rPr lang="en-US" altLang="en-US" sz="2800" dirty="0"/>
              <a:t> (counter = 1; counter &lt;= 1000; counter++) {</a:t>
            </a:r>
          </a:p>
          <a:p>
            <a:pPr lvl="1">
              <a:buFontTx/>
              <a:buNone/>
            </a:pPr>
            <a:r>
              <a:rPr lang="en-US" altLang="en-US" sz="2800" dirty="0"/>
              <a:t>	 PRINTLINE (counter + “I will not…”);</a:t>
            </a:r>
          </a:p>
          <a:p>
            <a:pPr lvl="1">
              <a:buFontTx/>
              <a:buNone/>
            </a:pPr>
            <a:r>
              <a:rPr lang="en-US" altLang="en-US" sz="2800" dirty="0"/>
              <a:t>}</a:t>
            </a:r>
          </a:p>
          <a:p>
            <a:pPr lvl="1">
              <a:buFontTx/>
              <a:buNone/>
            </a:pPr>
            <a:endParaRPr lang="en-US" altLang="en-US" sz="2800" dirty="0"/>
          </a:p>
          <a:p>
            <a:pPr lvl="1">
              <a:buFontTx/>
              <a:buNone/>
            </a:pPr>
            <a:r>
              <a:rPr lang="en-US" altLang="en-US" sz="2800" dirty="0"/>
              <a:t>Output: </a:t>
            </a:r>
            <a:r>
              <a:rPr lang="en-US" altLang="en-US" sz="2800" dirty="0">
                <a:solidFill>
                  <a:srgbClr val="FF0000"/>
                </a:solidFill>
              </a:rPr>
              <a:t>2</a:t>
            </a:r>
            <a:r>
              <a:rPr lang="en-US" altLang="en-US" sz="2800" dirty="0"/>
              <a:t> I will not eat Taco Bell.</a:t>
            </a:r>
          </a:p>
        </p:txBody>
      </p:sp>
      <p:sp>
        <p:nvSpPr>
          <p:cNvPr id="25604"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5"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9" name="Text Box 6"/>
          <p:cNvSpPr txBox="1">
            <a:spLocks noChangeArrowheads="1"/>
          </p:cNvSpPr>
          <p:nvPr/>
        </p:nvSpPr>
        <p:spPr bwMode="auto">
          <a:xfrm>
            <a:off x="6368164" y="2497382"/>
            <a:ext cx="4122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200" dirty="0">
                <a:solidFill>
                  <a:srgbClr val="FF0000"/>
                </a:solidFill>
              </a:rPr>
              <a:t>2</a:t>
            </a:r>
            <a:endParaRPr lang="en-US" altLang="en-US" dirty="0">
              <a:solidFill>
                <a:srgbClr val="FF0000"/>
              </a:solidFill>
            </a:endParaRPr>
          </a:p>
        </p:txBody>
      </p:sp>
      <p:sp>
        <p:nvSpPr>
          <p:cNvPr id="7" name="TextBox 6">
            <a:extLst>
              <a:ext uri="{FF2B5EF4-FFF2-40B4-BE49-F238E27FC236}">
                <a16:creationId xmlns:a16="http://schemas.microsoft.com/office/drawing/2014/main" id="{3410D27C-82D5-5E4A-974C-274DD25D091D}"/>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8" name="Picture 10" descr="Java Logo">
            <a:extLst>
              <a:ext uri="{FF2B5EF4-FFF2-40B4-BE49-F238E27FC236}">
                <a16:creationId xmlns:a16="http://schemas.microsoft.com/office/drawing/2014/main" id="{C456177D-784A-1D4F-B930-16D862078A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 Sharp Logo">
            <a:extLst>
              <a:ext uri="{FF2B5EF4-FFF2-40B4-BE49-F238E27FC236}">
                <a16:creationId xmlns:a16="http://schemas.microsoft.com/office/drawing/2014/main" id="{7BFF6B2D-3343-8443-94B2-B7E0BEAD29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logo showing C++" title="C++ Logo">
            <a:extLst>
              <a:ext uri="{FF2B5EF4-FFF2-40B4-BE49-F238E27FC236}">
                <a16:creationId xmlns:a16="http://schemas.microsoft.com/office/drawing/2014/main" id="{BBDA7F4E-E70F-8E47-BEDE-03D286B87E0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34634857-9E3B-D045-9F03-C7D90C2F7DBB}"/>
              </a:ext>
            </a:extLst>
          </p:cNvPr>
          <p:cNvSpPr>
            <a:spLocks noGrp="1"/>
          </p:cNvSpPr>
          <p:nvPr>
            <p:ph type="sldNum" sz="quarter" idx="12"/>
          </p:nvPr>
        </p:nvSpPr>
        <p:spPr/>
        <p:txBody>
          <a:bodyPr/>
          <a:lstStyle/>
          <a:p>
            <a:fld id="{DCDCC0F0-3959-5643-A12E-98A206BA0E77}" type="slidenum">
              <a:rPr lang="en-US" altLang="en-US" smtClean="0"/>
              <a:pPr/>
              <a:t>69</a:t>
            </a:fld>
            <a:endParaRPr lang="en-US" altLang="en-US"/>
          </a:p>
        </p:txBody>
      </p:sp>
    </p:spTree>
    <p:extLst>
      <p:ext uri="{BB962C8B-B14F-4D97-AF65-F5344CB8AC3E}">
        <p14:creationId xmlns:p14="http://schemas.microsoft.com/office/powerpoint/2010/main" val="70924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lIns="92075" tIns="46038" rIns="92075" bIns="46038" rtlCol="0">
            <a:normAutofit/>
          </a:bodyPr>
          <a:lstStyle/>
          <a:p>
            <a:pPr eaLnBrk="1" fontAlgn="auto" hangingPunct="1">
              <a:spcAft>
                <a:spcPts val="0"/>
              </a:spcAft>
              <a:defRPr/>
            </a:pPr>
            <a:r>
              <a:rPr lang="en-US" altLang="en-US" b="1" dirty="0"/>
              <a:t>2.</a:t>
            </a:r>
            <a:r>
              <a:rPr lang="en-US" altLang="en-US" dirty="0"/>
              <a:t>  </a:t>
            </a:r>
            <a:r>
              <a:rPr lang="en-US" altLang="en-US" dirty="0">
                <a:solidFill>
                  <a:srgbClr val="0432FF"/>
                </a:solidFill>
                <a:latin typeface="Consolas" charset="0"/>
                <a:ea typeface="Consolas" charset="0"/>
                <a:cs typeface="Consolas" charset="0"/>
              </a:rPr>
              <a:t>while</a:t>
            </a:r>
            <a:r>
              <a:rPr lang="en-US" altLang="en-US" dirty="0"/>
              <a:t> </a:t>
            </a:r>
            <a:r>
              <a:rPr lang="en-US" altLang="en-US" b="1" dirty="0"/>
              <a:t>Loop Statement</a:t>
            </a:r>
          </a:p>
        </p:txBody>
      </p:sp>
      <p:sp>
        <p:nvSpPr>
          <p:cNvPr id="16387" name="Rectangle 3"/>
          <p:cNvSpPr>
            <a:spLocks noGrp="1" noChangeArrowheads="1"/>
          </p:cNvSpPr>
          <p:nvPr>
            <p:ph idx="1"/>
          </p:nvPr>
        </p:nvSpPr>
        <p:spPr>
          <a:xfrm>
            <a:off x="685800" y="1447800"/>
            <a:ext cx="7543800" cy="4325937"/>
          </a:xfrm>
        </p:spPr>
        <p:txBody>
          <a:bodyPr lIns="92075" tIns="46038" rIns="92075" bIns="46038" rtlCol="0">
            <a:normAutofit lnSpcReduction="10000"/>
          </a:bodyPr>
          <a:lstStyle/>
          <a:p>
            <a:pPr marL="0" indent="0" eaLnBrk="1" fontAlgn="auto" hangingPunct="1">
              <a:spcAft>
                <a:spcPts val="0"/>
              </a:spcAft>
              <a:buNone/>
              <a:defRPr/>
            </a:pPr>
            <a:r>
              <a:rPr lang="en-US" altLang="en-US" dirty="0"/>
              <a:t>A </a:t>
            </a:r>
            <a:r>
              <a:rPr lang="en-US" altLang="en-US" dirty="0">
                <a:solidFill>
                  <a:srgbClr val="0432FF"/>
                </a:solidFill>
                <a:latin typeface="Consolas" charset="0"/>
                <a:ea typeface="Consolas" charset="0"/>
                <a:cs typeface="Consolas" charset="0"/>
              </a:rPr>
              <a:t>while</a:t>
            </a:r>
            <a:r>
              <a:rPr lang="en-US" altLang="en-US" dirty="0"/>
              <a:t> loop (statement) has the following syntax:</a:t>
            </a:r>
            <a:br>
              <a:rPr lang="en-US" altLang="en-US" dirty="0"/>
            </a:br>
            <a:endParaRPr lang="en-US" altLang="en-US" dirty="0"/>
          </a:p>
          <a:p>
            <a:pPr eaLnBrk="1" hangingPunct="1">
              <a:lnSpc>
                <a:spcPct val="100000"/>
              </a:lnSpc>
              <a:spcBef>
                <a:spcPct val="0"/>
              </a:spcBef>
              <a:buFontTx/>
              <a:buNone/>
            </a:pPr>
            <a:r>
              <a:rPr lang="en-US" altLang="en-US" b="1" dirty="0">
                <a:latin typeface="Courier New" charset="0"/>
              </a:rPr>
              <a:t> </a:t>
            </a:r>
            <a:r>
              <a:rPr lang="en-US" altLang="en-US" dirty="0">
                <a:solidFill>
                  <a:srgbClr val="0432FF"/>
                </a:solidFill>
                <a:latin typeface="Consolas" charset="0"/>
                <a:ea typeface="Consolas" charset="0"/>
                <a:cs typeface="Consolas" charset="0"/>
              </a:rPr>
              <a:t>WHILE</a:t>
            </a:r>
            <a:r>
              <a:rPr lang="en-US" altLang="en-US" dirty="0">
                <a:solidFill>
                  <a:schemeClr val="tx1"/>
                </a:solidFill>
                <a:latin typeface="Consolas" charset="0"/>
                <a:ea typeface="Consolas" charset="0"/>
                <a:cs typeface="Consolas" charset="0"/>
              </a:rPr>
              <a:t> (</a:t>
            </a:r>
            <a:r>
              <a:rPr lang="en-US" altLang="en-US" i="1" dirty="0">
                <a:solidFill>
                  <a:srgbClr val="FF0000"/>
                </a:solidFill>
                <a:latin typeface="Consolas" charset="0"/>
                <a:ea typeface="Consolas" charset="0"/>
                <a:cs typeface="Consolas" charset="0"/>
              </a:rPr>
              <a:t>condition</a:t>
            </a:r>
            <a:r>
              <a:rPr lang="en-US" altLang="en-US" dirty="0">
                <a:solidFill>
                  <a:schemeClr val="tx1"/>
                </a:solidFill>
                <a:latin typeface="Consolas" charset="0"/>
                <a:ea typeface="Consolas" charset="0"/>
                <a:cs typeface="Consolas" charset="0"/>
              </a:rPr>
              <a:t>)</a:t>
            </a:r>
          </a:p>
          <a:p>
            <a:pPr eaLnBrk="1" hangingPunct="1">
              <a:lnSpc>
                <a:spcPct val="100000"/>
              </a:lnSpc>
              <a:spcBef>
                <a:spcPct val="0"/>
              </a:spcBef>
              <a:buFontTx/>
              <a:buNone/>
            </a:pPr>
            <a:r>
              <a:rPr lang="en-US" altLang="en-US" dirty="0">
                <a:solidFill>
                  <a:schemeClr val="tx1"/>
                </a:solidFill>
                <a:latin typeface="Consolas" charset="0"/>
                <a:ea typeface="Consolas" charset="0"/>
                <a:cs typeface="Consolas" charset="0"/>
              </a:rPr>
              <a:t>    </a:t>
            </a:r>
            <a:r>
              <a:rPr lang="en-US" altLang="en-US" i="1" dirty="0">
                <a:solidFill>
                  <a:srgbClr val="FF0000"/>
                </a:solidFill>
                <a:latin typeface="Consolas" charset="0"/>
                <a:ea typeface="Consolas" charset="0"/>
                <a:cs typeface="Consolas" charset="0"/>
              </a:rPr>
              <a:t>statement block</a:t>
            </a:r>
            <a:r>
              <a:rPr lang="en-US" altLang="en-US" dirty="0">
                <a:solidFill>
                  <a:schemeClr val="tx1"/>
                </a:solidFill>
                <a:latin typeface="Consolas" charset="0"/>
                <a:ea typeface="Consolas" charset="0"/>
                <a:cs typeface="Consolas" charset="0"/>
              </a:rPr>
              <a:t> </a:t>
            </a:r>
            <a:r>
              <a:rPr lang="en-US" altLang="en-US" dirty="0">
                <a:solidFill>
                  <a:srgbClr val="4E8F00"/>
                </a:solidFill>
                <a:latin typeface="Consolas" charset="0"/>
                <a:ea typeface="Consolas" charset="0"/>
                <a:cs typeface="Consolas" charset="0"/>
              </a:rPr>
              <a:t>//loop body</a:t>
            </a:r>
          </a:p>
          <a:p>
            <a:pPr eaLnBrk="1" hangingPunct="1">
              <a:lnSpc>
                <a:spcPct val="100000"/>
              </a:lnSpc>
              <a:spcBef>
                <a:spcPct val="0"/>
              </a:spcBef>
              <a:buFontTx/>
              <a:buNone/>
            </a:pPr>
            <a:r>
              <a:rPr lang="en-US" altLang="en-US" dirty="0">
                <a:solidFill>
                  <a:schemeClr val="tx1"/>
                </a:solidFill>
                <a:latin typeface="Consolas" charset="0"/>
                <a:ea typeface="Consolas" charset="0"/>
                <a:cs typeface="Consolas" charset="0"/>
              </a:rPr>
              <a:t> </a:t>
            </a:r>
            <a:r>
              <a:rPr lang="en-US" altLang="en-US" dirty="0">
                <a:solidFill>
                  <a:srgbClr val="0432FF"/>
                </a:solidFill>
                <a:latin typeface="Consolas" charset="0"/>
                <a:ea typeface="Consolas" charset="0"/>
                <a:cs typeface="Consolas" charset="0"/>
              </a:rPr>
              <a:t>END WHILE</a:t>
            </a:r>
          </a:p>
          <a:p>
            <a:pPr marL="0" indent="0">
              <a:lnSpc>
                <a:spcPct val="100000"/>
              </a:lnSpc>
              <a:spcBef>
                <a:spcPct val="70000"/>
              </a:spcBef>
              <a:buClr>
                <a:srgbClr val="C40C42"/>
              </a:buClr>
              <a:buNone/>
            </a:pPr>
            <a:r>
              <a:rPr lang="en-US" altLang="en-US" dirty="0"/>
              <a:t>If the </a:t>
            </a:r>
            <a:r>
              <a:rPr lang="en-US" altLang="en-US" dirty="0">
                <a:solidFill>
                  <a:schemeClr val="tx1"/>
                </a:solidFill>
              </a:rPr>
              <a:t>condition is </a:t>
            </a:r>
            <a:r>
              <a:rPr lang="en-US" altLang="en-US" dirty="0">
                <a:solidFill>
                  <a:srgbClr val="0432FF"/>
                </a:solidFill>
              </a:rPr>
              <a:t>true</a:t>
            </a:r>
            <a:r>
              <a:rPr lang="en-US" altLang="en-US" dirty="0">
                <a:solidFill>
                  <a:schemeClr val="tx1"/>
                </a:solidFill>
              </a:rPr>
              <a:t>, the statement block is executed</a:t>
            </a:r>
          </a:p>
          <a:p>
            <a:pPr marL="0" indent="0">
              <a:lnSpc>
                <a:spcPct val="100000"/>
              </a:lnSpc>
              <a:spcBef>
                <a:spcPct val="70000"/>
              </a:spcBef>
              <a:buClr>
                <a:srgbClr val="C40C42"/>
              </a:buClr>
              <a:buNone/>
            </a:pPr>
            <a:r>
              <a:rPr lang="en-US" altLang="en-US" dirty="0"/>
              <a:t> Then the condition is evaluated again, and executes the statement until the condition becomes </a:t>
            </a:r>
            <a:r>
              <a:rPr lang="en-US" altLang="en-US" dirty="0">
                <a:solidFill>
                  <a:srgbClr val="0432FF"/>
                </a:solidFill>
              </a:rPr>
              <a:t>false</a:t>
            </a:r>
          </a:p>
          <a:p>
            <a:pPr marL="0" indent="0">
              <a:lnSpc>
                <a:spcPct val="100000"/>
              </a:lnSpc>
              <a:spcBef>
                <a:spcPct val="60000"/>
              </a:spcBef>
              <a:buClr>
                <a:srgbClr val="C40C42"/>
              </a:buClr>
              <a:buNone/>
            </a:pPr>
            <a:r>
              <a:rPr lang="en-US" altLang="en-US" dirty="0"/>
              <a:t> If the condition is false initially, the statement (loop body) is </a:t>
            </a:r>
            <a:r>
              <a:rPr lang="en-US" altLang="en-US" u="sng" dirty="0"/>
              <a:t>never executed</a:t>
            </a:r>
          </a:p>
          <a:p>
            <a:pPr marL="0" indent="0">
              <a:lnSpc>
                <a:spcPct val="100000"/>
              </a:lnSpc>
              <a:spcBef>
                <a:spcPct val="60000"/>
              </a:spcBef>
              <a:buClr>
                <a:srgbClr val="C40C42"/>
              </a:buClr>
              <a:buNone/>
            </a:pPr>
            <a:r>
              <a:rPr lang="en-US" altLang="en-US" dirty="0"/>
              <a:t> Therefore, the body of a </a:t>
            </a:r>
            <a:r>
              <a:rPr lang="en-US" altLang="en-US" dirty="0">
                <a:solidFill>
                  <a:srgbClr val="0432FF"/>
                </a:solidFill>
                <a:ea typeface="Consolas" charset="0"/>
                <a:cs typeface="Consolas" charset="0"/>
              </a:rPr>
              <a:t>while</a:t>
            </a:r>
            <a:r>
              <a:rPr lang="en-US" altLang="en-US" dirty="0"/>
              <a:t> loop will execute </a:t>
            </a:r>
            <a:r>
              <a:rPr lang="en-US" altLang="en-US" u="sng" dirty="0">
                <a:solidFill>
                  <a:schemeClr val="tx1"/>
                </a:solidFill>
              </a:rPr>
              <a:t>zero or more times</a:t>
            </a:r>
            <a:br>
              <a:rPr lang="en-US" altLang="en-US" dirty="0"/>
            </a:br>
            <a:endParaRPr lang="en-US" altLang="en-US" dirty="0"/>
          </a:p>
          <a:p>
            <a:pPr eaLnBrk="1" fontAlgn="auto" hangingPunct="1">
              <a:spcAft>
                <a:spcPts val="0"/>
              </a:spcAft>
              <a:buFont typeface="Arial" panose="020B0604020202020204" pitchFamily="34" charset="0"/>
              <a:buChar char="•"/>
              <a:defRPr/>
            </a:pPr>
            <a:endParaRPr lang="en-US" altLang="en-US" sz="2000" dirty="0"/>
          </a:p>
        </p:txBody>
      </p:sp>
      <p:sp>
        <p:nvSpPr>
          <p:cNvPr id="5" name="Slide Number Placeholder 4"/>
          <p:cNvSpPr>
            <a:spLocks noGrp="1"/>
          </p:cNvSpPr>
          <p:nvPr>
            <p:ph type="sldNum" sz="quarter" idx="12"/>
          </p:nvPr>
        </p:nvSpPr>
        <p:spPr/>
        <p:txBody>
          <a:bodyPr/>
          <a:lstStyle/>
          <a:p>
            <a:pPr>
              <a:defRPr/>
            </a:pPr>
            <a:fld id="{62344126-B43F-194A-B340-D2323265F1D7}" type="slidenum">
              <a:rPr lang="en-US" smtClean="0"/>
              <a:pPr>
                <a:defRPr/>
              </a:pPr>
              <a:t>7</a:t>
            </a:fld>
            <a:endParaRPr lang="en-US" dirty="0"/>
          </a:p>
        </p:txBody>
      </p:sp>
    </p:spTree>
    <p:extLst>
      <p:ext uri="{BB962C8B-B14F-4D97-AF65-F5344CB8AC3E}">
        <p14:creationId xmlns:p14="http://schemas.microsoft.com/office/powerpoint/2010/main" val="1299015971"/>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Why this works</a:t>
            </a:r>
          </a:p>
        </p:txBody>
      </p:sp>
      <p:sp>
        <p:nvSpPr>
          <p:cNvPr id="26627" name="Rectangle 3"/>
          <p:cNvSpPr>
            <a:spLocks noGrp="1" noChangeArrowheads="1"/>
          </p:cNvSpPr>
          <p:nvPr>
            <p:ph idx="1"/>
          </p:nvPr>
        </p:nvSpPr>
        <p:spPr/>
        <p:txBody>
          <a:bodyPr/>
          <a:lstStyle/>
          <a:p>
            <a:endParaRPr lang="en-US" altLang="en-US" sz="3200" dirty="0"/>
          </a:p>
          <a:p>
            <a:endParaRPr lang="en-US" altLang="en-US" sz="3200" dirty="0"/>
          </a:p>
          <a:p>
            <a:pPr lvl="1">
              <a:buFontTx/>
              <a:buNone/>
            </a:pPr>
            <a:r>
              <a:rPr lang="en-US" altLang="en-US" sz="2800" dirty="0">
                <a:solidFill>
                  <a:srgbClr val="0432FF"/>
                </a:solidFill>
              </a:rPr>
              <a:t>int </a:t>
            </a:r>
            <a:r>
              <a:rPr lang="en-US" altLang="en-US" sz="2800" dirty="0"/>
              <a:t>counter;</a:t>
            </a:r>
          </a:p>
          <a:p>
            <a:pPr lvl="1">
              <a:buFontTx/>
              <a:buNone/>
            </a:pPr>
            <a:r>
              <a:rPr lang="en-US" altLang="en-US" sz="2800" dirty="0">
                <a:solidFill>
                  <a:srgbClr val="0432FF"/>
                </a:solidFill>
              </a:rPr>
              <a:t>for </a:t>
            </a:r>
            <a:r>
              <a:rPr lang="en-US" altLang="en-US" sz="2800" dirty="0"/>
              <a:t>(counter = 1; counter &lt;= 1000; </a:t>
            </a:r>
            <a:r>
              <a:rPr lang="en-US" altLang="en-US" sz="2800" dirty="0">
                <a:solidFill>
                  <a:srgbClr val="FF0000"/>
                </a:solidFill>
              </a:rPr>
              <a:t>counter++</a:t>
            </a:r>
            <a:r>
              <a:rPr lang="en-US" altLang="en-US" sz="2800" dirty="0"/>
              <a:t>) {</a:t>
            </a:r>
          </a:p>
          <a:p>
            <a:pPr lvl="1">
              <a:buFontTx/>
              <a:buNone/>
            </a:pPr>
            <a:r>
              <a:rPr lang="en-US" altLang="en-US" sz="2800" dirty="0"/>
              <a:t>	 PRINTLINE (counter + “I will not…”);</a:t>
            </a:r>
          </a:p>
          <a:p>
            <a:pPr lvl="1">
              <a:buFontTx/>
              <a:buNone/>
            </a:pPr>
            <a:r>
              <a:rPr lang="en-US" altLang="en-US" sz="2800" dirty="0"/>
              <a:t>}</a:t>
            </a:r>
          </a:p>
          <a:p>
            <a:pPr lvl="1">
              <a:buFontTx/>
              <a:buNone/>
            </a:pPr>
            <a:endParaRPr lang="en-US" altLang="en-US" sz="2800" dirty="0"/>
          </a:p>
        </p:txBody>
      </p:sp>
      <p:sp>
        <p:nvSpPr>
          <p:cNvPr id="26628"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9"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9" name="Text Box 6"/>
          <p:cNvSpPr txBox="1">
            <a:spLocks noChangeArrowheads="1"/>
          </p:cNvSpPr>
          <p:nvPr/>
        </p:nvSpPr>
        <p:spPr bwMode="auto">
          <a:xfrm>
            <a:off x="6368164" y="2497382"/>
            <a:ext cx="4122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200" dirty="0">
                <a:solidFill>
                  <a:srgbClr val="FF0000"/>
                </a:solidFill>
              </a:rPr>
              <a:t>3</a:t>
            </a:r>
            <a:endParaRPr lang="en-US" altLang="en-US" dirty="0">
              <a:solidFill>
                <a:srgbClr val="FF0000"/>
              </a:solidFill>
            </a:endParaRPr>
          </a:p>
        </p:txBody>
      </p:sp>
      <p:sp>
        <p:nvSpPr>
          <p:cNvPr id="10" name="Freeform 8"/>
          <p:cNvSpPr>
            <a:spLocks/>
          </p:cNvSpPr>
          <p:nvPr/>
        </p:nvSpPr>
        <p:spPr bwMode="auto">
          <a:xfrm>
            <a:off x="457200" y="3535951"/>
            <a:ext cx="466597" cy="933193"/>
          </a:xfrm>
          <a:custGeom>
            <a:avLst/>
            <a:gdLst>
              <a:gd name="T0" fmla="*/ 192 w 192"/>
              <a:gd name="T1" fmla="*/ 336 h 336"/>
              <a:gd name="T2" fmla="*/ 0 w 192"/>
              <a:gd name="T3" fmla="*/ 144 h 336"/>
              <a:gd name="T4" fmla="*/ 192 w 192"/>
              <a:gd name="T5" fmla="*/ 0 h 336"/>
            </a:gdLst>
            <a:ahLst/>
            <a:cxnLst>
              <a:cxn ang="0">
                <a:pos x="T0" y="T1"/>
              </a:cxn>
              <a:cxn ang="0">
                <a:pos x="T2" y="T3"/>
              </a:cxn>
              <a:cxn ang="0">
                <a:pos x="T4" y="T5"/>
              </a:cxn>
            </a:cxnLst>
            <a:rect l="0" t="0" r="r" b="b"/>
            <a:pathLst>
              <a:path w="192" h="336">
                <a:moveTo>
                  <a:pt x="192" y="336"/>
                </a:moveTo>
                <a:cubicBezTo>
                  <a:pt x="96" y="268"/>
                  <a:pt x="0" y="200"/>
                  <a:pt x="0" y="144"/>
                </a:cubicBezTo>
                <a:cubicBezTo>
                  <a:pt x="0" y="88"/>
                  <a:pt x="144" y="24"/>
                  <a:pt x="192" y="0"/>
                </a:cubicBezTo>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Line 9"/>
          <p:cNvSpPr>
            <a:spLocks noChangeShapeType="1"/>
          </p:cNvSpPr>
          <p:nvPr/>
        </p:nvSpPr>
        <p:spPr bwMode="auto">
          <a:xfrm flipV="1">
            <a:off x="791895" y="3505200"/>
            <a:ext cx="194424" cy="97212"/>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 name="TextBox 11">
            <a:extLst>
              <a:ext uri="{FF2B5EF4-FFF2-40B4-BE49-F238E27FC236}">
                <a16:creationId xmlns:a16="http://schemas.microsoft.com/office/drawing/2014/main" id="{68B741B8-7696-C74F-8BBE-00BB31A683FA}"/>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3" name="Picture 10" descr="Java Logo">
            <a:extLst>
              <a:ext uri="{FF2B5EF4-FFF2-40B4-BE49-F238E27FC236}">
                <a16:creationId xmlns:a16="http://schemas.microsoft.com/office/drawing/2014/main" id="{6410A84D-BB8F-C449-854B-EA7DA55436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 Sharp Logo">
            <a:extLst>
              <a:ext uri="{FF2B5EF4-FFF2-40B4-BE49-F238E27FC236}">
                <a16:creationId xmlns:a16="http://schemas.microsoft.com/office/drawing/2014/main" id="{83EA1B28-BE36-9A40-B673-7FAA53FC53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logo showing C++" title="C++ Logo">
            <a:extLst>
              <a:ext uri="{FF2B5EF4-FFF2-40B4-BE49-F238E27FC236}">
                <a16:creationId xmlns:a16="http://schemas.microsoft.com/office/drawing/2014/main" id="{B1C2E926-9A72-5249-84F9-67C25396295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2A4E5FFA-03AA-874A-AB96-5BDA694384CF}"/>
              </a:ext>
            </a:extLst>
          </p:cNvPr>
          <p:cNvSpPr>
            <a:spLocks noGrp="1"/>
          </p:cNvSpPr>
          <p:nvPr>
            <p:ph type="sldNum" sz="quarter" idx="12"/>
          </p:nvPr>
        </p:nvSpPr>
        <p:spPr/>
        <p:txBody>
          <a:bodyPr/>
          <a:lstStyle/>
          <a:p>
            <a:fld id="{DCDCC0F0-3959-5643-A12E-98A206BA0E77}" type="slidenum">
              <a:rPr lang="en-US" altLang="en-US" smtClean="0"/>
              <a:pPr/>
              <a:t>70</a:t>
            </a:fld>
            <a:endParaRPr lang="en-US" altLang="en-US"/>
          </a:p>
        </p:txBody>
      </p:sp>
    </p:spTree>
    <p:extLst>
      <p:ext uri="{BB962C8B-B14F-4D97-AF65-F5344CB8AC3E}">
        <p14:creationId xmlns:p14="http://schemas.microsoft.com/office/powerpoint/2010/main" val="18289965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Why this works</a:t>
            </a:r>
          </a:p>
        </p:txBody>
      </p:sp>
      <p:sp>
        <p:nvSpPr>
          <p:cNvPr id="27651" name="Rectangle 3"/>
          <p:cNvSpPr>
            <a:spLocks noGrp="1" noChangeArrowheads="1"/>
          </p:cNvSpPr>
          <p:nvPr>
            <p:ph idx="1"/>
          </p:nvPr>
        </p:nvSpPr>
        <p:spPr/>
        <p:txBody>
          <a:bodyPr/>
          <a:lstStyle/>
          <a:p>
            <a:endParaRPr lang="en-US" altLang="en-US" sz="3200" dirty="0"/>
          </a:p>
          <a:p>
            <a:endParaRPr lang="en-US" altLang="en-US" sz="3200" dirty="0"/>
          </a:p>
          <a:p>
            <a:pPr lvl="1">
              <a:buFontTx/>
              <a:buNone/>
            </a:pPr>
            <a:r>
              <a:rPr lang="en-US" altLang="en-US" sz="2800" dirty="0">
                <a:solidFill>
                  <a:srgbClr val="0432FF"/>
                </a:solidFill>
              </a:rPr>
              <a:t>int </a:t>
            </a:r>
            <a:r>
              <a:rPr lang="en-US" altLang="en-US" sz="2800" dirty="0"/>
              <a:t>counter;</a:t>
            </a:r>
          </a:p>
          <a:p>
            <a:pPr lvl="1">
              <a:buFontTx/>
              <a:buNone/>
            </a:pPr>
            <a:r>
              <a:rPr lang="en-US" altLang="en-US" sz="2800" dirty="0">
                <a:solidFill>
                  <a:srgbClr val="0432FF"/>
                </a:solidFill>
              </a:rPr>
              <a:t>for </a:t>
            </a:r>
            <a:r>
              <a:rPr lang="en-US" altLang="en-US" sz="2800" dirty="0"/>
              <a:t>(counter = 1; counter &lt;= 1000; counter++) {</a:t>
            </a:r>
          </a:p>
          <a:p>
            <a:pPr lvl="1">
              <a:buFontTx/>
              <a:buNone/>
            </a:pPr>
            <a:r>
              <a:rPr lang="en-US" altLang="en-US" sz="2800" dirty="0"/>
              <a:t>	 PRINTLINE (counter + “I will not…”);</a:t>
            </a:r>
          </a:p>
          <a:p>
            <a:pPr lvl="1">
              <a:buFontTx/>
              <a:buNone/>
            </a:pPr>
            <a:r>
              <a:rPr lang="en-US" altLang="en-US" sz="2800" dirty="0"/>
              <a:t>}</a:t>
            </a:r>
          </a:p>
        </p:txBody>
      </p:sp>
      <p:sp>
        <p:nvSpPr>
          <p:cNvPr id="27652"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3"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27655" name="Text Box 7"/>
          <p:cNvSpPr txBox="1">
            <a:spLocks noChangeArrowheads="1"/>
          </p:cNvSpPr>
          <p:nvPr/>
        </p:nvSpPr>
        <p:spPr bwMode="auto">
          <a:xfrm>
            <a:off x="4222052" y="2286000"/>
            <a:ext cx="657552" cy="42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143" dirty="0">
                <a:solidFill>
                  <a:srgbClr val="0432FF"/>
                </a:solidFill>
              </a:rPr>
              <a:t>true</a:t>
            </a:r>
          </a:p>
        </p:txBody>
      </p:sp>
      <p:sp>
        <p:nvSpPr>
          <p:cNvPr id="27656" name="Line 8"/>
          <p:cNvSpPr>
            <a:spLocks noChangeShapeType="1"/>
          </p:cNvSpPr>
          <p:nvPr/>
        </p:nvSpPr>
        <p:spPr bwMode="auto">
          <a:xfrm>
            <a:off x="4572000" y="2635947"/>
            <a:ext cx="0" cy="699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Text Box 6"/>
          <p:cNvSpPr txBox="1">
            <a:spLocks noChangeArrowheads="1"/>
          </p:cNvSpPr>
          <p:nvPr/>
        </p:nvSpPr>
        <p:spPr bwMode="auto">
          <a:xfrm>
            <a:off x="6368164" y="2497382"/>
            <a:ext cx="4122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200" dirty="0">
                <a:solidFill>
                  <a:srgbClr val="FF0000"/>
                </a:solidFill>
              </a:rPr>
              <a:t>3</a:t>
            </a:r>
            <a:endParaRPr lang="en-US" altLang="en-US" dirty="0">
              <a:solidFill>
                <a:srgbClr val="FF0000"/>
              </a:solidFill>
            </a:endParaRPr>
          </a:p>
        </p:txBody>
      </p:sp>
      <p:sp>
        <p:nvSpPr>
          <p:cNvPr id="10" name="TextBox 9">
            <a:extLst>
              <a:ext uri="{FF2B5EF4-FFF2-40B4-BE49-F238E27FC236}">
                <a16:creationId xmlns:a16="http://schemas.microsoft.com/office/drawing/2014/main" id="{01CDD785-70B8-C741-A651-DAD8AE3929A8}"/>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1" name="Picture 10" descr="Java Logo">
            <a:extLst>
              <a:ext uri="{FF2B5EF4-FFF2-40B4-BE49-F238E27FC236}">
                <a16:creationId xmlns:a16="http://schemas.microsoft.com/office/drawing/2014/main" id="{12F89C9A-C9E8-2847-B71B-02F19D49BF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 Sharp Logo">
            <a:extLst>
              <a:ext uri="{FF2B5EF4-FFF2-40B4-BE49-F238E27FC236}">
                <a16:creationId xmlns:a16="http://schemas.microsoft.com/office/drawing/2014/main" id="{EB99C4DE-3029-6E4A-BB05-A245E01117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logo showing C++" title="C++ Logo">
            <a:extLst>
              <a:ext uri="{FF2B5EF4-FFF2-40B4-BE49-F238E27FC236}">
                <a16:creationId xmlns:a16="http://schemas.microsoft.com/office/drawing/2014/main" id="{2553D3BC-0F62-0544-9ABA-116C6B7EB017}"/>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C66A3248-8BF6-4F4F-815B-43EB39A70672}"/>
              </a:ext>
            </a:extLst>
          </p:cNvPr>
          <p:cNvSpPr>
            <a:spLocks noGrp="1"/>
          </p:cNvSpPr>
          <p:nvPr>
            <p:ph type="sldNum" sz="quarter" idx="12"/>
          </p:nvPr>
        </p:nvSpPr>
        <p:spPr/>
        <p:txBody>
          <a:bodyPr/>
          <a:lstStyle/>
          <a:p>
            <a:fld id="{DCDCC0F0-3959-5643-A12E-98A206BA0E77}" type="slidenum">
              <a:rPr lang="en-US" altLang="en-US" smtClean="0"/>
              <a:pPr/>
              <a:t>71</a:t>
            </a:fld>
            <a:endParaRPr lang="en-US" altLang="en-US"/>
          </a:p>
        </p:txBody>
      </p:sp>
    </p:spTree>
    <p:extLst>
      <p:ext uri="{BB962C8B-B14F-4D97-AF65-F5344CB8AC3E}">
        <p14:creationId xmlns:p14="http://schemas.microsoft.com/office/powerpoint/2010/main" val="8635884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Why this works</a:t>
            </a:r>
          </a:p>
        </p:txBody>
      </p:sp>
      <p:sp>
        <p:nvSpPr>
          <p:cNvPr id="28675" name="Rectangle 3"/>
          <p:cNvSpPr>
            <a:spLocks noGrp="1" noChangeArrowheads="1"/>
          </p:cNvSpPr>
          <p:nvPr>
            <p:ph idx="1"/>
          </p:nvPr>
        </p:nvSpPr>
        <p:spPr/>
        <p:txBody>
          <a:bodyPr/>
          <a:lstStyle/>
          <a:p>
            <a:endParaRPr lang="en-US" altLang="en-US" sz="3200" dirty="0"/>
          </a:p>
          <a:p>
            <a:endParaRPr lang="en-US" altLang="en-US" sz="3200" dirty="0"/>
          </a:p>
          <a:p>
            <a:pPr lvl="1">
              <a:buFontTx/>
              <a:buNone/>
            </a:pPr>
            <a:r>
              <a:rPr lang="en-US" altLang="en-US" sz="2800" dirty="0">
                <a:solidFill>
                  <a:srgbClr val="0432FF"/>
                </a:solidFill>
              </a:rPr>
              <a:t>int counter;</a:t>
            </a:r>
            <a:endParaRPr lang="en-US" altLang="en-US" sz="2800" dirty="0"/>
          </a:p>
          <a:p>
            <a:pPr lvl="1">
              <a:buFontTx/>
              <a:buNone/>
            </a:pPr>
            <a:r>
              <a:rPr lang="en-US" altLang="en-US" sz="2800" dirty="0">
                <a:solidFill>
                  <a:srgbClr val="0432FF"/>
                </a:solidFill>
              </a:rPr>
              <a:t>for </a:t>
            </a:r>
            <a:r>
              <a:rPr lang="en-US" altLang="en-US" sz="2800" dirty="0"/>
              <a:t>(counter = 1; counter &lt;= 1000; counter++) {</a:t>
            </a:r>
          </a:p>
          <a:p>
            <a:pPr lvl="1">
              <a:buFontTx/>
              <a:buNone/>
            </a:pPr>
            <a:r>
              <a:rPr lang="en-US" altLang="en-US" sz="2800" dirty="0"/>
              <a:t>	 PRINTLINE (counter + “I will not…”);</a:t>
            </a:r>
          </a:p>
          <a:p>
            <a:pPr lvl="1">
              <a:buFontTx/>
              <a:buNone/>
            </a:pPr>
            <a:r>
              <a:rPr lang="en-US" altLang="en-US" sz="2800" dirty="0"/>
              <a:t>}</a:t>
            </a:r>
          </a:p>
          <a:p>
            <a:pPr lvl="1">
              <a:buFontTx/>
              <a:buNone/>
            </a:pPr>
            <a:endParaRPr lang="en-US" altLang="en-US" sz="2800" dirty="0"/>
          </a:p>
          <a:p>
            <a:pPr lvl="1">
              <a:buFontTx/>
              <a:buNone/>
            </a:pPr>
            <a:r>
              <a:rPr lang="en-US" altLang="en-US" sz="2800" dirty="0"/>
              <a:t>Output: </a:t>
            </a:r>
            <a:r>
              <a:rPr lang="en-US" altLang="en-US" sz="2800" dirty="0">
                <a:solidFill>
                  <a:srgbClr val="FF0000"/>
                </a:solidFill>
              </a:rPr>
              <a:t>3</a:t>
            </a:r>
            <a:r>
              <a:rPr lang="en-US" altLang="en-US" sz="2800" dirty="0"/>
              <a:t> I will not eat Taco Bell.</a:t>
            </a:r>
          </a:p>
        </p:txBody>
      </p:sp>
      <p:sp>
        <p:nvSpPr>
          <p:cNvPr id="28676"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677"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8" name="Text Box 6"/>
          <p:cNvSpPr txBox="1">
            <a:spLocks noChangeArrowheads="1"/>
          </p:cNvSpPr>
          <p:nvPr/>
        </p:nvSpPr>
        <p:spPr bwMode="auto">
          <a:xfrm>
            <a:off x="6368164" y="2497382"/>
            <a:ext cx="4122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200" dirty="0">
                <a:solidFill>
                  <a:srgbClr val="FF0000"/>
                </a:solidFill>
              </a:rPr>
              <a:t>3</a:t>
            </a:r>
            <a:endParaRPr lang="en-US" altLang="en-US" dirty="0">
              <a:solidFill>
                <a:srgbClr val="FF0000"/>
              </a:solidFill>
            </a:endParaRPr>
          </a:p>
        </p:txBody>
      </p:sp>
      <p:sp>
        <p:nvSpPr>
          <p:cNvPr id="7" name="TextBox 6">
            <a:extLst>
              <a:ext uri="{FF2B5EF4-FFF2-40B4-BE49-F238E27FC236}">
                <a16:creationId xmlns:a16="http://schemas.microsoft.com/office/drawing/2014/main" id="{01AB49A3-0884-4F43-B774-7ADD3D4960CC}"/>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9" name="Picture 10" descr="Java Logo">
            <a:extLst>
              <a:ext uri="{FF2B5EF4-FFF2-40B4-BE49-F238E27FC236}">
                <a16:creationId xmlns:a16="http://schemas.microsoft.com/office/drawing/2014/main" id="{17524463-3E6C-C045-8423-CEE49BD2D61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 Sharp Logo">
            <a:extLst>
              <a:ext uri="{FF2B5EF4-FFF2-40B4-BE49-F238E27FC236}">
                <a16:creationId xmlns:a16="http://schemas.microsoft.com/office/drawing/2014/main" id="{2D50A8A0-1EB0-BE47-AEB2-6D4C6B859F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logo showing C++" title="C++ Logo">
            <a:extLst>
              <a:ext uri="{FF2B5EF4-FFF2-40B4-BE49-F238E27FC236}">
                <a16:creationId xmlns:a16="http://schemas.microsoft.com/office/drawing/2014/main" id="{C35AC32A-912C-274E-90D4-3D472B7DB7F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10335064-5BF5-4446-B9FD-DD2ECBFA027A}"/>
              </a:ext>
            </a:extLst>
          </p:cNvPr>
          <p:cNvSpPr>
            <a:spLocks noGrp="1"/>
          </p:cNvSpPr>
          <p:nvPr>
            <p:ph type="sldNum" sz="quarter" idx="12"/>
          </p:nvPr>
        </p:nvSpPr>
        <p:spPr/>
        <p:txBody>
          <a:bodyPr/>
          <a:lstStyle/>
          <a:p>
            <a:fld id="{DCDCC0F0-3959-5643-A12E-98A206BA0E77}" type="slidenum">
              <a:rPr lang="en-US" altLang="en-US" smtClean="0"/>
              <a:pPr/>
              <a:t>72</a:t>
            </a:fld>
            <a:endParaRPr lang="en-US" altLang="en-US"/>
          </a:p>
        </p:txBody>
      </p:sp>
    </p:spTree>
    <p:extLst>
      <p:ext uri="{BB962C8B-B14F-4D97-AF65-F5344CB8AC3E}">
        <p14:creationId xmlns:p14="http://schemas.microsoft.com/office/powerpoint/2010/main" val="16371305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Why this works</a:t>
            </a:r>
          </a:p>
        </p:txBody>
      </p:sp>
      <p:sp>
        <p:nvSpPr>
          <p:cNvPr id="29699" name="Rectangle 3"/>
          <p:cNvSpPr>
            <a:spLocks noGrp="1" noChangeArrowheads="1"/>
          </p:cNvSpPr>
          <p:nvPr>
            <p:ph idx="1"/>
          </p:nvPr>
        </p:nvSpPr>
        <p:spPr/>
        <p:txBody>
          <a:bodyPr/>
          <a:lstStyle/>
          <a:p>
            <a:endParaRPr lang="en-US" altLang="en-US" sz="3200" dirty="0"/>
          </a:p>
          <a:p>
            <a:endParaRPr lang="en-US" altLang="en-US" sz="3200" dirty="0"/>
          </a:p>
          <a:p>
            <a:pPr lvl="1">
              <a:buFontTx/>
              <a:buNone/>
            </a:pPr>
            <a:r>
              <a:rPr lang="en-US" altLang="en-US" sz="2800" dirty="0">
                <a:solidFill>
                  <a:srgbClr val="0432FF"/>
                </a:solidFill>
              </a:rPr>
              <a:t>int counter;</a:t>
            </a:r>
            <a:endParaRPr lang="en-US" altLang="en-US" sz="2800" dirty="0"/>
          </a:p>
          <a:p>
            <a:pPr lvl="1">
              <a:buFontTx/>
              <a:buNone/>
            </a:pPr>
            <a:r>
              <a:rPr lang="en-US" altLang="en-US" sz="2800" dirty="0">
                <a:solidFill>
                  <a:srgbClr val="0432FF"/>
                </a:solidFill>
              </a:rPr>
              <a:t>for </a:t>
            </a:r>
            <a:r>
              <a:rPr lang="en-US" altLang="en-US" sz="2800" dirty="0"/>
              <a:t>(counter = 1; counter &lt;= 1000; </a:t>
            </a:r>
            <a:r>
              <a:rPr lang="en-US" altLang="en-US" sz="2800" dirty="0">
                <a:solidFill>
                  <a:srgbClr val="FF0000"/>
                </a:solidFill>
              </a:rPr>
              <a:t>counter++</a:t>
            </a:r>
            <a:r>
              <a:rPr lang="en-US" altLang="en-US" sz="2800" dirty="0"/>
              <a:t>) {</a:t>
            </a:r>
          </a:p>
          <a:p>
            <a:pPr lvl="1">
              <a:buFontTx/>
              <a:buNone/>
            </a:pPr>
            <a:r>
              <a:rPr lang="en-US" altLang="en-US" sz="2800" dirty="0"/>
              <a:t>	 PRINTLINE (counter + “I will not…”);</a:t>
            </a:r>
          </a:p>
          <a:p>
            <a:pPr lvl="1">
              <a:buFontTx/>
              <a:buNone/>
            </a:pPr>
            <a:r>
              <a:rPr lang="en-US" altLang="en-US" sz="2800" dirty="0"/>
              <a:t>}</a:t>
            </a:r>
          </a:p>
          <a:p>
            <a:pPr lvl="1">
              <a:buFontTx/>
              <a:buNone/>
            </a:pPr>
            <a:endParaRPr lang="en-US" altLang="en-US" sz="2800" dirty="0"/>
          </a:p>
        </p:txBody>
      </p:sp>
      <p:sp>
        <p:nvSpPr>
          <p:cNvPr id="29700"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701"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9" name="Text Box 6"/>
          <p:cNvSpPr txBox="1">
            <a:spLocks noChangeArrowheads="1"/>
          </p:cNvSpPr>
          <p:nvPr/>
        </p:nvSpPr>
        <p:spPr bwMode="auto">
          <a:xfrm>
            <a:off x="6368164" y="2497382"/>
            <a:ext cx="4122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200" dirty="0">
                <a:solidFill>
                  <a:srgbClr val="FF0000"/>
                </a:solidFill>
              </a:rPr>
              <a:t>4</a:t>
            </a:r>
            <a:endParaRPr lang="en-US" altLang="en-US" dirty="0">
              <a:solidFill>
                <a:srgbClr val="FF0000"/>
              </a:solidFill>
            </a:endParaRPr>
          </a:p>
        </p:txBody>
      </p:sp>
      <p:sp>
        <p:nvSpPr>
          <p:cNvPr id="10" name="Freeform 8"/>
          <p:cNvSpPr>
            <a:spLocks/>
          </p:cNvSpPr>
          <p:nvPr/>
        </p:nvSpPr>
        <p:spPr bwMode="auto">
          <a:xfrm>
            <a:off x="457200" y="3535951"/>
            <a:ext cx="466597" cy="933193"/>
          </a:xfrm>
          <a:custGeom>
            <a:avLst/>
            <a:gdLst>
              <a:gd name="T0" fmla="*/ 192 w 192"/>
              <a:gd name="T1" fmla="*/ 336 h 336"/>
              <a:gd name="T2" fmla="*/ 0 w 192"/>
              <a:gd name="T3" fmla="*/ 144 h 336"/>
              <a:gd name="T4" fmla="*/ 192 w 192"/>
              <a:gd name="T5" fmla="*/ 0 h 336"/>
            </a:gdLst>
            <a:ahLst/>
            <a:cxnLst>
              <a:cxn ang="0">
                <a:pos x="T0" y="T1"/>
              </a:cxn>
              <a:cxn ang="0">
                <a:pos x="T2" y="T3"/>
              </a:cxn>
              <a:cxn ang="0">
                <a:pos x="T4" y="T5"/>
              </a:cxn>
            </a:cxnLst>
            <a:rect l="0" t="0" r="r" b="b"/>
            <a:pathLst>
              <a:path w="192" h="336">
                <a:moveTo>
                  <a:pt x="192" y="336"/>
                </a:moveTo>
                <a:cubicBezTo>
                  <a:pt x="96" y="268"/>
                  <a:pt x="0" y="200"/>
                  <a:pt x="0" y="144"/>
                </a:cubicBezTo>
                <a:cubicBezTo>
                  <a:pt x="0" y="88"/>
                  <a:pt x="144" y="24"/>
                  <a:pt x="192" y="0"/>
                </a:cubicBezTo>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Line 9"/>
          <p:cNvSpPr>
            <a:spLocks noChangeShapeType="1"/>
          </p:cNvSpPr>
          <p:nvPr/>
        </p:nvSpPr>
        <p:spPr bwMode="auto">
          <a:xfrm flipV="1">
            <a:off x="791895" y="3505200"/>
            <a:ext cx="194424" cy="97212"/>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 name="TextBox 11">
            <a:extLst>
              <a:ext uri="{FF2B5EF4-FFF2-40B4-BE49-F238E27FC236}">
                <a16:creationId xmlns:a16="http://schemas.microsoft.com/office/drawing/2014/main" id="{5CFB053C-75B5-9247-A993-954E615169DA}"/>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3" name="Picture 10" descr="Java Logo">
            <a:extLst>
              <a:ext uri="{FF2B5EF4-FFF2-40B4-BE49-F238E27FC236}">
                <a16:creationId xmlns:a16="http://schemas.microsoft.com/office/drawing/2014/main" id="{3C02F6AF-CC94-6C46-BCE6-6C4148A5B88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 Sharp Logo">
            <a:extLst>
              <a:ext uri="{FF2B5EF4-FFF2-40B4-BE49-F238E27FC236}">
                <a16:creationId xmlns:a16="http://schemas.microsoft.com/office/drawing/2014/main" id="{91E0C27F-C6BB-2E4C-BB77-DD2A10429D5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logo showing C++" title="C++ Logo">
            <a:extLst>
              <a:ext uri="{FF2B5EF4-FFF2-40B4-BE49-F238E27FC236}">
                <a16:creationId xmlns:a16="http://schemas.microsoft.com/office/drawing/2014/main" id="{3FC35506-61B2-C145-9611-CF922A146DB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1412FCF7-5761-6E4F-9627-12AB7F45C5D7}"/>
              </a:ext>
            </a:extLst>
          </p:cNvPr>
          <p:cNvSpPr>
            <a:spLocks noGrp="1"/>
          </p:cNvSpPr>
          <p:nvPr>
            <p:ph type="sldNum" sz="quarter" idx="12"/>
          </p:nvPr>
        </p:nvSpPr>
        <p:spPr/>
        <p:txBody>
          <a:bodyPr/>
          <a:lstStyle/>
          <a:p>
            <a:fld id="{DCDCC0F0-3959-5643-A12E-98A206BA0E77}" type="slidenum">
              <a:rPr lang="en-US" altLang="en-US" smtClean="0"/>
              <a:pPr/>
              <a:t>73</a:t>
            </a:fld>
            <a:endParaRPr lang="en-US" altLang="en-US"/>
          </a:p>
        </p:txBody>
      </p:sp>
    </p:spTree>
    <p:extLst>
      <p:ext uri="{BB962C8B-B14F-4D97-AF65-F5344CB8AC3E}">
        <p14:creationId xmlns:p14="http://schemas.microsoft.com/office/powerpoint/2010/main" val="16926348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When will it end?</a:t>
            </a:r>
          </a:p>
        </p:txBody>
      </p:sp>
      <p:sp>
        <p:nvSpPr>
          <p:cNvPr id="30723" name="Rectangle 3"/>
          <p:cNvSpPr>
            <a:spLocks noGrp="1" noChangeArrowheads="1"/>
          </p:cNvSpPr>
          <p:nvPr>
            <p:ph idx="1"/>
          </p:nvPr>
        </p:nvSpPr>
        <p:spPr/>
        <p:txBody>
          <a:bodyPr/>
          <a:lstStyle/>
          <a:p>
            <a:r>
              <a:rPr lang="en-US" altLang="en-US" sz="3200" dirty="0"/>
              <a:t>We see that this will go on for a while</a:t>
            </a:r>
          </a:p>
          <a:p>
            <a:endParaRPr lang="en-US" altLang="en-US" sz="3200" dirty="0"/>
          </a:p>
          <a:p>
            <a:r>
              <a:rPr lang="en-US" altLang="en-US" sz="3200" dirty="0"/>
              <a:t>It’s a little more interesting later around 1000</a:t>
            </a:r>
          </a:p>
        </p:txBody>
      </p:sp>
      <p:sp>
        <p:nvSpPr>
          <p:cNvPr id="2" name="Slide Number Placeholder 1">
            <a:extLst>
              <a:ext uri="{FF2B5EF4-FFF2-40B4-BE49-F238E27FC236}">
                <a16:creationId xmlns:a16="http://schemas.microsoft.com/office/drawing/2014/main" id="{11893026-3E3E-5B48-BDB1-7162E1811101}"/>
              </a:ext>
            </a:extLst>
          </p:cNvPr>
          <p:cNvSpPr>
            <a:spLocks noGrp="1"/>
          </p:cNvSpPr>
          <p:nvPr>
            <p:ph type="sldNum" sz="quarter" idx="12"/>
          </p:nvPr>
        </p:nvSpPr>
        <p:spPr/>
        <p:txBody>
          <a:bodyPr/>
          <a:lstStyle/>
          <a:p>
            <a:fld id="{DCDCC0F0-3959-5643-A12E-98A206BA0E77}" type="slidenum">
              <a:rPr lang="en-US" altLang="en-US" smtClean="0"/>
              <a:pPr/>
              <a:t>74</a:t>
            </a:fld>
            <a:endParaRPr lang="en-US" altLang="en-US"/>
          </a:p>
        </p:txBody>
      </p:sp>
    </p:spTree>
    <p:extLst>
      <p:ext uri="{BB962C8B-B14F-4D97-AF65-F5344CB8AC3E}">
        <p14:creationId xmlns:p14="http://schemas.microsoft.com/office/powerpoint/2010/main" val="3984218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Why this works</a:t>
            </a:r>
          </a:p>
        </p:txBody>
      </p:sp>
      <p:sp>
        <p:nvSpPr>
          <p:cNvPr id="31747" name="Rectangle 3"/>
          <p:cNvSpPr>
            <a:spLocks noGrp="1" noChangeArrowheads="1"/>
          </p:cNvSpPr>
          <p:nvPr>
            <p:ph idx="1"/>
          </p:nvPr>
        </p:nvSpPr>
        <p:spPr/>
        <p:txBody>
          <a:bodyPr/>
          <a:lstStyle/>
          <a:p>
            <a:endParaRPr lang="en-US" altLang="en-US" sz="3200" dirty="0"/>
          </a:p>
          <a:p>
            <a:endParaRPr lang="en-US" altLang="en-US" sz="3200" dirty="0"/>
          </a:p>
          <a:p>
            <a:pPr lvl="1">
              <a:buFontTx/>
              <a:buNone/>
            </a:pPr>
            <a:r>
              <a:rPr lang="en-US" altLang="en-US" sz="2800" dirty="0">
                <a:solidFill>
                  <a:srgbClr val="0432FF"/>
                </a:solidFill>
              </a:rPr>
              <a:t>int </a:t>
            </a:r>
            <a:r>
              <a:rPr lang="en-US" altLang="en-US" sz="2800" dirty="0"/>
              <a:t>counter;</a:t>
            </a:r>
          </a:p>
          <a:p>
            <a:pPr lvl="1">
              <a:buFontTx/>
              <a:buNone/>
            </a:pPr>
            <a:r>
              <a:rPr lang="en-US" altLang="en-US" sz="2800" dirty="0">
                <a:solidFill>
                  <a:srgbClr val="0432FF"/>
                </a:solidFill>
              </a:rPr>
              <a:t>for </a:t>
            </a:r>
            <a:r>
              <a:rPr lang="en-US" altLang="en-US" sz="2800" dirty="0"/>
              <a:t>(counter = 1; counter &lt;= 1000; counter++) {</a:t>
            </a:r>
          </a:p>
          <a:p>
            <a:pPr lvl="1">
              <a:buFontTx/>
              <a:buNone/>
            </a:pPr>
            <a:r>
              <a:rPr lang="en-US" altLang="en-US" sz="2800" dirty="0"/>
              <a:t>	 PRINTLINE (counter + “I will not…”);</a:t>
            </a:r>
          </a:p>
          <a:p>
            <a:pPr lvl="1">
              <a:buFontTx/>
              <a:buNone/>
            </a:pPr>
            <a:r>
              <a:rPr lang="en-US" altLang="en-US" sz="2800" dirty="0"/>
              <a:t>}</a:t>
            </a:r>
          </a:p>
        </p:txBody>
      </p:sp>
      <p:sp>
        <p:nvSpPr>
          <p:cNvPr id="31748"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49"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31751" name="Text Box 7"/>
          <p:cNvSpPr txBox="1">
            <a:spLocks noChangeArrowheads="1"/>
          </p:cNvSpPr>
          <p:nvPr/>
        </p:nvSpPr>
        <p:spPr bwMode="auto">
          <a:xfrm>
            <a:off x="4222052" y="2286000"/>
            <a:ext cx="657552" cy="42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143" dirty="0">
                <a:solidFill>
                  <a:srgbClr val="0432FF"/>
                </a:solidFill>
              </a:rPr>
              <a:t>true</a:t>
            </a:r>
          </a:p>
        </p:txBody>
      </p:sp>
      <p:sp>
        <p:nvSpPr>
          <p:cNvPr id="31752" name="Line 8"/>
          <p:cNvSpPr>
            <a:spLocks noChangeShapeType="1"/>
          </p:cNvSpPr>
          <p:nvPr/>
        </p:nvSpPr>
        <p:spPr bwMode="auto">
          <a:xfrm>
            <a:off x="4572000" y="2635947"/>
            <a:ext cx="0" cy="699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Text Box 6"/>
          <p:cNvSpPr txBox="1">
            <a:spLocks noChangeArrowheads="1"/>
          </p:cNvSpPr>
          <p:nvPr/>
        </p:nvSpPr>
        <p:spPr bwMode="auto">
          <a:xfrm>
            <a:off x="6179588" y="2516218"/>
            <a:ext cx="8675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200">
                <a:solidFill>
                  <a:srgbClr val="FF0000"/>
                </a:solidFill>
              </a:rPr>
              <a:t>999</a:t>
            </a:r>
            <a:endParaRPr lang="en-US" altLang="en-US" dirty="0">
              <a:solidFill>
                <a:srgbClr val="FF0000"/>
              </a:solidFill>
            </a:endParaRPr>
          </a:p>
        </p:txBody>
      </p:sp>
      <p:sp>
        <p:nvSpPr>
          <p:cNvPr id="10" name="TextBox 9">
            <a:extLst>
              <a:ext uri="{FF2B5EF4-FFF2-40B4-BE49-F238E27FC236}">
                <a16:creationId xmlns:a16="http://schemas.microsoft.com/office/drawing/2014/main" id="{0E129DE4-DD74-C846-95D1-A4528745BC2F}"/>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1" name="Picture 10" descr="Java Logo">
            <a:extLst>
              <a:ext uri="{FF2B5EF4-FFF2-40B4-BE49-F238E27FC236}">
                <a16:creationId xmlns:a16="http://schemas.microsoft.com/office/drawing/2014/main" id="{D8E4A38A-4794-0743-B575-58D11940D1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 Sharp Logo">
            <a:extLst>
              <a:ext uri="{FF2B5EF4-FFF2-40B4-BE49-F238E27FC236}">
                <a16:creationId xmlns:a16="http://schemas.microsoft.com/office/drawing/2014/main" id="{6E9897E7-B096-8147-AA63-DEFE05D2E1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logo showing C++" title="C++ Logo">
            <a:extLst>
              <a:ext uri="{FF2B5EF4-FFF2-40B4-BE49-F238E27FC236}">
                <a16:creationId xmlns:a16="http://schemas.microsoft.com/office/drawing/2014/main" id="{50575880-B9BB-B442-AE80-31152B985CB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7E6F5BA1-9DC2-AA43-BB17-7533AE1CFE63}"/>
              </a:ext>
            </a:extLst>
          </p:cNvPr>
          <p:cNvSpPr>
            <a:spLocks noGrp="1"/>
          </p:cNvSpPr>
          <p:nvPr>
            <p:ph type="sldNum" sz="quarter" idx="12"/>
          </p:nvPr>
        </p:nvSpPr>
        <p:spPr/>
        <p:txBody>
          <a:bodyPr/>
          <a:lstStyle/>
          <a:p>
            <a:fld id="{DCDCC0F0-3959-5643-A12E-98A206BA0E77}" type="slidenum">
              <a:rPr lang="en-US" altLang="en-US" smtClean="0"/>
              <a:pPr/>
              <a:t>75</a:t>
            </a:fld>
            <a:endParaRPr lang="en-US" altLang="en-US"/>
          </a:p>
        </p:txBody>
      </p:sp>
    </p:spTree>
    <p:extLst>
      <p:ext uri="{BB962C8B-B14F-4D97-AF65-F5344CB8AC3E}">
        <p14:creationId xmlns:p14="http://schemas.microsoft.com/office/powerpoint/2010/main" val="4227779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Why this works</a:t>
            </a:r>
          </a:p>
        </p:txBody>
      </p:sp>
      <p:sp>
        <p:nvSpPr>
          <p:cNvPr id="32771" name="Rectangle 3"/>
          <p:cNvSpPr>
            <a:spLocks noGrp="1" noChangeArrowheads="1"/>
          </p:cNvSpPr>
          <p:nvPr>
            <p:ph idx="1"/>
          </p:nvPr>
        </p:nvSpPr>
        <p:spPr/>
        <p:txBody>
          <a:bodyPr/>
          <a:lstStyle/>
          <a:p>
            <a:endParaRPr lang="en-US" altLang="en-US" sz="3200" dirty="0"/>
          </a:p>
          <a:p>
            <a:endParaRPr lang="en-US" altLang="en-US" sz="3200" dirty="0"/>
          </a:p>
          <a:p>
            <a:pPr lvl="1">
              <a:buFontTx/>
              <a:buNone/>
            </a:pPr>
            <a:r>
              <a:rPr lang="en-US" altLang="en-US" sz="2800" dirty="0">
                <a:solidFill>
                  <a:srgbClr val="0432FF"/>
                </a:solidFill>
              </a:rPr>
              <a:t>int </a:t>
            </a:r>
            <a:r>
              <a:rPr lang="en-US" altLang="en-US" sz="2800" dirty="0"/>
              <a:t>counter;</a:t>
            </a:r>
          </a:p>
          <a:p>
            <a:pPr lvl="1">
              <a:buFontTx/>
              <a:buNone/>
            </a:pPr>
            <a:r>
              <a:rPr lang="en-US" altLang="en-US" sz="2800" dirty="0">
                <a:solidFill>
                  <a:srgbClr val="0432FF"/>
                </a:solidFill>
              </a:rPr>
              <a:t>for </a:t>
            </a:r>
            <a:r>
              <a:rPr lang="en-US" altLang="en-US" sz="2800" dirty="0"/>
              <a:t>(counter = 1; counter &lt;= 1000; counter++) {</a:t>
            </a:r>
          </a:p>
          <a:p>
            <a:pPr lvl="1">
              <a:buFontTx/>
              <a:buNone/>
            </a:pPr>
            <a:r>
              <a:rPr lang="en-US" altLang="en-US" sz="2800" dirty="0"/>
              <a:t>	 PRINTLINE (counter + “I will not…”);</a:t>
            </a:r>
          </a:p>
          <a:p>
            <a:pPr lvl="1">
              <a:buFontTx/>
              <a:buNone/>
            </a:pPr>
            <a:r>
              <a:rPr lang="en-US" altLang="en-US" sz="2800" dirty="0"/>
              <a:t>}</a:t>
            </a:r>
          </a:p>
          <a:p>
            <a:pPr lvl="1">
              <a:buFontTx/>
              <a:buNone/>
            </a:pPr>
            <a:endParaRPr lang="en-US" altLang="en-US" sz="2800" dirty="0"/>
          </a:p>
          <a:p>
            <a:pPr lvl="1">
              <a:buFontTx/>
              <a:buNone/>
            </a:pPr>
            <a:r>
              <a:rPr lang="en-US" altLang="en-US" sz="2800" dirty="0"/>
              <a:t>Output: </a:t>
            </a:r>
            <a:r>
              <a:rPr lang="en-US" altLang="en-US" sz="2800" dirty="0">
                <a:solidFill>
                  <a:srgbClr val="FF0000"/>
                </a:solidFill>
              </a:rPr>
              <a:t>999</a:t>
            </a:r>
            <a:r>
              <a:rPr lang="en-US" altLang="en-US" sz="2800" dirty="0"/>
              <a:t> I will not eat Taco Bell.</a:t>
            </a:r>
          </a:p>
        </p:txBody>
      </p:sp>
      <p:sp>
        <p:nvSpPr>
          <p:cNvPr id="32772"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773"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8" name="Text Box 6"/>
          <p:cNvSpPr txBox="1">
            <a:spLocks noChangeArrowheads="1"/>
          </p:cNvSpPr>
          <p:nvPr/>
        </p:nvSpPr>
        <p:spPr bwMode="auto">
          <a:xfrm>
            <a:off x="6179588" y="2516218"/>
            <a:ext cx="8675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200">
                <a:solidFill>
                  <a:srgbClr val="FF0000"/>
                </a:solidFill>
              </a:rPr>
              <a:t>999</a:t>
            </a:r>
            <a:endParaRPr lang="en-US" altLang="en-US" dirty="0">
              <a:solidFill>
                <a:srgbClr val="FF0000"/>
              </a:solidFill>
            </a:endParaRPr>
          </a:p>
        </p:txBody>
      </p:sp>
      <p:sp>
        <p:nvSpPr>
          <p:cNvPr id="7" name="TextBox 6">
            <a:extLst>
              <a:ext uri="{FF2B5EF4-FFF2-40B4-BE49-F238E27FC236}">
                <a16:creationId xmlns:a16="http://schemas.microsoft.com/office/drawing/2014/main" id="{0D726CAA-0DA1-6C4D-9342-57BA6A56CD9F}"/>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9" name="Picture 10" descr="Java Logo">
            <a:extLst>
              <a:ext uri="{FF2B5EF4-FFF2-40B4-BE49-F238E27FC236}">
                <a16:creationId xmlns:a16="http://schemas.microsoft.com/office/drawing/2014/main" id="{247DA08E-3945-4E4B-B0B6-A88A9EDC46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 Sharp Logo">
            <a:extLst>
              <a:ext uri="{FF2B5EF4-FFF2-40B4-BE49-F238E27FC236}">
                <a16:creationId xmlns:a16="http://schemas.microsoft.com/office/drawing/2014/main" id="{87AC9062-AF7B-3448-A821-C8F3B2F1A4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logo showing C++" title="C++ Logo">
            <a:extLst>
              <a:ext uri="{FF2B5EF4-FFF2-40B4-BE49-F238E27FC236}">
                <a16:creationId xmlns:a16="http://schemas.microsoft.com/office/drawing/2014/main" id="{56494F5A-63D0-DE45-A20A-50F0C7711E2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88A32772-1378-4F41-842D-4BDBD64F4EA0}"/>
              </a:ext>
            </a:extLst>
          </p:cNvPr>
          <p:cNvSpPr>
            <a:spLocks noGrp="1"/>
          </p:cNvSpPr>
          <p:nvPr>
            <p:ph type="sldNum" sz="quarter" idx="12"/>
          </p:nvPr>
        </p:nvSpPr>
        <p:spPr/>
        <p:txBody>
          <a:bodyPr/>
          <a:lstStyle/>
          <a:p>
            <a:fld id="{DCDCC0F0-3959-5643-A12E-98A206BA0E77}" type="slidenum">
              <a:rPr lang="en-US" altLang="en-US" smtClean="0"/>
              <a:pPr/>
              <a:t>76</a:t>
            </a:fld>
            <a:endParaRPr lang="en-US" altLang="en-US"/>
          </a:p>
        </p:txBody>
      </p:sp>
    </p:spTree>
    <p:extLst>
      <p:ext uri="{BB962C8B-B14F-4D97-AF65-F5344CB8AC3E}">
        <p14:creationId xmlns:p14="http://schemas.microsoft.com/office/powerpoint/2010/main" val="17525803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Why this works</a:t>
            </a:r>
          </a:p>
        </p:txBody>
      </p:sp>
      <p:sp>
        <p:nvSpPr>
          <p:cNvPr id="33795" name="Rectangle 3"/>
          <p:cNvSpPr>
            <a:spLocks noGrp="1" noChangeArrowheads="1"/>
          </p:cNvSpPr>
          <p:nvPr>
            <p:ph idx="1"/>
          </p:nvPr>
        </p:nvSpPr>
        <p:spPr/>
        <p:txBody>
          <a:bodyPr/>
          <a:lstStyle/>
          <a:p>
            <a:endParaRPr lang="en-US" altLang="en-US" sz="3200" dirty="0"/>
          </a:p>
          <a:p>
            <a:endParaRPr lang="en-US" altLang="en-US" sz="3200" dirty="0"/>
          </a:p>
          <a:p>
            <a:pPr lvl="1">
              <a:buFontTx/>
              <a:buNone/>
            </a:pPr>
            <a:r>
              <a:rPr lang="en-US" altLang="en-US" sz="2800" dirty="0">
                <a:solidFill>
                  <a:srgbClr val="0432FF"/>
                </a:solidFill>
              </a:rPr>
              <a:t>int </a:t>
            </a:r>
            <a:r>
              <a:rPr lang="en-US" altLang="en-US" sz="2800" dirty="0"/>
              <a:t>counter;</a:t>
            </a:r>
          </a:p>
          <a:p>
            <a:pPr lvl="1">
              <a:buFontTx/>
              <a:buNone/>
            </a:pPr>
            <a:r>
              <a:rPr lang="en-US" altLang="en-US" sz="2800" dirty="0">
                <a:solidFill>
                  <a:srgbClr val="0432FF"/>
                </a:solidFill>
              </a:rPr>
              <a:t>for </a:t>
            </a:r>
            <a:r>
              <a:rPr lang="en-US" altLang="en-US" sz="2800" dirty="0"/>
              <a:t>(counter = 1; counter &lt;= 1000; </a:t>
            </a:r>
            <a:r>
              <a:rPr lang="en-US" altLang="en-US" sz="2800" dirty="0">
                <a:solidFill>
                  <a:srgbClr val="FF0000"/>
                </a:solidFill>
              </a:rPr>
              <a:t>counter++</a:t>
            </a:r>
            <a:r>
              <a:rPr lang="en-US" altLang="en-US" sz="2800" dirty="0"/>
              <a:t>) {</a:t>
            </a:r>
          </a:p>
          <a:p>
            <a:pPr lvl="1">
              <a:buFontTx/>
              <a:buNone/>
            </a:pPr>
            <a:r>
              <a:rPr lang="en-US" altLang="en-US" sz="2800" dirty="0"/>
              <a:t>	 PRINTLINE (counter + “I will not…”);</a:t>
            </a:r>
          </a:p>
          <a:p>
            <a:pPr lvl="1">
              <a:buFontTx/>
              <a:buNone/>
            </a:pPr>
            <a:r>
              <a:rPr lang="en-US" altLang="en-US" sz="2800" dirty="0"/>
              <a:t>}</a:t>
            </a:r>
          </a:p>
          <a:p>
            <a:pPr lvl="1">
              <a:buFontTx/>
              <a:buNone/>
            </a:pPr>
            <a:endParaRPr lang="en-US" altLang="en-US" sz="2800" dirty="0"/>
          </a:p>
        </p:txBody>
      </p:sp>
      <p:sp>
        <p:nvSpPr>
          <p:cNvPr id="33796" name="Rectangle 4"/>
          <p:cNvSpPr>
            <a:spLocks noChangeArrowheads="1"/>
          </p:cNvSpPr>
          <p:nvPr/>
        </p:nvSpPr>
        <p:spPr bwMode="auto">
          <a:xfrm>
            <a:off x="6088439" y="2449634"/>
            <a:ext cx="1049843"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797"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9" name="Text Box 6"/>
          <p:cNvSpPr txBox="1">
            <a:spLocks noChangeArrowheads="1"/>
          </p:cNvSpPr>
          <p:nvPr/>
        </p:nvSpPr>
        <p:spPr bwMode="auto">
          <a:xfrm>
            <a:off x="6043110" y="2503375"/>
            <a:ext cx="10951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200">
                <a:solidFill>
                  <a:srgbClr val="FF0000"/>
                </a:solidFill>
              </a:rPr>
              <a:t>1000</a:t>
            </a:r>
            <a:endParaRPr lang="en-US" altLang="en-US" dirty="0">
              <a:solidFill>
                <a:srgbClr val="FF0000"/>
              </a:solidFill>
            </a:endParaRPr>
          </a:p>
        </p:txBody>
      </p:sp>
      <p:sp>
        <p:nvSpPr>
          <p:cNvPr id="10" name="Freeform 8"/>
          <p:cNvSpPr>
            <a:spLocks/>
          </p:cNvSpPr>
          <p:nvPr/>
        </p:nvSpPr>
        <p:spPr bwMode="auto">
          <a:xfrm>
            <a:off x="457200" y="3535951"/>
            <a:ext cx="466597" cy="933193"/>
          </a:xfrm>
          <a:custGeom>
            <a:avLst/>
            <a:gdLst>
              <a:gd name="T0" fmla="*/ 192 w 192"/>
              <a:gd name="T1" fmla="*/ 336 h 336"/>
              <a:gd name="T2" fmla="*/ 0 w 192"/>
              <a:gd name="T3" fmla="*/ 144 h 336"/>
              <a:gd name="T4" fmla="*/ 192 w 192"/>
              <a:gd name="T5" fmla="*/ 0 h 336"/>
            </a:gdLst>
            <a:ahLst/>
            <a:cxnLst>
              <a:cxn ang="0">
                <a:pos x="T0" y="T1"/>
              </a:cxn>
              <a:cxn ang="0">
                <a:pos x="T2" y="T3"/>
              </a:cxn>
              <a:cxn ang="0">
                <a:pos x="T4" y="T5"/>
              </a:cxn>
            </a:cxnLst>
            <a:rect l="0" t="0" r="r" b="b"/>
            <a:pathLst>
              <a:path w="192" h="336">
                <a:moveTo>
                  <a:pt x="192" y="336"/>
                </a:moveTo>
                <a:cubicBezTo>
                  <a:pt x="96" y="268"/>
                  <a:pt x="0" y="200"/>
                  <a:pt x="0" y="144"/>
                </a:cubicBezTo>
                <a:cubicBezTo>
                  <a:pt x="0" y="88"/>
                  <a:pt x="144" y="24"/>
                  <a:pt x="192" y="0"/>
                </a:cubicBezTo>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Line 9"/>
          <p:cNvSpPr>
            <a:spLocks noChangeShapeType="1"/>
          </p:cNvSpPr>
          <p:nvPr/>
        </p:nvSpPr>
        <p:spPr bwMode="auto">
          <a:xfrm flipV="1">
            <a:off x="791895" y="3505200"/>
            <a:ext cx="194424" cy="97212"/>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 name="TextBox 11">
            <a:extLst>
              <a:ext uri="{FF2B5EF4-FFF2-40B4-BE49-F238E27FC236}">
                <a16:creationId xmlns:a16="http://schemas.microsoft.com/office/drawing/2014/main" id="{8DCDC753-8F24-0148-947B-446C6E2ACC81}"/>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3" name="Picture 10" descr="Java Logo">
            <a:extLst>
              <a:ext uri="{FF2B5EF4-FFF2-40B4-BE49-F238E27FC236}">
                <a16:creationId xmlns:a16="http://schemas.microsoft.com/office/drawing/2014/main" id="{6C737254-3296-2345-9C2C-D83EB17111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 Sharp Logo">
            <a:extLst>
              <a:ext uri="{FF2B5EF4-FFF2-40B4-BE49-F238E27FC236}">
                <a16:creationId xmlns:a16="http://schemas.microsoft.com/office/drawing/2014/main" id="{30EC697C-520C-6545-812D-C53B3C9677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logo showing C++" title="C++ Logo">
            <a:extLst>
              <a:ext uri="{FF2B5EF4-FFF2-40B4-BE49-F238E27FC236}">
                <a16:creationId xmlns:a16="http://schemas.microsoft.com/office/drawing/2014/main" id="{B0A681E2-FAD7-D343-AE02-34F3A319B69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847B67B1-9B5A-3446-B2AD-895C129BEB88}"/>
              </a:ext>
            </a:extLst>
          </p:cNvPr>
          <p:cNvSpPr>
            <a:spLocks noGrp="1"/>
          </p:cNvSpPr>
          <p:nvPr>
            <p:ph type="sldNum" sz="quarter" idx="12"/>
          </p:nvPr>
        </p:nvSpPr>
        <p:spPr/>
        <p:txBody>
          <a:bodyPr/>
          <a:lstStyle/>
          <a:p>
            <a:fld id="{DCDCC0F0-3959-5643-A12E-98A206BA0E77}" type="slidenum">
              <a:rPr lang="en-US" altLang="en-US" smtClean="0"/>
              <a:pPr/>
              <a:t>77</a:t>
            </a:fld>
            <a:endParaRPr lang="en-US" altLang="en-US"/>
          </a:p>
        </p:txBody>
      </p:sp>
    </p:spTree>
    <p:extLst>
      <p:ext uri="{BB962C8B-B14F-4D97-AF65-F5344CB8AC3E}">
        <p14:creationId xmlns:p14="http://schemas.microsoft.com/office/powerpoint/2010/main" val="7323578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Why this works</a:t>
            </a:r>
          </a:p>
        </p:txBody>
      </p:sp>
      <p:sp>
        <p:nvSpPr>
          <p:cNvPr id="34819" name="Rectangle 3"/>
          <p:cNvSpPr>
            <a:spLocks noGrp="1" noChangeArrowheads="1"/>
          </p:cNvSpPr>
          <p:nvPr>
            <p:ph idx="1"/>
          </p:nvPr>
        </p:nvSpPr>
        <p:spPr/>
        <p:txBody>
          <a:bodyPr/>
          <a:lstStyle/>
          <a:p>
            <a:endParaRPr lang="en-US" altLang="en-US" sz="3200" dirty="0"/>
          </a:p>
          <a:p>
            <a:endParaRPr lang="en-US" altLang="en-US" sz="3200" dirty="0"/>
          </a:p>
          <a:p>
            <a:pPr lvl="1">
              <a:buFontTx/>
              <a:buNone/>
            </a:pPr>
            <a:r>
              <a:rPr lang="en-US" altLang="en-US" sz="2800" dirty="0">
                <a:solidFill>
                  <a:srgbClr val="0432FF"/>
                </a:solidFill>
              </a:rPr>
              <a:t>int </a:t>
            </a:r>
            <a:r>
              <a:rPr lang="en-US" altLang="en-US" sz="2800" dirty="0"/>
              <a:t>counter;</a:t>
            </a:r>
          </a:p>
          <a:p>
            <a:pPr lvl="1">
              <a:buFontTx/>
              <a:buNone/>
            </a:pPr>
            <a:r>
              <a:rPr lang="en-US" altLang="en-US" sz="2800" dirty="0">
                <a:solidFill>
                  <a:srgbClr val="0432FF"/>
                </a:solidFill>
              </a:rPr>
              <a:t>for </a:t>
            </a:r>
            <a:r>
              <a:rPr lang="en-US" altLang="en-US" sz="2800" dirty="0"/>
              <a:t>(counter = 1; counter &lt;= 1000; counter++) {</a:t>
            </a:r>
          </a:p>
          <a:p>
            <a:pPr lvl="1">
              <a:buFontTx/>
              <a:buNone/>
            </a:pPr>
            <a:r>
              <a:rPr lang="en-US" altLang="en-US" sz="2800" dirty="0"/>
              <a:t>	 PRINTLINE (counter + “I will not…”);</a:t>
            </a:r>
          </a:p>
          <a:p>
            <a:pPr lvl="1">
              <a:buFontTx/>
              <a:buNone/>
            </a:pPr>
            <a:r>
              <a:rPr lang="en-US" altLang="en-US" sz="2800" dirty="0"/>
              <a:t>}</a:t>
            </a:r>
          </a:p>
        </p:txBody>
      </p:sp>
      <p:sp>
        <p:nvSpPr>
          <p:cNvPr id="34820" name="Rectangle 4"/>
          <p:cNvSpPr>
            <a:spLocks noChangeArrowheads="1"/>
          </p:cNvSpPr>
          <p:nvPr/>
        </p:nvSpPr>
        <p:spPr bwMode="auto">
          <a:xfrm>
            <a:off x="6088439" y="2449634"/>
            <a:ext cx="1049843"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21"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34823" name="Text Box 7"/>
          <p:cNvSpPr txBox="1">
            <a:spLocks noChangeArrowheads="1"/>
          </p:cNvSpPr>
          <p:nvPr/>
        </p:nvSpPr>
        <p:spPr bwMode="auto">
          <a:xfrm>
            <a:off x="3405508" y="2133600"/>
            <a:ext cx="2156360" cy="42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143" dirty="0">
                <a:solidFill>
                  <a:srgbClr val="0432FF"/>
                </a:solidFill>
              </a:rPr>
              <a:t>true</a:t>
            </a:r>
            <a:r>
              <a:rPr lang="en-US" altLang="en-US" sz="2143" dirty="0">
                <a:solidFill>
                  <a:schemeClr val="tx2"/>
                </a:solidFill>
              </a:rPr>
              <a:t> </a:t>
            </a:r>
            <a:r>
              <a:rPr lang="en-US" altLang="en-US" sz="2143" dirty="0"/>
              <a:t>for last time</a:t>
            </a:r>
          </a:p>
        </p:txBody>
      </p:sp>
      <p:sp>
        <p:nvSpPr>
          <p:cNvPr id="34824" name="Line 8"/>
          <p:cNvSpPr>
            <a:spLocks noChangeShapeType="1"/>
          </p:cNvSpPr>
          <p:nvPr/>
        </p:nvSpPr>
        <p:spPr bwMode="auto">
          <a:xfrm>
            <a:off x="4572000" y="2600196"/>
            <a:ext cx="0" cy="699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Text Box 6"/>
          <p:cNvSpPr txBox="1">
            <a:spLocks noChangeArrowheads="1"/>
          </p:cNvSpPr>
          <p:nvPr/>
        </p:nvSpPr>
        <p:spPr bwMode="auto">
          <a:xfrm>
            <a:off x="6043110" y="2503375"/>
            <a:ext cx="10951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200">
                <a:solidFill>
                  <a:srgbClr val="FF0000"/>
                </a:solidFill>
              </a:rPr>
              <a:t>1000</a:t>
            </a:r>
            <a:endParaRPr lang="en-US" altLang="en-US" dirty="0">
              <a:solidFill>
                <a:srgbClr val="FF0000"/>
              </a:solidFill>
            </a:endParaRPr>
          </a:p>
        </p:txBody>
      </p:sp>
      <p:sp>
        <p:nvSpPr>
          <p:cNvPr id="10" name="TextBox 9">
            <a:extLst>
              <a:ext uri="{FF2B5EF4-FFF2-40B4-BE49-F238E27FC236}">
                <a16:creationId xmlns:a16="http://schemas.microsoft.com/office/drawing/2014/main" id="{85E16458-5248-ED43-A6B4-F80A0932AB2D}"/>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1" name="Picture 10" descr="Java Logo">
            <a:extLst>
              <a:ext uri="{FF2B5EF4-FFF2-40B4-BE49-F238E27FC236}">
                <a16:creationId xmlns:a16="http://schemas.microsoft.com/office/drawing/2014/main" id="{3A87C07A-EB8A-1543-80D0-C6EF1A64C0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 Sharp Logo">
            <a:extLst>
              <a:ext uri="{FF2B5EF4-FFF2-40B4-BE49-F238E27FC236}">
                <a16:creationId xmlns:a16="http://schemas.microsoft.com/office/drawing/2014/main" id="{03544D20-2E9D-7047-A70B-F9F641BCA26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logo showing C++" title="C++ Logo">
            <a:extLst>
              <a:ext uri="{FF2B5EF4-FFF2-40B4-BE49-F238E27FC236}">
                <a16:creationId xmlns:a16="http://schemas.microsoft.com/office/drawing/2014/main" id="{C6D98228-72B7-9C45-9A15-DE5CCE99659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334B9275-E0CA-D94E-94E3-E317D020BFDE}"/>
              </a:ext>
            </a:extLst>
          </p:cNvPr>
          <p:cNvSpPr>
            <a:spLocks noGrp="1"/>
          </p:cNvSpPr>
          <p:nvPr>
            <p:ph type="sldNum" sz="quarter" idx="12"/>
          </p:nvPr>
        </p:nvSpPr>
        <p:spPr/>
        <p:txBody>
          <a:bodyPr/>
          <a:lstStyle/>
          <a:p>
            <a:fld id="{DCDCC0F0-3959-5643-A12E-98A206BA0E77}" type="slidenum">
              <a:rPr lang="en-US" altLang="en-US" smtClean="0"/>
              <a:pPr/>
              <a:t>78</a:t>
            </a:fld>
            <a:endParaRPr lang="en-US" altLang="en-US"/>
          </a:p>
        </p:txBody>
      </p:sp>
    </p:spTree>
    <p:extLst>
      <p:ext uri="{BB962C8B-B14F-4D97-AF65-F5344CB8AC3E}">
        <p14:creationId xmlns:p14="http://schemas.microsoft.com/office/powerpoint/2010/main" val="15095535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Why this works</a:t>
            </a:r>
            <a:br>
              <a:rPr lang="en-US" altLang="en-US"/>
            </a:br>
            <a:r>
              <a:rPr lang="en-US" altLang="en-US" sz="2143"/>
              <a:t>(are we finished?)</a:t>
            </a:r>
            <a:endParaRPr lang="en-US" altLang="en-US"/>
          </a:p>
        </p:txBody>
      </p:sp>
      <p:sp>
        <p:nvSpPr>
          <p:cNvPr id="35843" name="Rectangle 3"/>
          <p:cNvSpPr>
            <a:spLocks noGrp="1" noChangeArrowheads="1"/>
          </p:cNvSpPr>
          <p:nvPr>
            <p:ph idx="1"/>
          </p:nvPr>
        </p:nvSpPr>
        <p:spPr/>
        <p:txBody>
          <a:bodyPr/>
          <a:lstStyle/>
          <a:p>
            <a:endParaRPr lang="en-US" altLang="en-US" sz="3200" dirty="0"/>
          </a:p>
          <a:p>
            <a:endParaRPr lang="en-US" altLang="en-US" sz="3200" dirty="0"/>
          </a:p>
          <a:p>
            <a:pPr lvl="1">
              <a:buFontTx/>
              <a:buNone/>
            </a:pPr>
            <a:r>
              <a:rPr lang="en-US" altLang="en-US" sz="2800" dirty="0">
                <a:solidFill>
                  <a:srgbClr val="0432FF"/>
                </a:solidFill>
              </a:rPr>
              <a:t>int </a:t>
            </a:r>
            <a:r>
              <a:rPr lang="en-US" altLang="en-US" sz="2800" dirty="0"/>
              <a:t>counter;</a:t>
            </a:r>
          </a:p>
          <a:p>
            <a:pPr lvl="1">
              <a:buFontTx/>
              <a:buNone/>
            </a:pPr>
            <a:r>
              <a:rPr lang="en-US" altLang="en-US" sz="2800" dirty="0">
                <a:solidFill>
                  <a:srgbClr val="0432FF"/>
                </a:solidFill>
              </a:rPr>
              <a:t>for </a:t>
            </a:r>
            <a:r>
              <a:rPr lang="en-US" altLang="en-US" sz="2800" dirty="0"/>
              <a:t>(counter = 1; counter &lt;= 1000; counter++) {</a:t>
            </a:r>
          </a:p>
          <a:p>
            <a:pPr lvl="1">
              <a:buFontTx/>
              <a:buNone/>
            </a:pPr>
            <a:r>
              <a:rPr lang="en-US" altLang="en-US" sz="2800" dirty="0"/>
              <a:t>	 PRINTLINE (counter + “I will not…”);</a:t>
            </a:r>
          </a:p>
          <a:p>
            <a:pPr lvl="1">
              <a:buFontTx/>
              <a:buNone/>
            </a:pPr>
            <a:r>
              <a:rPr lang="en-US" altLang="en-US" sz="2800" dirty="0"/>
              <a:t>}</a:t>
            </a:r>
          </a:p>
          <a:p>
            <a:pPr lvl="1">
              <a:buFontTx/>
              <a:buNone/>
            </a:pPr>
            <a:endParaRPr lang="en-US" altLang="en-US" sz="2800" dirty="0"/>
          </a:p>
          <a:p>
            <a:pPr lvl="1">
              <a:buFontTx/>
              <a:buNone/>
            </a:pPr>
            <a:r>
              <a:rPr lang="en-US" altLang="en-US" sz="2800" dirty="0"/>
              <a:t>Output: </a:t>
            </a:r>
            <a:r>
              <a:rPr lang="en-US" altLang="en-US" sz="2800" dirty="0">
                <a:solidFill>
                  <a:srgbClr val="FF0000"/>
                </a:solidFill>
              </a:rPr>
              <a:t>1000</a:t>
            </a:r>
            <a:r>
              <a:rPr lang="en-US" altLang="en-US" sz="2800" dirty="0"/>
              <a:t> I will not eat Taco Bell.</a:t>
            </a:r>
          </a:p>
        </p:txBody>
      </p:sp>
      <p:sp>
        <p:nvSpPr>
          <p:cNvPr id="35845"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35848" name="Rectangle 8"/>
          <p:cNvSpPr>
            <a:spLocks noChangeArrowheads="1"/>
          </p:cNvSpPr>
          <p:nvPr/>
        </p:nvSpPr>
        <p:spPr bwMode="auto">
          <a:xfrm>
            <a:off x="6088439" y="2449634"/>
            <a:ext cx="1049843"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Text Box 6"/>
          <p:cNvSpPr txBox="1">
            <a:spLocks noChangeArrowheads="1"/>
          </p:cNvSpPr>
          <p:nvPr/>
        </p:nvSpPr>
        <p:spPr bwMode="auto">
          <a:xfrm>
            <a:off x="6043110" y="2503375"/>
            <a:ext cx="10951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200">
                <a:solidFill>
                  <a:srgbClr val="FF0000"/>
                </a:solidFill>
              </a:rPr>
              <a:t>1000</a:t>
            </a:r>
            <a:endParaRPr lang="en-US" altLang="en-US" dirty="0">
              <a:solidFill>
                <a:srgbClr val="FF0000"/>
              </a:solidFill>
            </a:endParaRPr>
          </a:p>
        </p:txBody>
      </p:sp>
      <p:sp>
        <p:nvSpPr>
          <p:cNvPr id="7" name="TextBox 6">
            <a:extLst>
              <a:ext uri="{FF2B5EF4-FFF2-40B4-BE49-F238E27FC236}">
                <a16:creationId xmlns:a16="http://schemas.microsoft.com/office/drawing/2014/main" id="{F11D62A9-1A80-0045-8A71-CC62906CF090}"/>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9" name="Picture 10" descr="Java Logo">
            <a:extLst>
              <a:ext uri="{FF2B5EF4-FFF2-40B4-BE49-F238E27FC236}">
                <a16:creationId xmlns:a16="http://schemas.microsoft.com/office/drawing/2014/main" id="{2B0D2E91-001A-3A4F-A071-29E3C9F765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 Sharp Logo">
            <a:extLst>
              <a:ext uri="{FF2B5EF4-FFF2-40B4-BE49-F238E27FC236}">
                <a16:creationId xmlns:a16="http://schemas.microsoft.com/office/drawing/2014/main" id="{7044C117-4280-EA47-9C32-DBEC90E81D3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logo showing C++" title="C++ Logo">
            <a:extLst>
              <a:ext uri="{FF2B5EF4-FFF2-40B4-BE49-F238E27FC236}">
                <a16:creationId xmlns:a16="http://schemas.microsoft.com/office/drawing/2014/main" id="{10BF4500-75E5-654D-BE24-D67037B9289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17DCFB5A-5303-F344-A24A-86393183C6E0}"/>
              </a:ext>
            </a:extLst>
          </p:cNvPr>
          <p:cNvSpPr>
            <a:spLocks noGrp="1"/>
          </p:cNvSpPr>
          <p:nvPr>
            <p:ph type="sldNum" sz="quarter" idx="12"/>
          </p:nvPr>
        </p:nvSpPr>
        <p:spPr/>
        <p:txBody>
          <a:bodyPr/>
          <a:lstStyle/>
          <a:p>
            <a:fld id="{DCDCC0F0-3959-5643-A12E-98A206BA0E77}" type="slidenum">
              <a:rPr lang="en-US" altLang="en-US" smtClean="0"/>
              <a:pPr/>
              <a:t>79</a:t>
            </a:fld>
            <a:endParaRPr lang="en-US" altLang="en-US"/>
          </a:p>
        </p:txBody>
      </p:sp>
    </p:spTree>
    <p:extLst>
      <p:ext uri="{BB962C8B-B14F-4D97-AF65-F5344CB8AC3E}">
        <p14:creationId xmlns:p14="http://schemas.microsoft.com/office/powerpoint/2010/main" val="69507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88638975-2ABD-0040-B638-5828524D379F}" type="slidenum">
              <a:rPr lang="en-US" smtClean="0"/>
              <a:pPr>
                <a:defRPr/>
              </a:pPr>
              <a:t>8</a:t>
            </a:fld>
            <a:endParaRPr lang="en-US" dirty="0"/>
          </a:p>
        </p:txBody>
      </p:sp>
      <p:sp>
        <p:nvSpPr>
          <p:cNvPr id="17410" name="Rectangle 2"/>
          <p:cNvSpPr>
            <a:spLocks noGrp="1" noChangeArrowheads="1"/>
          </p:cNvSpPr>
          <p:nvPr>
            <p:ph type="title" idx="4294967295"/>
          </p:nvPr>
        </p:nvSpPr>
        <p:spPr>
          <a:xfrm>
            <a:off x="747678" y="396875"/>
            <a:ext cx="6553200" cy="685800"/>
          </a:xfrm>
        </p:spPr>
        <p:txBody>
          <a:bodyPr rtlCol="0">
            <a:normAutofit/>
          </a:bodyPr>
          <a:lstStyle/>
          <a:p>
            <a:pPr eaLnBrk="1" fontAlgn="auto" hangingPunct="1">
              <a:spcAft>
                <a:spcPts val="0"/>
              </a:spcAft>
              <a:defRPr/>
            </a:pPr>
            <a:r>
              <a:rPr lang="en-US" altLang="en-US" i="1" dirty="0"/>
              <a:t>while</a:t>
            </a:r>
            <a:r>
              <a:rPr lang="en-US" altLang="en-US" dirty="0"/>
              <a:t> Loop Logic</a:t>
            </a:r>
          </a:p>
        </p:txBody>
      </p:sp>
      <p:sp>
        <p:nvSpPr>
          <p:cNvPr id="23556" name="Rectangle 22"/>
          <p:cNvSpPr>
            <a:spLocks noChangeArrowheads="1"/>
          </p:cNvSpPr>
          <p:nvPr/>
        </p:nvSpPr>
        <p:spPr bwMode="auto">
          <a:xfrm>
            <a:off x="5105400" y="2895600"/>
            <a:ext cx="3581400" cy="1939925"/>
          </a:xfrm>
          <a:prstGeom prst="rect">
            <a:avLst/>
          </a:prstGeom>
          <a:noFill/>
          <a:ln w="19050">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eaLnBrk="1" hangingPunct="1">
              <a:lnSpc>
                <a:spcPct val="100000"/>
              </a:lnSpc>
              <a:spcBef>
                <a:spcPct val="0"/>
              </a:spcBef>
              <a:buFontTx/>
              <a:buNone/>
            </a:pPr>
            <a:r>
              <a:rPr lang="en-US" altLang="en-US" sz="2000" b="1" u="sng" dirty="0">
                <a:latin typeface="Arial" charset="0"/>
                <a:ea typeface="Arial" charset="0"/>
                <a:cs typeface="Arial" charset="0"/>
              </a:rPr>
              <a:t>Note:</a:t>
            </a:r>
            <a:r>
              <a:rPr lang="en-US" altLang="en-US" sz="2000" dirty="0">
                <a:latin typeface="Arial" charset="0"/>
                <a:ea typeface="Arial" charset="0"/>
                <a:cs typeface="Arial" charset="0"/>
              </a:rPr>
              <a:t> If the initial evaluation of the condition is false,  the loop body executes </a:t>
            </a:r>
            <a:r>
              <a:rPr lang="en-US" altLang="en-US" sz="2000" u="sng" dirty="0">
                <a:latin typeface="Arial" charset="0"/>
                <a:ea typeface="Arial" charset="0"/>
                <a:cs typeface="Arial" charset="0"/>
              </a:rPr>
              <a:t>zero times</a:t>
            </a:r>
            <a:r>
              <a:rPr lang="en-US" altLang="en-US" sz="2000" dirty="0">
                <a:latin typeface="Arial" charset="0"/>
                <a:ea typeface="Arial" charset="0"/>
                <a:cs typeface="Arial" charset="0"/>
              </a:rPr>
              <a:t>. Therefore, the while loop executes </a:t>
            </a:r>
            <a:r>
              <a:rPr lang="en-US" altLang="en-US" sz="2000" dirty="0">
                <a:solidFill>
                  <a:srgbClr val="0000FF"/>
                </a:solidFill>
                <a:latin typeface="Arial" charset="0"/>
                <a:ea typeface="Arial" charset="0"/>
                <a:cs typeface="Arial" charset="0"/>
              </a:rPr>
              <a:t>zero or more times</a:t>
            </a:r>
          </a:p>
        </p:txBody>
      </p:sp>
      <p:pic>
        <p:nvPicPr>
          <p:cNvPr id="4" name="Picture 3" descr="This image shows a flowchart of how a while loop works.  The condition is evaluated as a first step.  If it is false, the loop continues to the next line at the end of the loop.  If the condition is true, the loop executes the statements inside the loop." title="While loop logic"/>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735" y="990600"/>
            <a:ext cx="3959580" cy="4864100"/>
          </a:xfrm>
          <a:prstGeom prst="rect">
            <a:avLst/>
          </a:prstGeom>
        </p:spPr>
      </p:pic>
    </p:spTree>
    <p:extLst>
      <p:ext uri="{BB962C8B-B14F-4D97-AF65-F5344CB8AC3E}">
        <p14:creationId xmlns:p14="http://schemas.microsoft.com/office/powerpoint/2010/main" val="1242669195"/>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Why this works</a:t>
            </a:r>
          </a:p>
        </p:txBody>
      </p:sp>
      <p:sp>
        <p:nvSpPr>
          <p:cNvPr id="36867" name="Rectangle 3"/>
          <p:cNvSpPr>
            <a:spLocks noGrp="1" noChangeArrowheads="1"/>
          </p:cNvSpPr>
          <p:nvPr>
            <p:ph idx="1"/>
          </p:nvPr>
        </p:nvSpPr>
        <p:spPr/>
        <p:txBody>
          <a:bodyPr/>
          <a:lstStyle/>
          <a:p>
            <a:endParaRPr lang="en-US" altLang="en-US" sz="3200" dirty="0"/>
          </a:p>
          <a:p>
            <a:endParaRPr lang="en-US" altLang="en-US" sz="3200" dirty="0"/>
          </a:p>
          <a:p>
            <a:pPr lvl="1">
              <a:buFontTx/>
              <a:buNone/>
            </a:pPr>
            <a:r>
              <a:rPr lang="en-US" altLang="en-US" sz="2800" dirty="0">
                <a:solidFill>
                  <a:srgbClr val="0432FF"/>
                </a:solidFill>
              </a:rPr>
              <a:t>int </a:t>
            </a:r>
            <a:r>
              <a:rPr lang="en-US" altLang="en-US" sz="2800" dirty="0"/>
              <a:t>counter;</a:t>
            </a:r>
          </a:p>
          <a:p>
            <a:pPr lvl="1">
              <a:buFontTx/>
              <a:buNone/>
            </a:pPr>
            <a:r>
              <a:rPr lang="en-US" altLang="en-US" sz="2800" dirty="0">
                <a:solidFill>
                  <a:srgbClr val="0432FF"/>
                </a:solidFill>
              </a:rPr>
              <a:t>for </a:t>
            </a:r>
            <a:r>
              <a:rPr lang="en-US" altLang="en-US" sz="2800" dirty="0"/>
              <a:t>(counter = 1; counter &lt;= 1000; </a:t>
            </a:r>
            <a:r>
              <a:rPr lang="en-US" altLang="en-US" sz="2800" dirty="0">
                <a:solidFill>
                  <a:srgbClr val="FF0000"/>
                </a:solidFill>
              </a:rPr>
              <a:t>counter++</a:t>
            </a:r>
            <a:r>
              <a:rPr lang="en-US" altLang="en-US" sz="2800" dirty="0"/>
              <a:t>) {</a:t>
            </a:r>
          </a:p>
          <a:p>
            <a:pPr lvl="1">
              <a:buFontTx/>
              <a:buNone/>
            </a:pPr>
            <a:r>
              <a:rPr lang="en-US" altLang="en-US" sz="2800" dirty="0"/>
              <a:t>	 PRINTLINE (counter + “I will not…”);</a:t>
            </a:r>
          </a:p>
          <a:p>
            <a:pPr lvl="1">
              <a:buFontTx/>
              <a:buNone/>
            </a:pPr>
            <a:r>
              <a:rPr lang="en-US" altLang="en-US" sz="2800" dirty="0"/>
              <a:t>}</a:t>
            </a:r>
          </a:p>
          <a:p>
            <a:pPr lvl="1">
              <a:buFontTx/>
              <a:buNone/>
            </a:pPr>
            <a:endParaRPr lang="en-US" altLang="en-US" sz="2800" dirty="0"/>
          </a:p>
        </p:txBody>
      </p:sp>
      <p:sp>
        <p:nvSpPr>
          <p:cNvPr id="36868" name="Rectangle 4"/>
          <p:cNvSpPr>
            <a:spLocks noChangeArrowheads="1"/>
          </p:cNvSpPr>
          <p:nvPr/>
        </p:nvSpPr>
        <p:spPr bwMode="auto">
          <a:xfrm>
            <a:off x="6088439" y="2449634"/>
            <a:ext cx="1049843"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869"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9" name="Text Box 6"/>
          <p:cNvSpPr txBox="1">
            <a:spLocks noChangeArrowheads="1"/>
          </p:cNvSpPr>
          <p:nvPr/>
        </p:nvSpPr>
        <p:spPr bwMode="auto">
          <a:xfrm>
            <a:off x="6043110" y="2503375"/>
            <a:ext cx="10951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200" dirty="0">
                <a:solidFill>
                  <a:srgbClr val="FF0000"/>
                </a:solidFill>
              </a:rPr>
              <a:t>1001</a:t>
            </a:r>
            <a:endParaRPr lang="en-US" altLang="en-US" dirty="0">
              <a:solidFill>
                <a:srgbClr val="FF0000"/>
              </a:solidFill>
            </a:endParaRPr>
          </a:p>
        </p:txBody>
      </p:sp>
      <p:sp>
        <p:nvSpPr>
          <p:cNvPr id="10" name="Freeform 8"/>
          <p:cNvSpPr>
            <a:spLocks/>
          </p:cNvSpPr>
          <p:nvPr/>
        </p:nvSpPr>
        <p:spPr bwMode="auto">
          <a:xfrm>
            <a:off x="457200" y="3535951"/>
            <a:ext cx="466597" cy="933193"/>
          </a:xfrm>
          <a:custGeom>
            <a:avLst/>
            <a:gdLst>
              <a:gd name="T0" fmla="*/ 192 w 192"/>
              <a:gd name="T1" fmla="*/ 336 h 336"/>
              <a:gd name="T2" fmla="*/ 0 w 192"/>
              <a:gd name="T3" fmla="*/ 144 h 336"/>
              <a:gd name="T4" fmla="*/ 192 w 192"/>
              <a:gd name="T5" fmla="*/ 0 h 336"/>
            </a:gdLst>
            <a:ahLst/>
            <a:cxnLst>
              <a:cxn ang="0">
                <a:pos x="T0" y="T1"/>
              </a:cxn>
              <a:cxn ang="0">
                <a:pos x="T2" y="T3"/>
              </a:cxn>
              <a:cxn ang="0">
                <a:pos x="T4" y="T5"/>
              </a:cxn>
            </a:cxnLst>
            <a:rect l="0" t="0" r="r" b="b"/>
            <a:pathLst>
              <a:path w="192" h="336">
                <a:moveTo>
                  <a:pt x="192" y="336"/>
                </a:moveTo>
                <a:cubicBezTo>
                  <a:pt x="96" y="268"/>
                  <a:pt x="0" y="200"/>
                  <a:pt x="0" y="144"/>
                </a:cubicBezTo>
                <a:cubicBezTo>
                  <a:pt x="0" y="88"/>
                  <a:pt x="144" y="24"/>
                  <a:pt x="192" y="0"/>
                </a:cubicBezTo>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Line 9"/>
          <p:cNvSpPr>
            <a:spLocks noChangeShapeType="1"/>
          </p:cNvSpPr>
          <p:nvPr/>
        </p:nvSpPr>
        <p:spPr bwMode="auto">
          <a:xfrm flipV="1">
            <a:off x="791895" y="3505200"/>
            <a:ext cx="194424" cy="97212"/>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 name="TextBox 11">
            <a:extLst>
              <a:ext uri="{FF2B5EF4-FFF2-40B4-BE49-F238E27FC236}">
                <a16:creationId xmlns:a16="http://schemas.microsoft.com/office/drawing/2014/main" id="{F49F4319-52D9-6B46-BECA-5EDADC441EC8}"/>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3" name="Picture 10" descr="Java Logo">
            <a:extLst>
              <a:ext uri="{FF2B5EF4-FFF2-40B4-BE49-F238E27FC236}">
                <a16:creationId xmlns:a16="http://schemas.microsoft.com/office/drawing/2014/main" id="{50026687-16C1-A74A-BE6D-536BFA1522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 Sharp Logo">
            <a:extLst>
              <a:ext uri="{FF2B5EF4-FFF2-40B4-BE49-F238E27FC236}">
                <a16:creationId xmlns:a16="http://schemas.microsoft.com/office/drawing/2014/main" id="{D1945629-6CC1-1844-A515-3C517FB2C03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logo showing C++" title="C++ Logo">
            <a:extLst>
              <a:ext uri="{FF2B5EF4-FFF2-40B4-BE49-F238E27FC236}">
                <a16:creationId xmlns:a16="http://schemas.microsoft.com/office/drawing/2014/main" id="{248B6C0B-9D03-4F46-BEA8-34C9194DC25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F7553413-0ED6-D948-A1BE-3BEDC31A9256}"/>
              </a:ext>
            </a:extLst>
          </p:cNvPr>
          <p:cNvSpPr>
            <a:spLocks noGrp="1"/>
          </p:cNvSpPr>
          <p:nvPr>
            <p:ph type="sldNum" sz="quarter" idx="12"/>
          </p:nvPr>
        </p:nvSpPr>
        <p:spPr/>
        <p:txBody>
          <a:bodyPr/>
          <a:lstStyle/>
          <a:p>
            <a:fld id="{DCDCC0F0-3959-5643-A12E-98A206BA0E77}" type="slidenum">
              <a:rPr lang="en-US" altLang="en-US" smtClean="0"/>
              <a:pPr/>
              <a:t>80</a:t>
            </a:fld>
            <a:endParaRPr lang="en-US" altLang="en-US"/>
          </a:p>
        </p:txBody>
      </p:sp>
    </p:spTree>
    <p:extLst>
      <p:ext uri="{BB962C8B-B14F-4D97-AF65-F5344CB8AC3E}">
        <p14:creationId xmlns:p14="http://schemas.microsoft.com/office/powerpoint/2010/main" val="20282893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t>Why this works</a:t>
            </a:r>
          </a:p>
        </p:txBody>
      </p:sp>
      <p:sp>
        <p:nvSpPr>
          <p:cNvPr id="37891" name="Rectangle 3"/>
          <p:cNvSpPr>
            <a:spLocks noGrp="1" noChangeArrowheads="1"/>
          </p:cNvSpPr>
          <p:nvPr>
            <p:ph idx="1"/>
          </p:nvPr>
        </p:nvSpPr>
        <p:spPr/>
        <p:txBody>
          <a:bodyPr/>
          <a:lstStyle/>
          <a:p>
            <a:endParaRPr lang="en-US" altLang="en-US" sz="3200" dirty="0"/>
          </a:p>
          <a:p>
            <a:endParaRPr lang="en-US" altLang="en-US" sz="3200" dirty="0"/>
          </a:p>
          <a:p>
            <a:pPr lvl="1">
              <a:buFontTx/>
              <a:buNone/>
            </a:pPr>
            <a:r>
              <a:rPr lang="en-US" altLang="en-US" sz="2800" dirty="0">
                <a:solidFill>
                  <a:srgbClr val="0432FF"/>
                </a:solidFill>
              </a:rPr>
              <a:t>int </a:t>
            </a:r>
            <a:r>
              <a:rPr lang="en-US" altLang="en-US" sz="2800" dirty="0"/>
              <a:t>counter;</a:t>
            </a:r>
          </a:p>
          <a:p>
            <a:pPr lvl="1">
              <a:buFontTx/>
              <a:buNone/>
            </a:pPr>
            <a:r>
              <a:rPr lang="en-US" altLang="en-US" sz="2800" dirty="0">
                <a:solidFill>
                  <a:srgbClr val="0432FF"/>
                </a:solidFill>
              </a:rPr>
              <a:t>for </a:t>
            </a:r>
            <a:r>
              <a:rPr lang="en-US" altLang="en-US" sz="2800" dirty="0"/>
              <a:t>(counter = 1; counter &lt;= 1000; counter++) {</a:t>
            </a:r>
          </a:p>
          <a:p>
            <a:pPr lvl="1">
              <a:buFontTx/>
              <a:buNone/>
            </a:pPr>
            <a:r>
              <a:rPr lang="en-US" altLang="en-US" sz="2800" dirty="0"/>
              <a:t>	 PRINTLINE (counter + “I will not…”);</a:t>
            </a:r>
          </a:p>
          <a:p>
            <a:pPr lvl="1">
              <a:buFontTx/>
              <a:buNone/>
            </a:pPr>
            <a:r>
              <a:rPr lang="en-US" altLang="en-US" sz="2800" dirty="0">
                <a:solidFill>
                  <a:srgbClr val="FF0000"/>
                </a:solidFill>
              </a:rPr>
              <a:t>} </a:t>
            </a:r>
            <a:r>
              <a:rPr lang="en-US" altLang="en-US" sz="2800" dirty="0">
                <a:solidFill>
                  <a:srgbClr val="008000"/>
                </a:solidFill>
              </a:rPr>
              <a:t>// Jump down here and continue</a:t>
            </a:r>
          </a:p>
          <a:p>
            <a:pPr lvl="1">
              <a:buFontTx/>
              <a:buNone/>
            </a:pPr>
            <a:r>
              <a:rPr lang="en-US" altLang="en-US" sz="2800" dirty="0"/>
              <a:t>…</a:t>
            </a:r>
          </a:p>
          <a:p>
            <a:pPr lvl="1">
              <a:buFontTx/>
              <a:buNone/>
            </a:pPr>
            <a:r>
              <a:rPr lang="en-US" altLang="en-US" sz="2800" dirty="0"/>
              <a:t>…</a:t>
            </a:r>
          </a:p>
          <a:p>
            <a:pPr lvl="1">
              <a:buFontTx/>
              <a:buNone/>
            </a:pPr>
            <a:endParaRPr lang="en-US" altLang="en-US" sz="2800" dirty="0"/>
          </a:p>
        </p:txBody>
      </p:sp>
      <p:sp>
        <p:nvSpPr>
          <p:cNvPr id="37892" name="Rectangle 4"/>
          <p:cNvSpPr>
            <a:spLocks noChangeArrowheads="1"/>
          </p:cNvSpPr>
          <p:nvPr/>
        </p:nvSpPr>
        <p:spPr bwMode="auto">
          <a:xfrm>
            <a:off x="6088439" y="2449634"/>
            <a:ext cx="1049843"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893"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37895" name="Text Box 7"/>
          <p:cNvSpPr txBox="1">
            <a:spLocks noChangeArrowheads="1"/>
          </p:cNvSpPr>
          <p:nvPr/>
        </p:nvSpPr>
        <p:spPr bwMode="auto">
          <a:xfrm>
            <a:off x="4197751" y="2057400"/>
            <a:ext cx="764953" cy="42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143" dirty="0">
                <a:solidFill>
                  <a:srgbClr val="0432FF"/>
                </a:solidFill>
              </a:rPr>
              <a:t>false</a:t>
            </a:r>
          </a:p>
        </p:txBody>
      </p:sp>
      <p:sp>
        <p:nvSpPr>
          <p:cNvPr id="37896" name="Line 8"/>
          <p:cNvSpPr>
            <a:spLocks noChangeShapeType="1"/>
          </p:cNvSpPr>
          <p:nvPr/>
        </p:nvSpPr>
        <p:spPr bwMode="auto">
          <a:xfrm>
            <a:off x="4572000" y="2523996"/>
            <a:ext cx="0" cy="699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Text Box 6"/>
          <p:cNvSpPr txBox="1">
            <a:spLocks noChangeArrowheads="1"/>
          </p:cNvSpPr>
          <p:nvPr/>
        </p:nvSpPr>
        <p:spPr bwMode="auto">
          <a:xfrm>
            <a:off x="6043110" y="2503375"/>
            <a:ext cx="10951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200" dirty="0">
                <a:solidFill>
                  <a:srgbClr val="FF0000"/>
                </a:solidFill>
              </a:rPr>
              <a:t>1001</a:t>
            </a:r>
            <a:endParaRPr lang="en-US" altLang="en-US" dirty="0">
              <a:solidFill>
                <a:srgbClr val="FF0000"/>
              </a:solidFill>
            </a:endParaRPr>
          </a:p>
        </p:txBody>
      </p:sp>
      <p:sp>
        <p:nvSpPr>
          <p:cNvPr id="10" name="TextBox 9">
            <a:extLst>
              <a:ext uri="{FF2B5EF4-FFF2-40B4-BE49-F238E27FC236}">
                <a16:creationId xmlns:a16="http://schemas.microsoft.com/office/drawing/2014/main" id="{EB8D74D0-58CE-F04E-874E-EBF1C6FF98DF}"/>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1" name="Picture 10" descr="Java Logo">
            <a:extLst>
              <a:ext uri="{FF2B5EF4-FFF2-40B4-BE49-F238E27FC236}">
                <a16:creationId xmlns:a16="http://schemas.microsoft.com/office/drawing/2014/main" id="{5298E81B-1B8A-5F4F-B8E3-1F1333A71F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 Sharp Logo">
            <a:extLst>
              <a:ext uri="{FF2B5EF4-FFF2-40B4-BE49-F238E27FC236}">
                <a16:creationId xmlns:a16="http://schemas.microsoft.com/office/drawing/2014/main" id="{966F1BF7-0E1C-B240-ACA8-AD92F8113D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logo showing C++" title="C++ Logo">
            <a:extLst>
              <a:ext uri="{FF2B5EF4-FFF2-40B4-BE49-F238E27FC236}">
                <a16:creationId xmlns:a16="http://schemas.microsoft.com/office/drawing/2014/main" id="{E38859B5-A2D3-9541-B2BE-234DC702860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603AF10F-66A1-E944-835C-E9E2F2438C44}"/>
              </a:ext>
            </a:extLst>
          </p:cNvPr>
          <p:cNvSpPr>
            <a:spLocks noGrp="1"/>
          </p:cNvSpPr>
          <p:nvPr>
            <p:ph type="sldNum" sz="quarter" idx="12"/>
          </p:nvPr>
        </p:nvSpPr>
        <p:spPr/>
        <p:txBody>
          <a:bodyPr/>
          <a:lstStyle/>
          <a:p>
            <a:fld id="{DCDCC0F0-3959-5643-A12E-98A206BA0E77}" type="slidenum">
              <a:rPr lang="en-US" altLang="en-US" smtClean="0"/>
              <a:pPr/>
              <a:t>81</a:t>
            </a:fld>
            <a:endParaRPr lang="en-US" altLang="en-US"/>
          </a:p>
        </p:txBody>
      </p:sp>
    </p:spTree>
    <p:extLst>
      <p:ext uri="{BB962C8B-B14F-4D97-AF65-F5344CB8AC3E}">
        <p14:creationId xmlns:p14="http://schemas.microsoft.com/office/powerpoint/2010/main" val="3043484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81000" y="365125"/>
            <a:ext cx="8305800" cy="817877"/>
          </a:xfrm>
        </p:spPr>
        <p:txBody>
          <a:bodyPr>
            <a:normAutofit fontScale="90000"/>
          </a:bodyPr>
          <a:lstStyle/>
          <a:p>
            <a:pPr algn="ctr"/>
            <a:r>
              <a:rPr lang="en-US" altLang="en-US" b="1" dirty="0"/>
              <a:t>Prefix Vs Postfix Notations of the Incremental and Decremental Operators with a For Loop</a:t>
            </a:r>
          </a:p>
        </p:txBody>
      </p:sp>
      <p:sp>
        <p:nvSpPr>
          <p:cNvPr id="12" name="TextBox 11">
            <a:extLst>
              <a:ext uri="{FF2B5EF4-FFF2-40B4-BE49-F238E27FC236}">
                <a16:creationId xmlns:a16="http://schemas.microsoft.com/office/drawing/2014/main" id="{397FF1C1-D61F-1F40-9203-B1ACBE487B2B}"/>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3" name="Picture 10" descr="Java Logo">
            <a:extLst>
              <a:ext uri="{FF2B5EF4-FFF2-40B4-BE49-F238E27FC236}">
                <a16:creationId xmlns:a16="http://schemas.microsoft.com/office/drawing/2014/main" id="{55F02D09-1F46-A740-B0AA-CE29295E40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402" y="4179403"/>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 Sharp Logo">
            <a:extLst>
              <a:ext uri="{FF2B5EF4-FFF2-40B4-BE49-F238E27FC236}">
                <a16:creationId xmlns:a16="http://schemas.microsoft.com/office/drawing/2014/main" id="{F5CE7D08-CBEF-2645-B52F-6819459A35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4661" y="3194996"/>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logo showing C++" title="C++ Logo">
            <a:extLst>
              <a:ext uri="{FF2B5EF4-FFF2-40B4-BE49-F238E27FC236}">
                <a16:creationId xmlns:a16="http://schemas.microsoft.com/office/drawing/2014/main" id="{EEAB152A-C9E6-6E48-8537-DE8CAE9D177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66827" y="1911332"/>
            <a:ext cx="685800" cy="769879"/>
          </a:xfrm>
          <a:prstGeom prst="rect">
            <a:avLst/>
          </a:prstGeom>
        </p:spPr>
      </p:pic>
      <p:sp>
        <p:nvSpPr>
          <p:cNvPr id="2" name="Rectangle 1">
            <a:extLst>
              <a:ext uri="{FF2B5EF4-FFF2-40B4-BE49-F238E27FC236}">
                <a16:creationId xmlns:a16="http://schemas.microsoft.com/office/drawing/2014/main" id="{CBC46516-A502-E047-81FE-32467D5B2EB3}"/>
              </a:ext>
            </a:extLst>
          </p:cNvPr>
          <p:cNvSpPr/>
          <p:nvPr/>
        </p:nvSpPr>
        <p:spPr>
          <a:xfrm>
            <a:off x="649941" y="2172565"/>
            <a:ext cx="6712883" cy="2308324"/>
          </a:xfrm>
          <a:prstGeom prst="rect">
            <a:avLst/>
          </a:prstGeom>
        </p:spPr>
        <p:txBody>
          <a:bodyPr wrap="square">
            <a:spAutoFit/>
          </a:bodyPr>
          <a:lstStyle/>
          <a:p>
            <a:r>
              <a:rPr lang="en-US" sz="2400" dirty="0"/>
              <a:t> int counter = 0,  x = 0, y = 0;</a:t>
            </a:r>
          </a:p>
          <a:p>
            <a:r>
              <a:rPr lang="en-US" sz="2400" dirty="0"/>
              <a:t> for (	;  counter &lt; 5; 	){</a:t>
            </a:r>
          </a:p>
          <a:p>
            <a:r>
              <a:rPr lang="en-US" sz="2400" dirty="0"/>
              <a:t>	PRINT("x = " + ++x + "\t");</a:t>
            </a:r>
          </a:p>
          <a:p>
            <a:r>
              <a:rPr lang="en-US" sz="2400" dirty="0"/>
              <a:t>	PRINT("y = " + y++ + "\n");</a:t>
            </a:r>
          </a:p>
          <a:p>
            <a:r>
              <a:rPr lang="en-US" sz="2400" dirty="0"/>
              <a:t>	counter++; // or ++counter;</a:t>
            </a:r>
          </a:p>
          <a:p>
            <a:r>
              <a:rPr lang="en-US" sz="2400" dirty="0"/>
              <a:t>}   // End of for</a:t>
            </a:r>
          </a:p>
        </p:txBody>
      </p:sp>
      <p:sp>
        <p:nvSpPr>
          <p:cNvPr id="5" name="Rectangle 4">
            <a:extLst>
              <a:ext uri="{FF2B5EF4-FFF2-40B4-BE49-F238E27FC236}">
                <a16:creationId xmlns:a16="http://schemas.microsoft.com/office/drawing/2014/main" id="{770B5EDD-7737-A54E-9BB1-F4ACFC19A21E}"/>
              </a:ext>
            </a:extLst>
          </p:cNvPr>
          <p:cNvSpPr/>
          <p:nvPr/>
        </p:nvSpPr>
        <p:spPr>
          <a:xfrm>
            <a:off x="5553075" y="4459898"/>
            <a:ext cx="1809750" cy="830997"/>
          </a:xfrm>
          <a:prstGeom prst="rect">
            <a:avLst/>
          </a:prstGeom>
        </p:spPr>
        <p:txBody>
          <a:bodyPr wrap="square">
            <a:spAutoFit/>
          </a:bodyPr>
          <a:lstStyle/>
          <a:p>
            <a:pPr lvl="1"/>
            <a:r>
              <a:rPr lang="en-US" sz="2400" dirty="0">
                <a:highlight>
                  <a:srgbClr val="FFFF00"/>
                </a:highlight>
              </a:rPr>
              <a:t>Output: </a:t>
            </a:r>
          </a:p>
          <a:p>
            <a:pPr lvl="1"/>
            <a:r>
              <a:rPr lang="en-US" sz="2400" dirty="0"/>
              <a:t>??</a:t>
            </a:r>
          </a:p>
        </p:txBody>
      </p:sp>
      <p:sp>
        <p:nvSpPr>
          <p:cNvPr id="6" name="Rectangle 5">
            <a:extLst>
              <a:ext uri="{FF2B5EF4-FFF2-40B4-BE49-F238E27FC236}">
                <a16:creationId xmlns:a16="http://schemas.microsoft.com/office/drawing/2014/main" id="{06CBD2FF-FBB7-1945-8937-8C9D79EE7494}"/>
              </a:ext>
            </a:extLst>
          </p:cNvPr>
          <p:cNvSpPr/>
          <p:nvPr/>
        </p:nvSpPr>
        <p:spPr>
          <a:xfrm>
            <a:off x="320076" y="1550361"/>
            <a:ext cx="7319248" cy="400110"/>
          </a:xfrm>
          <a:prstGeom prst="rect">
            <a:avLst/>
          </a:prstGeom>
        </p:spPr>
        <p:txBody>
          <a:bodyPr wrap="none">
            <a:spAutoFit/>
          </a:bodyPr>
          <a:lstStyle/>
          <a:p>
            <a:r>
              <a:rPr lang="en-US" altLang="en-US" sz="2000" b="1" dirty="0">
                <a:highlight>
                  <a:srgbClr val="FFFF00"/>
                </a:highlight>
              </a:rPr>
              <a:t>Let’s understand the Exact output of the following Code Segment</a:t>
            </a:r>
            <a:endParaRPr lang="en-US" sz="2000" b="1" dirty="0">
              <a:highlight>
                <a:srgbClr val="FFFF00"/>
              </a:highlight>
            </a:endParaRPr>
          </a:p>
        </p:txBody>
      </p:sp>
      <p:sp>
        <p:nvSpPr>
          <p:cNvPr id="20" name="Rectangle 19">
            <a:extLst>
              <a:ext uri="{FF2B5EF4-FFF2-40B4-BE49-F238E27FC236}">
                <a16:creationId xmlns:a16="http://schemas.microsoft.com/office/drawing/2014/main" id="{C7D0AF49-7EE5-2A45-BF07-031E29F1B059}"/>
              </a:ext>
            </a:extLst>
          </p:cNvPr>
          <p:cNvSpPr/>
          <p:nvPr/>
        </p:nvSpPr>
        <p:spPr>
          <a:xfrm>
            <a:off x="649942" y="4867736"/>
            <a:ext cx="5111024" cy="1323439"/>
          </a:xfrm>
          <a:prstGeom prst="rect">
            <a:avLst/>
          </a:prstGeom>
        </p:spPr>
        <p:txBody>
          <a:bodyPr wrap="square">
            <a:spAutoFit/>
          </a:bodyPr>
          <a:lstStyle/>
          <a:p>
            <a:r>
              <a:rPr lang="en-US" altLang="en-US" sz="2000" b="1" dirty="0">
                <a:highlight>
                  <a:srgbClr val="FFFF00"/>
                </a:highlight>
              </a:rPr>
              <a:t>Do you see any difference if use ?</a:t>
            </a:r>
          </a:p>
          <a:p>
            <a:pPr marL="800100" lvl="1" indent="-342900">
              <a:buFont typeface="Arial" panose="020B0604020202020204" pitchFamily="34" charset="0"/>
              <a:buChar char="•"/>
            </a:pPr>
            <a:r>
              <a:rPr lang="en-US" altLang="en-US" sz="2000" b="1" dirty="0"/>
              <a:t>counter++ or ++counter	No</a:t>
            </a:r>
          </a:p>
          <a:p>
            <a:pPr marL="800100" lvl="1" indent="-342900">
              <a:buFont typeface="Arial" panose="020B0604020202020204" pitchFamily="34" charset="0"/>
              <a:buChar char="•"/>
            </a:pPr>
            <a:r>
              <a:rPr lang="en-US" altLang="en-US" sz="2000" b="1" dirty="0"/>
              <a:t>++x or x++ 		Yes</a:t>
            </a:r>
          </a:p>
          <a:p>
            <a:pPr marL="800100" lvl="1" indent="-342900">
              <a:buFont typeface="Arial" panose="020B0604020202020204" pitchFamily="34" charset="0"/>
              <a:buChar char="•"/>
            </a:pPr>
            <a:r>
              <a:rPr lang="en-US" altLang="en-US" sz="2000" b="1" dirty="0"/>
              <a:t>y++ or ++y 		Yes,	But Why?</a:t>
            </a:r>
          </a:p>
        </p:txBody>
      </p:sp>
      <p:sp>
        <p:nvSpPr>
          <p:cNvPr id="7" name="Rectangle 6">
            <a:extLst>
              <a:ext uri="{FF2B5EF4-FFF2-40B4-BE49-F238E27FC236}">
                <a16:creationId xmlns:a16="http://schemas.microsoft.com/office/drawing/2014/main" id="{D9D34A86-ED7F-0348-BB03-6058E8443072}"/>
              </a:ext>
            </a:extLst>
          </p:cNvPr>
          <p:cNvSpPr/>
          <p:nvPr/>
        </p:nvSpPr>
        <p:spPr>
          <a:xfrm>
            <a:off x="5760966" y="5745933"/>
            <a:ext cx="2733091" cy="369332"/>
          </a:xfrm>
          <a:prstGeom prst="rect">
            <a:avLst/>
          </a:prstGeom>
        </p:spPr>
        <p:txBody>
          <a:bodyPr wrap="square">
            <a:spAutoFit/>
          </a:bodyPr>
          <a:lstStyle/>
          <a:p>
            <a:r>
              <a:rPr lang="en-US" altLang="en-US" b="1" dirty="0">
                <a:highlight>
                  <a:srgbClr val="FFFF00"/>
                </a:highlight>
              </a:rPr>
              <a:t> Please Test it Yourself</a:t>
            </a:r>
            <a:endParaRPr lang="en-US" dirty="0"/>
          </a:p>
        </p:txBody>
      </p:sp>
      <p:sp>
        <p:nvSpPr>
          <p:cNvPr id="3" name="Slide Number Placeholder 2">
            <a:extLst>
              <a:ext uri="{FF2B5EF4-FFF2-40B4-BE49-F238E27FC236}">
                <a16:creationId xmlns:a16="http://schemas.microsoft.com/office/drawing/2014/main" id="{1953D562-728B-794F-8B69-A773589DCD52}"/>
              </a:ext>
            </a:extLst>
          </p:cNvPr>
          <p:cNvSpPr>
            <a:spLocks noGrp="1"/>
          </p:cNvSpPr>
          <p:nvPr>
            <p:ph type="sldNum" sz="quarter" idx="12"/>
          </p:nvPr>
        </p:nvSpPr>
        <p:spPr/>
        <p:txBody>
          <a:bodyPr/>
          <a:lstStyle/>
          <a:p>
            <a:fld id="{DCDCC0F0-3959-5643-A12E-98A206BA0E77}" type="slidenum">
              <a:rPr lang="en-US" altLang="en-US" smtClean="0"/>
              <a:pPr/>
              <a:t>82</a:t>
            </a:fld>
            <a:endParaRPr lang="en-US" altLang="en-US"/>
          </a:p>
        </p:txBody>
      </p:sp>
    </p:spTree>
    <p:extLst>
      <p:ext uri="{BB962C8B-B14F-4D97-AF65-F5344CB8AC3E}">
        <p14:creationId xmlns:p14="http://schemas.microsoft.com/office/powerpoint/2010/main" val="18740178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81000" y="365125"/>
            <a:ext cx="8305800" cy="817877"/>
          </a:xfrm>
        </p:spPr>
        <p:txBody>
          <a:bodyPr>
            <a:normAutofit fontScale="90000"/>
          </a:bodyPr>
          <a:lstStyle/>
          <a:p>
            <a:pPr algn="ctr"/>
            <a:r>
              <a:rPr lang="en-US" altLang="en-US" b="1" dirty="0"/>
              <a:t>Prefix Vs Postfix Notations of the Incremental and Decremental Operators with a For Loop</a:t>
            </a:r>
          </a:p>
        </p:txBody>
      </p:sp>
      <p:sp>
        <p:nvSpPr>
          <p:cNvPr id="12" name="TextBox 11">
            <a:extLst>
              <a:ext uri="{FF2B5EF4-FFF2-40B4-BE49-F238E27FC236}">
                <a16:creationId xmlns:a16="http://schemas.microsoft.com/office/drawing/2014/main" id="{397FF1C1-D61F-1F40-9203-B1ACBE487B2B}"/>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3" name="Picture 10" descr="Java Logo">
            <a:extLst>
              <a:ext uri="{FF2B5EF4-FFF2-40B4-BE49-F238E27FC236}">
                <a16:creationId xmlns:a16="http://schemas.microsoft.com/office/drawing/2014/main" id="{55F02D09-1F46-A740-B0AA-CE29295E40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402" y="4179403"/>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 Sharp Logo">
            <a:extLst>
              <a:ext uri="{FF2B5EF4-FFF2-40B4-BE49-F238E27FC236}">
                <a16:creationId xmlns:a16="http://schemas.microsoft.com/office/drawing/2014/main" id="{F5CE7D08-CBEF-2645-B52F-6819459A35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4661" y="3194996"/>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logo showing C++" title="C++ Logo">
            <a:extLst>
              <a:ext uri="{FF2B5EF4-FFF2-40B4-BE49-F238E27FC236}">
                <a16:creationId xmlns:a16="http://schemas.microsoft.com/office/drawing/2014/main" id="{EEAB152A-C9E6-6E48-8537-DE8CAE9D177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66827" y="1911332"/>
            <a:ext cx="685800" cy="769879"/>
          </a:xfrm>
          <a:prstGeom prst="rect">
            <a:avLst/>
          </a:prstGeom>
        </p:spPr>
      </p:pic>
      <p:sp>
        <p:nvSpPr>
          <p:cNvPr id="2" name="Rectangle 1">
            <a:extLst>
              <a:ext uri="{FF2B5EF4-FFF2-40B4-BE49-F238E27FC236}">
                <a16:creationId xmlns:a16="http://schemas.microsoft.com/office/drawing/2014/main" id="{CBC46516-A502-E047-81FE-32467D5B2EB3}"/>
              </a:ext>
            </a:extLst>
          </p:cNvPr>
          <p:cNvSpPr/>
          <p:nvPr/>
        </p:nvSpPr>
        <p:spPr>
          <a:xfrm>
            <a:off x="649941" y="2172565"/>
            <a:ext cx="6712883" cy="2308324"/>
          </a:xfrm>
          <a:prstGeom prst="rect">
            <a:avLst/>
          </a:prstGeom>
        </p:spPr>
        <p:txBody>
          <a:bodyPr wrap="square">
            <a:spAutoFit/>
          </a:bodyPr>
          <a:lstStyle/>
          <a:p>
            <a:r>
              <a:rPr lang="en-US" sz="2400" dirty="0"/>
              <a:t> int counter = 0,  x = 0, y = 0;</a:t>
            </a:r>
          </a:p>
          <a:p>
            <a:r>
              <a:rPr lang="en-US" sz="2400" dirty="0"/>
              <a:t> for (	;  counter &lt; 5; 	){</a:t>
            </a:r>
          </a:p>
          <a:p>
            <a:r>
              <a:rPr lang="en-US" sz="2400" dirty="0"/>
              <a:t>	PRINT("x = " + ++x + "\t");</a:t>
            </a:r>
          </a:p>
          <a:p>
            <a:r>
              <a:rPr lang="en-US" sz="2400" dirty="0"/>
              <a:t>	PRINT("y = " + y++ + "\n");</a:t>
            </a:r>
          </a:p>
          <a:p>
            <a:r>
              <a:rPr lang="en-US" sz="2400" dirty="0"/>
              <a:t>	counter++; // or ++counter;</a:t>
            </a:r>
          </a:p>
          <a:p>
            <a:r>
              <a:rPr lang="en-US" sz="2400" dirty="0"/>
              <a:t>}   // End of for</a:t>
            </a:r>
          </a:p>
        </p:txBody>
      </p:sp>
      <p:sp>
        <p:nvSpPr>
          <p:cNvPr id="6" name="Rectangle 5">
            <a:extLst>
              <a:ext uri="{FF2B5EF4-FFF2-40B4-BE49-F238E27FC236}">
                <a16:creationId xmlns:a16="http://schemas.microsoft.com/office/drawing/2014/main" id="{06CBD2FF-FBB7-1945-8937-8C9D79EE7494}"/>
              </a:ext>
            </a:extLst>
          </p:cNvPr>
          <p:cNvSpPr/>
          <p:nvPr/>
        </p:nvSpPr>
        <p:spPr>
          <a:xfrm>
            <a:off x="320076" y="1550361"/>
            <a:ext cx="7319248" cy="400110"/>
          </a:xfrm>
          <a:prstGeom prst="rect">
            <a:avLst/>
          </a:prstGeom>
        </p:spPr>
        <p:txBody>
          <a:bodyPr wrap="none">
            <a:spAutoFit/>
          </a:bodyPr>
          <a:lstStyle/>
          <a:p>
            <a:r>
              <a:rPr lang="en-US" altLang="en-US" sz="2000" b="1" dirty="0">
                <a:highlight>
                  <a:srgbClr val="FFFF00"/>
                </a:highlight>
              </a:rPr>
              <a:t>Let’s understand the Exact output of the following Code Segment</a:t>
            </a:r>
            <a:endParaRPr lang="en-US" sz="2000" b="1" dirty="0">
              <a:highlight>
                <a:srgbClr val="FFFF00"/>
              </a:highlight>
            </a:endParaRPr>
          </a:p>
        </p:txBody>
      </p:sp>
      <p:sp>
        <p:nvSpPr>
          <p:cNvPr id="20" name="Rectangle 19">
            <a:extLst>
              <a:ext uri="{FF2B5EF4-FFF2-40B4-BE49-F238E27FC236}">
                <a16:creationId xmlns:a16="http://schemas.microsoft.com/office/drawing/2014/main" id="{C7D0AF49-7EE5-2A45-BF07-031E29F1B059}"/>
              </a:ext>
            </a:extLst>
          </p:cNvPr>
          <p:cNvSpPr/>
          <p:nvPr/>
        </p:nvSpPr>
        <p:spPr>
          <a:xfrm>
            <a:off x="649942" y="4867736"/>
            <a:ext cx="5111024" cy="1323439"/>
          </a:xfrm>
          <a:prstGeom prst="rect">
            <a:avLst/>
          </a:prstGeom>
        </p:spPr>
        <p:txBody>
          <a:bodyPr wrap="square">
            <a:spAutoFit/>
          </a:bodyPr>
          <a:lstStyle/>
          <a:p>
            <a:r>
              <a:rPr lang="en-US" altLang="en-US" sz="2000" b="1" dirty="0">
                <a:highlight>
                  <a:srgbClr val="FFFF00"/>
                </a:highlight>
              </a:rPr>
              <a:t>Do you see any difference if use ?</a:t>
            </a:r>
          </a:p>
          <a:p>
            <a:pPr marL="800100" lvl="1" indent="-342900">
              <a:buFont typeface="Arial" panose="020B0604020202020204" pitchFamily="34" charset="0"/>
              <a:buChar char="•"/>
            </a:pPr>
            <a:r>
              <a:rPr lang="en-US" altLang="en-US" sz="2000" b="1" dirty="0"/>
              <a:t>counter++ or ++counter	No</a:t>
            </a:r>
          </a:p>
          <a:p>
            <a:pPr marL="800100" lvl="1" indent="-342900">
              <a:buFont typeface="Arial" panose="020B0604020202020204" pitchFamily="34" charset="0"/>
              <a:buChar char="•"/>
            </a:pPr>
            <a:r>
              <a:rPr lang="en-US" altLang="en-US" sz="2000" b="1" dirty="0"/>
              <a:t>++x or x++ 		Yes</a:t>
            </a:r>
          </a:p>
          <a:p>
            <a:pPr marL="800100" lvl="1" indent="-342900">
              <a:buFont typeface="Arial" panose="020B0604020202020204" pitchFamily="34" charset="0"/>
              <a:buChar char="•"/>
            </a:pPr>
            <a:r>
              <a:rPr lang="en-US" altLang="en-US" sz="2000" b="1" dirty="0"/>
              <a:t>y++ or ++y 		Yes,	But Why?</a:t>
            </a:r>
          </a:p>
        </p:txBody>
      </p:sp>
      <p:sp>
        <p:nvSpPr>
          <p:cNvPr id="16" name="Rectangle 15">
            <a:extLst>
              <a:ext uri="{FF2B5EF4-FFF2-40B4-BE49-F238E27FC236}">
                <a16:creationId xmlns:a16="http://schemas.microsoft.com/office/drawing/2014/main" id="{9C66F21C-126E-A149-A67B-F4DBC952CD44}"/>
              </a:ext>
            </a:extLst>
          </p:cNvPr>
          <p:cNvSpPr/>
          <p:nvPr/>
        </p:nvSpPr>
        <p:spPr>
          <a:xfrm>
            <a:off x="5105400" y="3244732"/>
            <a:ext cx="2590800" cy="1938992"/>
          </a:xfrm>
          <a:prstGeom prst="rect">
            <a:avLst/>
          </a:prstGeom>
        </p:spPr>
        <p:txBody>
          <a:bodyPr wrap="square">
            <a:spAutoFit/>
          </a:bodyPr>
          <a:lstStyle/>
          <a:p>
            <a:pPr lvl="1"/>
            <a:r>
              <a:rPr lang="en-US" sz="2400" dirty="0"/>
              <a:t>x = 1   	y = 0</a:t>
            </a:r>
          </a:p>
          <a:p>
            <a:pPr lvl="1"/>
            <a:r>
              <a:rPr lang="en-US" sz="2400" dirty="0"/>
              <a:t>x = 2   	y = 1</a:t>
            </a:r>
          </a:p>
          <a:p>
            <a:pPr lvl="1"/>
            <a:r>
              <a:rPr lang="en-US" sz="2400" dirty="0"/>
              <a:t>x = 3   	y = 2</a:t>
            </a:r>
          </a:p>
          <a:p>
            <a:pPr lvl="1"/>
            <a:r>
              <a:rPr lang="en-US" sz="2400" dirty="0"/>
              <a:t>x = 4   	y = 3</a:t>
            </a:r>
          </a:p>
          <a:p>
            <a:pPr lvl="1"/>
            <a:r>
              <a:rPr lang="en-US" sz="2400" dirty="0"/>
              <a:t>x = 5   	y = 4</a:t>
            </a:r>
          </a:p>
        </p:txBody>
      </p:sp>
      <p:sp>
        <p:nvSpPr>
          <p:cNvPr id="17" name="Rectangle 16">
            <a:extLst>
              <a:ext uri="{FF2B5EF4-FFF2-40B4-BE49-F238E27FC236}">
                <a16:creationId xmlns:a16="http://schemas.microsoft.com/office/drawing/2014/main" id="{198912F5-FDE3-DD4F-A026-1C6A3445E4DA}"/>
              </a:ext>
            </a:extLst>
          </p:cNvPr>
          <p:cNvSpPr/>
          <p:nvPr/>
        </p:nvSpPr>
        <p:spPr>
          <a:xfrm>
            <a:off x="5277854" y="2759019"/>
            <a:ext cx="2733091" cy="369332"/>
          </a:xfrm>
          <a:prstGeom prst="rect">
            <a:avLst/>
          </a:prstGeom>
        </p:spPr>
        <p:txBody>
          <a:bodyPr wrap="square">
            <a:spAutoFit/>
          </a:bodyPr>
          <a:lstStyle/>
          <a:p>
            <a:r>
              <a:rPr lang="en-US" altLang="en-US" b="1" dirty="0">
                <a:highlight>
                  <a:srgbClr val="FFFF00"/>
                </a:highlight>
              </a:rPr>
              <a:t> Output:</a:t>
            </a:r>
            <a:endParaRPr lang="en-US" dirty="0"/>
          </a:p>
        </p:txBody>
      </p:sp>
      <p:sp>
        <p:nvSpPr>
          <p:cNvPr id="3" name="Slide Number Placeholder 2">
            <a:extLst>
              <a:ext uri="{FF2B5EF4-FFF2-40B4-BE49-F238E27FC236}">
                <a16:creationId xmlns:a16="http://schemas.microsoft.com/office/drawing/2014/main" id="{5C398B1B-94CE-024E-A94C-D537358F7AE6}"/>
              </a:ext>
            </a:extLst>
          </p:cNvPr>
          <p:cNvSpPr>
            <a:spLocks noGrp="1"/>
          </p:cNvSpPr>
          <p:nvPr>
            <p:ph type="sldNum" sz="quarter" idx="12"/>
          </p:nvPr>
        </p:nvSpPr>
        <p:spPr/>
        <p:txBody>
          <a:bodyPr/>
          <a:lstStyle/>
          <a:p>
            <a:fld id="{DCDCC0F0-3959-5643-A12E-98A206BA0E77}" type="slidenum">
              <a:rPr lang="en-US" altLang="en-US" smtClean="0"/>
              <a:pPr/>
              <a:t>83</a:t>
            </a:fld>
            <a:endParaRPr lang="en-US" altLang="en-US"/>
          </a:p>
        </p:txBody>
      </p:sp>
    </p:spTree>
    <p:extLst>
      <p:ext uri="{BB962C8B-B14F-4D97-AF65-F5344CB8AC3E}">
        <p14:creationId xmlns:p14="http://schemas.microsoft.com/office/powerpoint/2010/main" val="18221785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Final Output</a:t>
            </a:r>
          </a:p>
        </p:txBody>
      </p:sp>
      <p:sp>
        <p:nvSpPr>
          <p:cNvPr id="38915" name="Rectangle 3"/>
          <p:cNvSpPr>
            <a:spLocks noGrp="1" noChangeArrowheads="1"/>
          </p:cNvSpPr>
          <p:nvPr>
            <p:ph idx="1"/>
          </p:nvPr>
        </p:nvSpPr>
        <p:spPr/>
        <p:txBody>
          <a:bodyPr>
            <a:normAutofit/>
          </a:bodyPr>
          <a:lstStyle/>
          <a:p>
            <a:pPr lvl="1">
              <a:buFontTx/>
              <a:buNone/>
            </a:pPr>
            <a:r>
              <a:rPr lang="en-US" altLang="en-US" sz="2000" dirty="0"/>
              <a:t>1 I will not eat at Taco Bell.</a:t>
            </a:r>
          </a:p>
          <a:p>
            <a:pPr lvl="1">
              <a:buFontTx/>
              <a:buNone/>
            </a:pPr>
            <a:r>
              <a:rPr lang="en-US" altLang="en-US" sz="2000" dirty="0"/>
              <a:t>2 I will not eat at Taco Bell.</a:t>
            </a:r>
          </a:p>
          <a:p>
            <a:pPr lvl="1">
              <a:buFontTx/>
              <a:buNone/>
            </a:pPr>
            <a:r>
              <a:rPr lang="en-US" altLang="en-US" sz="2000" dirty="0"/>
              <a:t>3 I will not eat at Taco Bell.</a:t>
            </a:r>
          </a:p>
          <a:p>
            <a:pPr lvl="1">
              <a:buFontTx/>
              <a:buNone/>
            </a:pPr>
            <a:r>
              <a:rPr lang="en-US" altLang="en-US" sz="2000" dirty="0"/>
              <a:t>4 I will not eat at Taco Bell.</a:t>
            </a:r>
          </a:p>
          <a:p>
            <a:pPr lvl="1">
              <a:buFontTx/>
              <a:buNone/>
            </a:pPr>
            <a:r>
              <a:rPr lang="en-US" altLang="en-US" sz="2000" dirty="0"/>
              <a:t>				.</a:t>
            </a:r>
          </a:p>
          <a:p>
            <a:pPr lvl="1">
              <a:buFontTx/>
              <a:buNone/>
            </a:pPr>
            <a:r>
              <a:rPr lang="en-US" altLang="en-US" sz="2000" dirty="0"/>
              <a:t>				.</a:t>
            </a:r>
          </a:p>
          <a:p>
            <a:pPr lvl="1">
              <a:buFontTx/>
              <a:buNone/>
            </a:pPr>
            <a:r>
              <a:rPr lang="en-US" altLang="en-US" sz="2000" dirty="0"/>
              <a:t>				.</a:t>
            </a:r>
          </a:p>
          <a:p>
            <a:pPr lvl="1">
              <a:buFontTx/>
              <a:buNone/>
            </a:pPr>
            <a:r>
              <a:rPr lang="en-US" altLang="en-US" sz="2000" dirty="0"/>
              <a:t>999 I will not eat at Taco Bell.</a:t>
            </a:r>
          </a:p>
          <a:p>
            <a:pPr lvl="1">
              <a:buFontTx/>
              <a:buNone/>
            </a:pPr>
            <a:r>
              <a:rPr lang="en-US" altLang="en-US" sz="2000" dirty="0"/>
              <a:t>1000 I will not eat at Taco Bell.</a:t>
            </a:r>
          </a:p>
          <a:p>
            <a:pPr lvl="1">
              <a:buFontTx/>
              <a:buNone/>
            </a:pPr>
            <a:endParaRPr lang="en-US" altLang="en-US" sz="2000" dirty="0"/>
          </a:p>
        </p:txBody>
      </p:sp>
      <p:sp>
        <p:nvSpPr>
          <p:cNvPr id="2" name="Slide Number Placeholder 1">
            <a:extLst>
              <a:ext uri="{FF2B5EF4-FFF2-40B4-BE49-F238E27FC236}">
                <a16:creationId xmlns:a16="http://schemas.microsoft.com/office/drawing/2014/main" id="{76A2681C-014D-F648-B7B6-AD3BD2CA478A}"/>
              </a:ext>
            </a:extLst>
          </p:cNvPr>
          <p:cNvSpPr>
            <a:spLocks noGrp="1"/>
          </p:cNvSpPr>
          <p:nvPr>
            <p:ph type="sldNum" sz="quarter" idx="12"/>
          </p:nvPr>
        </p:nvSpPr>
        <p:spPr/>
        <p:txBody>
          <a:bodyPr/>
          <a:lstStyle/>
          <a:p>
            <a:fld id="{DCDCC0F0-3959-5643-A12E-98A206BA0E77}" type="slidenum">
              <a:rPr lang="en-US" altLang="en-US" smtClean="0"/>
              <a:pPr/>
              <a:t>84</a:t>
            </a:fld>
            <a:endParaRPr lang="en-US" altLang="en-US"/>
          </a:p>
        </p:txBody>
      </p:sp>
    </p:spTree>
    <p:extLst>
      <p:ext uri="{BB962C8B-B14F-4D97-AF65-F5344CB8AC3E}">
        <p14:creationId xmlns:p14="http://schemas.microsoft.com/office/powerpoint/2010/main" val="20257516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z="4000" dirty="0"/>
              <a:t>In-class Problem:</a:t>
            </a:r>
          </a:p>
        </p:txBody>
      </p:sp>
      <p:sp>
        <p:nvSpPr>
          <p:cNvPr id="48131" name="Content Placeholder 2"/>
          <p:cNvSpPr>
            <a:spLocks noGrp="1"/>
          </p:cNvSpPr>
          <p:nvPr>
            <p:ph idx="1"/>
          </p:nvPr>
        </p:nvSpPr>
        <p:spPr/>
        <p:txBody>
          <a:bodyPr anchor="ctr"/>
          <a:lstStyle/>
          <a:p>
            <a:pPr marL="0" indent="0">
              <a:buFont typeface="Arial" charset="0"/>
              <a:buNone/>
            </a:pPr>
            <a:br>
              <a:rPr lang="en-US" altLang="en-US" sz="2800" dirty="0"/>
            </a:br>
            <a:r>
              <a:rPr lang="en-US" altLang="en-US" sz="2800" dirty="0"/>
              <a:t>Problem Statement: Write a program in which you enable your user to enter a number for which they want to see the multiplication table.</a:t>
            </a:r>
            <a:br>
              <a:rPr lang="en-US" altLang="en-US" sz="2800" dirty="0"/>
            </a:br>
            <a:br>
              <a:rPr lang="en-US" altLang="en-US" sz="2800" dirty="0"/>
            </a:br>
            <a:br>
              <a:rPr lang="en-US" altLang="en-US" sz="2800" dirty="0"/>
            </a:br>
            <a:endParaRPr lang="en-US" altLang="en-US" sz="2800" dirty="0"/>
          </a:p>
        </p:txBody>
      </p:sp>
      <p:sp>
        <p:nvSpPr>
          <p:cNvPr id="2" name="Slide Number Placeholder 1"/>
          <p:cNvSpPr>
            <a:spLocks noGrp="1"/>
          </p:cNvSpPr>
          <p:nvPr>
            <p:ph type="sldNum" sz="quarter" idx="12"/>
          </p:nvPr>
        </p:nvSpPr>
        <p:spPr/>
        <p:txBody>
          <a:bodyPr/>
          <a:lstStyle/>
          <a:p>
            <a:pPr>
              <a:defRPr/>
            </a:pPr>
            <a:fld id="{41C447F1-7072-C349-94D0-73ECDE17B9A0}" type="slidenum">
              <a:rPr lang="en-US" smtClean="0"/>
              <a:pPr>
                <a:defRPr/>
              </a:pPr>
              <a:t>85</a:t>
            </a:fld>
            <a:endParaRPr lang="en-US" dirty="0"/>
          </a:p>
        </p:txBody>
      </p:sp>
    </p:spTree>
    <p:extLst>
      <p:ext uri="{BB962C8B-B14F-4D97-AF65-F5344CB8AC3E}">
        <p14:creationId xmlns:p14="http://schemas.microsoft.com/office/powerpoint/2010/main" val="1937126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927C99-30B5-7143-BB8E-E2D8770F5FDB}"/>
              </a:ext>
            </a:extLst>
          </p:cNvPr>
          <p:cNvSpPr txBox="1"/>
          <p:nvPr/>
        </p:nvSpPr>
        <p:spPr>
          <a:xfrm>
            <a:off x="6457950" y="5410200"/>
            <a:ext cx="2228850" cy="838200"/>
          </a:xfrm>
          <a:prstGeom prst="rect">
            <a:avLst/>
          </a:prstGeom>
          <a:solidFill>
            <a:schemeClr val="bg1"/>
          </a:solidFill>
        </p:spPr>
        <p:txBody>
          <a:bodyPr wrap="square" rtlCol="0">
            <a:spAutoFit/>
          </a:bodyPr>
          <a:lstStyle/>
          <a:p>
            <a:endParaRPr lang="en-US" dirty="0"/>
          </a:p>
        </p:txBody>
      </p:sp>
      <p:sp>
        <p:nvSpPr>
          <p:cNvPr id="48130" name="Title 1"/>
          <p:cNvSpPr>
            <a:spLocks noGrp="1"/>
          </p:cNvSpPr>
          <p:nvPr>
            <p:ph type="title"/>
          </p:nvPr>
        </p:nvSpPr>
        <p:spPr/>
        <p:txBody>
          <a:bodyPr/>
          <a:lstStyle/>
          <a:p>
            <a:r>
              <a:rPr lang="en-US" altLang="en-US" sz="4000"/>
              <a:t>Pseudocode</a:t>
            </a:r>
            <a:r>
              <a:rPr lang="en-US" altLang="en-US" sz="4000" i="1"/>
              <a:t> – for </a:t>
            </a:r>
            <a:r>
              <a:rPr lang="en-US" altLang="en-US" sz="4000"/>
              <a:t>Loop Example</a:t>
            </a:r>
          </a:p>
        </p:txBody>
      </p:sp>
      <p:sp>
        <p:nvSpPr>
          <p:cNvPr id="48131" name="Content Placeholder 2"/>
          <p:cNvSpPr>
            <a:spLocks noGrp="1"/>
          </p:cNvSpPr>
          <p:nvPr>
            <p:ph idx="1"/>
          </p:nvPr>
        </p:nvSpPr>
        <p:spPr>
          <a:xfrm>
            <a:off x="381000" y="1690688"/>
            <a:ext cx="8703746" cy="4022725"/>
          </a:xfrm>
        </p:spPr>
        <p:txBody>
          <a:bodyPr>
            <a:normAutofit/>
          </a:bodyPr>
          <a:lstStyle/>
          <a:p>
            <a:pPr marL="0" indent="0">
              <a:buFont typeface="Arial" charset="0"/>
              <a:buNone/>
            </a:pPr>
            <a:r>
              <a:rPr lang="en-US" altLang="en-US" sz="2400" dirty="0">
                <a:solidFill>
                  <a:srgbClr val="0432FF"/>
                </a:solidFill>
              </a:rPr>
              <a:t>BEGIN MAIN</a:t>
            </a:r>
            <a:br>
              <a:rPr lang="en-US" altLang="en-US" sz="2400" dirty="0"/>
            </a:br>
            <a:r>
              <a:rPr lang="en-US" altLang="en-US" sz="2400" dirty="0"/>
              <a:t>CREATE </a:t>
            </a:r>
            <a:r>
              <a:rPr lang="en-US" altLang="en-US" sz="2400" dirty="0" err="1"/>
              <a:t>userChoice</a:t>
            </a:r>
            <a:r>
              <a:rPr lang="en-US" altLang="en-US" sz="2400" dirty="0"/>
              <a:t> ← 0</a:t>
            </a:r>
          </a:p>
          <a:p>
            <a:pPr marL="0" indent="0">
              <a:buFont typeface="Arial" charset="0"/>
              <a:buNone/>
            </a:pPr>
            <a:r>
              <a:rPr lang="en-US" altLang="en-US" sz="2400" dirty="0"/>
              <a:t>PRINT “Choose a number to see the multiplication table.”</a:t>
            </a:r>
          </a:p>
          <a:p>
            <a:pPr marL="0" indent="0">
              <a:buFont typeface="Arial" charset="0"/>
              <a:buNone/>
            </a:pPr>
            <a:r>
              <a:rPr lang="en-US" altLang="en-US" sz="2400" dirty="0"/>
              <a:t>READ </a:t>
            </a:r>
            <a:r>
              <a:rPr lang="en-US" altLang="en-US" sz="2400" dirty="0" err="1"/>
              <a:t>userChoice</a:t>
            </a:r>
            <a:endParaRPr lang="en-US" altLang="en-US" sz="2400" dirty="0"/>
          </a:p>
          <a:p>
            <a:pPr marL="0" indent="0">
              <a:buFont typeface="Arial" charset="0"/>
              <a:buNone/>
            </a:pPr>
            <a:r>
              <a:rPr lang="en-US" altLang="en-US" sz="2400" dirty="0">
                <a:solidFill>
                  <a:srgbClr val="0432FF"/>
                </a:solidFill>
              </a:rPr>
              <a:t>FOR</a:t>
            </a:r>
            <a:r>
              <a:rPr lang="en-US" altLang="en-US" sz="2400" dirty="0"/>
              <a:t> (multiplier ← 1, multiplier &lt; 12, multiplier ← multiplier  + 1)</a:t>
            </a:r>
            <a:br>
              <a:rPr lang="en-US" altLang="en-US" sz="2400" dirty="0"/>
            </a:br>
            <a:r>
              <a:rPr lang="en-US" altLang="en-US" sz="2400" dirty="0"/>
              <a:t> PRINTLINE </a:t>
            </a:r>
            <a:r>
              <a:rPr lang="en-US" altLang="en-US" sz="2400" dirty="0" err="1"/>
              <a:t>userChoice</a:t>
            </a:r>
            <a:r>
              <a:rPr lang="en-US" altLang="en-US" sz="2400" dirty="0"/>
              <a:t> + “ * “ + multiplier + “ = “ + (multiplier * </a:t>
            </a:r>
            <a:r>
              <a:rPr lang="en-US" altLang="en-US" sz="2400" dirty="0" err="1"/>
              <a:t>userChoice</a:t>
            </a:r>
            <a:r>
              <a:rPr lang="en-US" altLang="en-US" sz="2400" dirty="0"/>
              <a:t>)</a:t>
            </a:r>
            <a:br>
              <a:rPr lang="en-US" altLang="en-US" sz="2400" dirty="0"/>
            </a:br>
            <a:r>
              <a:rPr lang="en-US" altLang="en-US" sz="2400" dirty="0">
                <a:solidFill>
                  <a:srgbClr val="0432FF"/>
                </a:solidFill>
              </a:rPr>
              <a:t>ENDFOR</a:t>
            </a:r>
            <a:br>
              <a:rPr lang="en-US" altLang="en-US" sz="2400" dirty="0"/>
            </a:br>
            <a:r>
              <a:rPr lang="en-US" altLang="en-US" sz="2400" dirty="0">
                <a:solidFill>
                  <a:srgbClr val="0432FF"/>
                </a:solidFill>
              </a:rPr>
              <a:t>END MAIN</a:t>
            </a:r>
            <a:br>
              <a:rPr lang="en-US" altLang="en-US" sz="2400" dirty="0"/>
            </a:br>
            <a:endParaRPr lang="en-US" altLang="en-US" sz="2400" dirty="0"/>
          </a:p>
        </p:txBody>
      </p:sp>
      <p:sp>
        <p:nvSpPr>
          <p:cNvPr id="2" name="Slide Number Placeholder 1"/>
          <p:cNvSpPr>
            <a:spLocks noGrp="1"/>
          </p:cNvSpPr>
          <p:nvPr>
            <p:ph type="sldNum" sz="quarter" idx="12"/>
          </p:nvPr>
        </p:nvSpPr>
        <p:spPr/>
        <p:txBody>
          <a:bodyPr/>
          <a:lstStyle/>
          <a:p>
            <a:pPr>
              <a:defRPr/>
            </a:pPr>
            <a:fld id="{41C447F1-7072-C349-94D0-73ECDE17B9A0}" type="slidenum">
              <a:rPr lang="en-US" smtClean="0"/>
              <a:pPr>
                <a:defRPr/>
              </a:pPr>
              <a:t>86</a:t>
            </a:fld>
            <a:endParaRPr lang="en-US" dirty="0"/>
          </a:p>
        </p:txBody>
      </p:sp>
      <p:sp>
        <p:nvSpPr>
          <p:cNvPr id="7" name="Rectangle 6" title="Pseudo code logo">
            <a:extLst>
              <a:ext uri="{FF2B5EF4-FFF2-40B4-BE49-F238E27FC236}">
                <a16:creationId xmlns:a16="http://schemas.microsoft.com/office/drawing/2014/main" id="{266DBC5A-801D-0C4A-832D-12F0B78F9B64}"/>
              </a:ext>
            </a:extLst>
          </p:cNvPr>
          <p:cNvSpPr/>
          <p:nvPr/>
        </p:nvSpPr>
        <p:spPr>
          <a:xfrm>
            <a:off x="7543800" y="5325070"/>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6886577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object 2"/>
          <p:cNvSpPr>
            <a:spLocks noGrp="1"/>
          </p:cNvSpPr>
          <p:nvPr>
            <p:ph type="title"/>
          </p:nvPr>
        </p:nvSpPr>
        <p:spPr/>
        <p:txBody>
          <a:bodyPr lIns="0" tIns="199135" rIns="0" bIns="0">
            <a:normAutofit/>
          </a:bodyPr>
          <a:lstStyle/>
          <a:p>
            <a:pPr marL="12700">
              <a:lnSpc>
                <a:spcPct val="100000"/>
              </a:lnSpc>
            </a:pPr>
            <a:r>
              <a:rPr lang="en-US" altLang="en-US" sz="4000" i="1" dirty="0">
                <a:solidFill>
                  <a:srgbClr val="000000"/>
                </a:solidFill>
              </a:rPr>
              <a:t>for </a:t>
            </a:r>
            <a:r>
              <a:rPr lang="en-US" altLang="en-US" sz="4000" dirty="0">
                <a:solidFill>
                  <a:srgbClr val="000000"/>
                </a:solidFill>
              </a:rPr>
              <a:t>Loop</a:t>
            </a:r>
            <a:r>
              <a:rPr lang="en-US" altLang="en-US" sz="4000" i="1" dirty="0">
                <a:solidFill>
                  <a:srgbClr val="000000"/>
                </a:solidFill>
              </a:rPr>
              <a:t> </a:t>
            </a:r>
            <a:r>
              <a:rPr lang="en-US" altLang="en-US" sz="4000" dirty="0">
                <a:solidFill>
                  <a:srgbClr val="000000"/>
                </a:solidFill>
              </a:rPr>
              <a:t>Example</a:t>
            </a:r>
            <a:endParaRPr lang="en-US" altLang="en-US" dirty="0">
              <a:latin typeface="Arial" charset="0"/>
              <a:ea typeface="Arial" charset="0"/>
              <a:cs typeface="Arial" charset="0"/>
            </a:endParaRPr>
          </a:p>
        </p:txBody>
      </p:sp>
      <p:sp>
        <p:nvSpPr>
          <p:cNvPr id="3" name="Content Placeholder 2"/>
          <p:cNvSpPr>
            <a:spLocks noGrp="1"/>
          </p:cNvSpPr>
          <p:nvPr>
            <p:ph idx="1"/>
          </p:nvPr>
        </p:nvSpPr>
        <p:spPr>
          <a:xfrm>
            <a:off x="214380" y="1690688"/>
            <a:ext cx="8715239" cy="4351339"/>
          </a:xfrm>
        </p:spPr>
        <p:txBody>
          <a:bodyPr>
            <a:normAutofit/>
          </a:bodyPr>
          <a:lstStyle/>
          <a:p>
            <a:pPr marL="0" indent="0" defTabSz="914400" eaLnBrk="1" fontAlgn="auto" hangingPunct="1">
              <a:lnSpc>
                <a:spcPct val="85000"/>
              </a:lnSpc>
              <a:spcBef>
                <a:spcPct val="5000"/>
              </a:spcBef>
              <a:spcAft>
                <a:spcPts val="0"/>
              </a:spcAft>
              <a:buFontTx/>
              <a:buNone/>
              <a:defRPr/>
            </a:pPr>
            <a:endParaRPr lang="en-US" altLang="en-US" sz="2000" dirty="0">
              <a:solidFill>
                <a:prstClr val="black"/>
              </a:solidFill>
              <a:latin typeface="Consolas" charset="0"/>
              <a:ea typeface="Consolas" charset="0"/>
              <a:cs typeface="Consolas" charset="0"/>
            </a:endParaRPr>
          </a:p>
          <a:p>
            <a:pPr defTabSz="914400" eaLnBrk="1" fontAlgn="auto" hangingPunct="1">
              <a:lnSpc>
                <a:spcPct val="85000"/>
              </a:lnSpc>
              <a:spcBef>
                <a:spcPct val="5000"/>
              </a:spcBef>
              <a:spcAft>
                <a:spcPts val="0"/>
              </a:spcAft>
              <a:buFont typeface="Arial" panose="020B0604020202020204" pitchFamily="34" charset="0"/>
              <a:buNone/>
              <a:defRPr/>
            </a:pPr>
            <a:r>
              <a:rPr lang="en-US" altLang="en-US" sz="2000" dirty="0">
                <a:solidFill>
                  <a:prstClr val="black"/>
                </a:solidFill>
                <a:latin typeface="Consolas" charset="0"/>
                <a:ea typeface="Consolas" charset="0"/>
                <a:cs typeface="Consolas" charset="0"/>
              </a:rPr>
              <a:t>  </a:t>
            </a:r>
            <a:r>
              <a:rPr lang="en-US" altLang="en-US" sz="2000" dirty="0" err="1">
                <a:solidFill>
                  <a:srgbClr val="0432FF"/>
                </a:solidFill>
                <a:latin typeface="Consolas" charset="0"/>
                <a:ea typeface="Consolas" charset="0"/>
                <a:cs typeface="Consolas" charset="0"/>
              </a:rPr>
              <a:t>int</a:t>
            </a:r>
            <a:r>
              <a:rPr lang="en-US" altLang="en-US" sz="2000" dirty="0">
                <a:solidFill>
                  <a:prstClr val="black"/>
                </a:solidFill>
                <a:latin typeface="Consolas" charset="0"/>
                <a:ea typeface="Consolas" charset="0"/>
                <a:cs typeface="Consolas" charset="0"/>
              </a:rPr>
              <a:t> choice = 0;</a:t>
            </a:r>
          </a:p>
          <a:p>
            <a:pPr defTabSz="914400" eaLnBrk="1" fontAlgn="auto" hangingPunct="1">
              <a:lnSpc>
                <a:spcPct val="85000"/>
              </a:lnSpc>
              <a:spcBef>
                <a:spcPct val="5000"/>
              </a:spcBef>
              <a:spcAft>
                <a:spcPts val="0"/>
              </a:spcAft>
              <a:buFont typeface="Arial" panose="020B0604020202020204" pitchFamily="34" charset="0"/>
              <a:buNone/>
              <a:defRPr/>
            </a:pPr>
            <a:r>
              <a:rPr lang="en-US" altLang="en-US" sz="2000" dirty="0">
                <a:solidFill>
                  <a:prstClr val="black"/>
                </a:solidFill>
                <a:latin typeface="Consolas" charset="0"/>
                <a:ea typeface="Consolas" charset="0"/>
                <a:cs typeface="Consolas" charset="0"/>
              </a:rPr>
              <a:t>  </a:t>
            </a:r>
          </a:p>
          <a:p>
            <a:pPr defTabSz="914400" eaLnBrk="1" fontAlgn="auto" hangingPunct="1">
              <a:lnSpc>
                <a:spcPct val="85000"/>
              </a:lnSpc>
              <a:spcBef>
                <a:spcPct val="5000"/>
              </a:spcBef>
              <a:spcAft>
                <a:spcPts val="0"/>
              </a:spcAft>
              <a:buFont typeface="Arial" panose="020B0604020202020204" pitchFamily="34" charset="0"/>
              <a:buNone/>
              <a:defRPr/>
            </a:pPr>
            <a:r>
              <a:rPr lang="en-US" altLang="en-US" sz="2000" dirty="0">
                <a:solidFill>
                  <a:prstClr val="black"/>
                </a:solidFill>
                <a:latin typeface="Consolas" charset="0"/>
                <a:ea typeface="Consolas" charset="0"/>
                <a:cs typeface="Consolas" charset="0"/>
              </a:rPr>
              <a:t>  PRINT(</a:t>
            </a:r>
            <a:r>
              <a:rPr lang="en-US" altLang="en-US" sz="2000" dirty="0">
                <a:solidFill>
                  <a:srgbClr val="C00000"/>
                </a:solidFill>
                <a:latin typeface="Consolas" charset="0"/>
                <a:ea typeface="Consolas" charset="0"/>
                <a:cs typeface="Consolas" charset="0"/>
              </a:rPr>
              <a:t>"Enter a number to see the table."</a:t>
            </a:r>
            <a:r>
              <a:rPr lang="en-US" altLang="en-US" sz="2000" dirty="0">
                <a:solidFill>
                  <a:prstClr val="black"/>
                </a:solidFill>
                <a:latin typeface="Consolas" charset="0"/>
                <a:ea typeface="Consolas" charset="0"/>
                <a:cs typeface="Consolas" charset="0"/>
              </a:rPr>
              <a:t>);</a:t>
            </a:r>
          </a:p>
          <a:p>
            <a:pPr defTabSz="914400" eaLnBrk="1" fontAlgn="auto" hangingPunct="1">
              <a:lnSpc>
                <a:spcPct val="85000"/>
              </a:lnSpc>
              <a:spcBef>
                <a:spcPct val="5000"/>
              </a:spcBef>
              <a:spcAft>
                <a:spcPts val="0"/>
              </a:spcAft>
              <a:buFont typeface="Arial" panose="020B0604020202020204" pitchFamily="34" charset="0"/>
              <a:buNone/>
              <a:defRPr/>
            </a:pPr>
            <a:r>
              <a:rPr lang="en-US" altLang="en-US" sz="2000" dirty="0">
                <a:solidFill>
                  <a:prstClr val="black"/>
                </a:solidFill>
                <a:latin typeface="Consolas" charset="0"/>
                <a:ea typeface="Consolas" charset="0"/>
                <a:cs typeface="Consolas" charset="0"/>
              </a:rPr>
              <a:t>  choice = READ();</a:t>
            </a:r>
          </a:p>
          <a:p>
            <a:pPr defTabSz="914400" eaLnBrk="1" fontAlgn="auto" hangingPunct="1">
              <a:lnSpc>
                <a:spcPct val="85000"/>
              </a:lnSpc>
              <a:spcBef>
                <a:spcPct val="5000"/>
              </a:spcBef>
              <a:spcAft>
                <a:spcPts val="0"/>
              </a:spcAft>
              <a:buFont typeface="Arial" panose="020B0604020202020204" pitchFamily="34" charset="0"/>
              <a:buNone/>
              <a:defRPr/>
            </a:pPr>
            <a:endParaRPr lang="en-US" altLang="en-US" sz="2000" dirty="0">
              <a:solidFill>
                <a:prstClr val="black"/>
              </a:solidFill>
              <a:latin typeface="Consolas" charset="0"/>
              <a:ea typeface="Consolas" charset="0"/>
              <a:cs typeface="Consolas" charset="0"/>
            </a:endParaRPr>
          </a:p>
          <a:p>
            <a:pPr defTabSz="914400" eaLnBrk="1" fontAlgn="auto" hangingPunct="1">
              <a:lnSpc>
                <a:spcPct val="85000"/>
              </a:lnSpc>
              <a:spcBef>
                <a:spcPct val="5000"/>
              </a:spcBef>
              <a:spcAft>
                <a:spcPts val="0"/>
              </a:spcAft>
              <a:buFont typeface="Arial" panose="020B0604020202020204" pitchFamily="34" charset="0"/>
              <a:buNone/>
              <a:defRPr/>
            </a:pPr>
            <a:r>
              <a:rPr lang="en-US" altLang="en-US" sz="2000" dirty="0">
                <a:solidFill>
                  <a:prstClr val="black"/>
                </a:solidFill>
                <a:latin typeface="Consolas" charset="0"/>
                <a:ea typeface="Consolas" charset="0"/>
                <a:cs typeface="Consolas" charset="0"/>
              </a:rPr>
              <a:t>  </a:t>
            </a:r>
            <a:r>
              <a:rPr lang="en-US" altLang="en-US" sz="2000" dirty="0">
                <a:solidFill>
                  <a:srgbClr val="0432FF"/>
                </a:solidFill>
                <a:latin typeface="Consolas" charset="0"/>
                <a:ea typeface="Consolas" charset="0"/>
                <a:cs typeface="Consolas" charset="0"/>
              </a:rPr>
              <a:t>for</a:t>
            </a:r>
            <a:r>
              <a:rPr lang="en-US" altLang="en-US" sz="2000" dirty="0">
                <a:solidFill>
                  <a:prstClr val="black"/>
                </a:solidFill>
                <a:latin typeface="Consolas" charset="0"/>
                <a:ea typeface="Consolas" charset="0"/>
                <a:cs typeface="Consolas" charset="0"/>
              </a:rPr>
              <a:t>(</a:t>
            </a:r>
            <a:r>
              <a:rPr lang="en-US" altLang="en-US" sz="2000" dirty="0" err="1">
                <a:solidFill>
                  <a:srgbClr val="0432FF"/>
                </a:solidFill>
                <a:latin typeface="Consolas" charset="0"/>
                <a:ea typeface="Consolas" charset="0"/>
                <a:cs typeface="Consolas" charset="0"/>
              </a:rPr>
              <a:t>int</a:t>
            </a:r>
            <a:r>
              <a:rPr lang="en-US" altLang="en-US" sz="2000" dirty="0">
                <a:solidFill>
                  <a:prstClr val="black"/>
                </a:solidFill>
                <a:latin typeface="Consolas" charset="0"/>
                <a:ea typeface="Consolas" charset="0"/>
                <a:cs typeface="Consolas" charset="0"/>
              </a:rPr>
              <a:t> multiplier = 1; multiplier &lt;= 12; multiplier += 1)</a:t>
            </a:r>
          </a:p>
          <a:p>
            <a:pPr defTabSz="914400" eaLnBrk="1" fontAlgn="auto" hangingPunct="1">
              <a:lnSpc>
                <a:spcPct val="85000"/>
              </a:lnSpc>
              <a:spcBef>
                <a:spcPct val="5000"/>
              </a:spcBef>
              <a:spcAft>
                <a:spcPts val="0"/>
              </a:spcAft>
              <a:buFont typeface="Arial" panose="020B0604020202020204" pitchFamily="34" charset="0"/>
              <a:buNone/>
              <a:defRPr/>
            </a:pPr>
            <a:r>
              <a:rPr lang="en-US" altLang="en-US" sz="2000" dirty="0">
                <a:solidFill>
                  <a:prstClr val="black"/>
                </a:solidFill>
                <a:latin typeface="Consolas" charset="0"/>
                <a:ea typeface="Consolas" charset="0"/>
                <a:cs typeface="Consolas" charset="0"/>
              </a:rPr>
              <a:t>  {</a:t>
            </a:r>
          </a:p>
          <a:p>
            <a:pPr defTabSz="914400" eaLnBrk="1" fontAlgn="auto" hangingPunct="1">
              <a:lnSpc>
                <a:spcPct val="85000"/>
              </a:lnSpc>
              <a:spcBef>
                <a:spcPct val="5000"/>
              </a:spcBef>
              <a:spcAft>
                <a:spcPts val="0"/>
              </a:spcAft>
              <a:buFont typeface="Arial" panose="020B0604020202020204" pitchFamily="34" charset="0"/>
              <a:buNone/>
              <a:defRPr/>
            </a:pPr>
            <a:r>
              <a:rPr lang="en-US" altLang="en-US" sz="2000" dirty="0">
                <a:solidFill>
                  <a:prstClr val="black"/>
                </a:solidFill>
                <a:latin typeface="Consolas" charset="0"/>
                <a:ea typeface="Consolas" charset="0"/>
                <a:cs typeface="Consolas" charset="0"/>
              </a:rPr>
              <a:t>     PRINT (multiplier + </a:t>
            </a:r>
            <a:r>
              <a:rPr lang="en-US" altLang="en-US" sz="2000" dirty="0">
                <a:solidFill>
                  <a:srgbClr val="C00000"/>
                </a:solidFill>
                <a:latin typeface="Consolas" charset="0"/>
                <a:ea typeface="Consolas" charset="0"/>
                <a:cs typeface="Consolas" charset="0"/>
              </a:rPr>
              <a:t>" * "</a:t>
            </a:r>
            <a:r>
              <a:rPr lang="en-US" altLang="en-US" sz="2000" dirty="0">
                <a:solidFill>
                  <a:prstClr val="black"/>
                </a:solidFill>
                <a:latin typeface="Consolas" charset="0"/>
                <a:ea typeface="Consolas" charset="0"/>
                <a:cs typeface="Consolas" charset="0"/>
              </a:rPr>
              <a:t> + choice + </a:t>
            </a:r>
          </a:p>
          <a:p>
            <a:pPr defTabSz="914400" eaLnBrk="1" fontAlgn="auto" hangingPunct="1">
              <a:lnSpc>
                <a:spcPct val="85000"/>
              </a:lnSpc>
              <a:spcBef>
                <a:spcPct val="5000"/>
              </a:spcBef>
              <a:spcAft>
                <a:spcPts val="0"/>
              </a:spcAft>
              <a:buFont typeface="Arial" panose="020B0604020202020204" pitchFamily="34" charset="0"/>
              <a:buNone/>
              <a:defRPr/>
            </a:pPr>
            <a:r>
              <a:rPr lang="en-US" altLang="en-US" sz="2000" dirty="0">
                <a:solidFill>
                  <a:prstClr val="black"/>
                </a:solidFill>
                <a:latin typeface="Consolas" charset="0"/>
                <a:ea typeface="Consolas" charset="0"/>
                <a:cs typeface="Consolas" charset="0"/>
              </a:rPr>
              <a:t>        </a:t>
            </a:r>
            <a:r>
              <a:rPr lang="en-US" altLang="en-US" sz="2000" dirty="0">
                <a:solidFill>
                  <a:srgbClr val="C00000"/>
                </a:solidFill>
                <a:latin typeface="Consolas" charset="0"/>
                <a:ea typeface="Consolas" charset="0"/>
                <a:cs typeface="Consolas" charset="0"/>
              </a:rPr>
              <a:t>" = "</a:t>
            </a:r>
            <a:r>
              <a:rPr lang="en-US" altLang="en-US" sz="2000" dirty="0">
                <a:solidFill>
                  <a:prstClr val="black"/>
                </a:solidFill>
                <a:latin typeface="Consolas" charset="0"/>
                <a:ea typeface="Consolas" charset="0"/>
                <a:cs typeface="Consolas" charset="0"/>
              </a:rPr>
              <a:t> + (multiplier * choice)); </a:t>
            </a:r>
          </a:p>
          <a:p>
            <a:pPr defTabSz="914400" eaLnBrk="1" fontAlgn="auto" hangingPunct="1">
              <a:lnSpc>
                <a:spcPct val="85000"/>
              </a:lnSpc>
              <a:spcBef>
                <a:spcPct val="5000"/>
              </a:spcBef>
              <a:spcAft>
                <a:spcPts val="0"/>
              </a:spcAft>
              <a:buFont typeface="Arial" panose="020B0604020202020204" pitchFamily="34" charset="0"/>
              <a:buNone/>
              <a:defRPr/>
            </a:pPr>
            <a:r>
              <a:rPr lang="en-US" altLang="en-US" sz="2000" dirty="0">
                <a:solidFill>
                  <a:prstClr val="black"/>
                </a:solidFill>
                <a:latin typeface="Consolas" charset="0"/>
                <a:ea typeface="Consolas" charset="0"/>
                <a:cs typeface="Consolas" charset="0"/>
              </a:rPr>
              <a:t>  }</a:t>
            </a:r>
          </a:p>
          <a:p>
            <a:endParaRPr lang="en-US" sz="2000" dirty="0">
              <a:latin typeface="Consolas" charset="0"/>
              <a:ea typeface="Consolas" charset="0"/>
              <a:cs typeface="Consolas" charset="0"/>
            </a:endParaRPr>
          </a:p>
        </p:txBody>
      </p:sp>
      <p:sp>
        <p:nvSpPr>
          <p:cNvPr id="2" name="Slide Number Placeholder 1"/>
          <p:cNvSpPr>
            <a:spLocks noGrp="1"/>
          </p:cNvSpPr>
          <p:nvPr>
            <p:ph type="sldNum" sz="quarter" idx="12"/>
          </p:nvPr>
        </p:nvSpPr>
        <p:spPr/>
        <p:txBody>
          <a:bodyPr/>
          <a:lstStyle/>
          <a:p>
            <a:pPr>
              <a:defRPr/>
            </a:pPr>
            <a:fld id="{2451400C-2DC9-6C4C-A951-E96C8A07DD29}" type="slidenum">
              <a:rPr lang="en-US" smtClean="0"/>
              <a:pPr>
                <a:defRPr/>
              </a:pPr>
              <a:t>87</a:t>
            </a:fld>
            <a:endParaRPr lang="en-US" dirty="0"/>
          </a:p>
        </p:txBody>
      </p:sp>
      <p:sp>
        <p:nvSpPr>
          <p:cNvPr id="9" name="TextBox 8">
            <a:extLst>
              <a:ext uri="{FF2B5EF4-FFF2-40B4-BE49-F238E27FC236}">
                <a16:creationId xmlns:a16="http://schemas.microsoft.com/office/drawing/2014/main" id="{BA327D03-7A01-E645-A1FE-FDE0A46CC041}"/>
              </a:ext>
            </a:extLst>
          </p:cNvPr>
          <p:cNvSpPr txBox="1"/>
          <p:nvPr/>
        </p:nvSpPr>
        <p:spPr>
          <a:xfrm>
            <a:off x="6457950" y="5410200"/>
            <a:ext cx="2228850" cy="838200"/>
          </a:xfrm>
          <a:prstGeom prst="rect">
            <a:avLst/>
          </a:prstGeom>
          <a:solidFill>
            <a:schemeClr val="bg1"/>
          </a:solidFill>
        </p:spPr>
        <p:txBody>
          <a:bodyPr wrap="square" rtlCol="0">
            <a:spAutoFit/>
          </a:bodyPr>
          <a:lstStyle/>
          <a:p>
            <a:endParaRPr lang="en-US" dirty="0"/>
          </a:p>
        </p:txBody>
      </p:sp>
      <p:pic>
        <p:nvPicPr>
          <p:cNvPr id="10" name="Picture 10" descr="Java Logo">
            <a:extLst>
              <a:ext uri="{FF2B5EF4-FFF2-40B4-BE49-F238E27FC236}">
                <a16:creationId xmlns:a16="http://schemas.microsoft.com/office/drawing/2014/main" id="{46A39B99-4219-BB4B-B676-07530E89F71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6399" y="524885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 Sharp Logo">
            <a:extLst>
              <a:ext uri="{FF2B5EF4-FFF2-40B4-BE49-F238E27FC236}">
                <a16:creationId xmlns:a16="http://schemas.microsoft.com/office/drawing/2014/main" id="{B739342A-7FAA-404E-9F91-961A2E209F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5308381"/>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logo showing C++" title="C++ Logo">
            <a:extLst>
              <a:ext uri="{FF2B5EF4-FFF2-40B4-BE49-F238E27FC236}">
                <a16:creationId xmlns:a16="http://schemas.microsoft.com/office/drawing/2014/main" id="{717BA9B6-C896-0940-AB5D-DE39105A213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048050" y="5325654"/>
            <a:ext cx="685800" cy="769879"/>
          </a:xfrm>
          <a:prstGeom prst="rect">
            <a:avLst/>
          </a:prstGeom>
        </p:spPr>
      </p:pic>
    </p:spTree>
    <p:extLst>
      <p:ext uri="{BB962C8B-B14F-4D97-AF65-F5344CB8AC3E}">
        <p14:creationId xmlns:p14="http://schemas.microsoft.com/office/powerpoint/2010/main" val="14258035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lIns="92075" tIns="46038" rIns="92075" bIns="46038" rtlCol="0">
            <a:normAutofit/>
          </a:bodyPr>
          <a:lstStyle/>
          <a:p>
            <a:pPr eaLnBrk="1" fontAlgn="auto" hangingPunct="1">
              <a:spcAft>
                <a:spcPts val="0"/>
              </a:spcAft>
              <a:defRPr/>
            </a:pPr>
            <a:r>
              <a:rPr lang="en-US" altLang="en-US" b="1" dirty="0"/>
              <a:t>5.  Infinite Loops</a:t>
            </a:r>
          </a:p>
        </p:txBody>
      </p:sp>
      <p:sp>
        <p:nvSpPr>
          <p:cNvPr id="52227" name="Rectangle 3"/>
          <p:cNvSpPr>
            <a:spLocks noGrp="1" noChangeArrowheads="1"/>
          </p:cNvSpPr>
          <p:nvPr>
            <p:ph idx="1"/>
          </p:nvPr>
        </p:nvSpPr>
        <p:spPr>
          <a:noFill/>
        </p:spPr>
        <p:txBody>
          <a:bodyPr lIns="92075" tIns="46038" rIns="92075" bIns="46038"/>
          <a:lstStyle/>
          <a:p>
            <a:pPr eaLnBrk="1" hangingPunct="1">
              <a:spcBef>
                <a:spcPct val="75000"/>
              </a:spcBef>
            </a:pPr>
            <a:r>
              <a:rPr lang="en-US" altLang="en-US" sz="2400" dirty="0"/>
              <a:t>The body of a </a:t>
            </a:r>
            <a:r>
              <a:rPr lang="en-US" altLang="en-US" sz="2400" dirty="0">
                <a:latin typeface="Courier New" charset="0"/>
              </a:rPr>
              <a:t>while</a:t>
            </a:r>
            <a:r>
              <a:rPr lang="en-US" altLang="en-US" sz="2400" dirty="0"/>
              <a:t> loop eventually must make the condition false</a:t>
            </a:r>
          </a:p>
          <a:p>
            <a:pPr eaLnBrk="1" hangingPunct="1">
              <a:spcBef>
                <a:spcPct val="75000"/>
              </a:spcBef>
            </a:pPr>
            <a:r>
              <a:rPr lang="en-US" altLang="en-US" sz="2400" dirty="0"/>
              <a:t>If not, it is called </a:t>
            </a:r>
            <a:r>
              <a:rPr lang="en-US" altLang="en-US" sz="2400" dirty="0">
                <a:solidFill>
                  <a:schemeClr val="tx1"/>
                </a:solidFill>
              </a:rPr>
              <a:t>an </a:t>
            </a:r>
            <a:r>
              <a:rPr lang="en-US" altLang="en-US" sz="2400" i="1" dirty="0">
                <a:solidFill>
                  <a:schemeClr val="tx1"/>
                </a:solidFill>
              </a:rPr>
              <a:t>infinite loop</a:t>
            </a:r>
            <a:r>
              <a:rPr lang="en-US" altLang="en-US" sz="2400" dirty="0"/>
              <a:t>, which will execute until the user interrupts the program</a:t>
            </a:r>
          </a:p>
          <a:p>
            <a:pPr eaLnBrk="1" hangingPunct="1">
              <a:spcBef>
                <a:spcPct val="75000"/>
              </a:spcBef>
            </a:pPr>
            <a:r>
              <a:rPr lang="en-US" altLang="en-US" sz="2400" dirty="0"/>
              <a:t>This is a common </a:t>
            </a:r>
            <a:r>
              <a:rPr lang="en-US" altLang="en-US" sz="2400" u="sng" dirty="0"/>
              <a:t>logical error </a:t>
            </a:r>
            <a:r>
              <a:rPr lang="mr-IN" altLang="en-US" sz="2400" u="sng" dirty="0"/>
              <a:t>–</a:t>
            </a:r>
            <a:r>
              <a:rPr lang="en-US" altLang="en-US" sz="2400" u="sng" dirty="0"/>
              <a:t> so double check!</a:t>
            </a:r>
          </a:p>
        </p:txBody>
      </p:sp>
      <p:sp>
        <p:nvSpPr>
          <p:cNvPr id="5" name="Slide Number Placeholder 4"/>
          <p:cNvSpPr>
            <a:spLocks noGrp="1"/>
          </p:cNvSpPr>
          <p:nvPr>
            <p:ph type="sldNum" sz="quarter" idx="12"/>
          </p:nvPr>
        </p:nvSpPr>
        <p:spPr/>
        <p:txBody>
          <a:bodyPr/>
          <a:lstStyle/>
          <a:p>
            <a:pPr>
              <a:defRPr/>
            </a:pPr>
            <a:fld id="{CE9675D8-2CF9-5449-B588-E80210D4DCB2}" type="slidenum">
              <a:rPr lang="en-US" smtClean="0"/>
              <a:pPr>
                <a:defRPr/>
              </a:pPr>
              <a:t>88</a:t>
            </a:fld>
            <a:endParaRPr lang="en-US"/>
          </a:p>
        </p:txBody>
      </p:sp>
    </p:spTree>
    <p:extLst>
      <p:ext uri="{BB962C8B-B14F-4D97-AF65-F5344CB8AC3E}">
        <p14:creationId xmlns:p14="http://schemas.microsoft.com/office/powerpoint/2010/main" val="1020383560"/>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rtlCol="0">
            <a:normAutofit/>
          </a:bodyPr>
          <a:lstStyle/>
          <a:p>
            <a:pPr eaLnBrk="1" fontAlgn="auto" hangingPunct="1">
              <a:spcAft>
                <a:spcPts val="0"/>
              </a:spcAft>
              <a:defRPr/>
            </a:pPr>
            <a:r>
              <a:rPr lang="en-US" altLang="en-US" b="1" dirty="0"/>
              <a:t>Example</a:t>
            </a:r>
          </a:p>
        </p:txBody>
      </p:sp>
      <p:sp>
        <p:nvSpPr>
          <p:cNvPr id="53251" name="Rectangle 3"/>
          <p:cNvSpPr>
            <a:spLocks noGrp="1" noChangeArrowheads="1"/>
          </p:cNvSpPr>
          <p:nvPr>
            <p:ph idx="1"/>
          </p:nvPr>
        </p:nvSpPr>
        <p:spPr/>
        <p:txBody>
          <a:bodyPr/>
          <a:lstStyle/>
          <a:p>
            <a:pPr marL="0" indent="0" eaLnBrk="1" hangingPunct="1">
              <a:buFont typeface="Arial" charset="0"/>
              <a:buNone/>
            </a:pPr>
            <a:r>
              <a:rPr lang="en-US" altLang="en-US" dirty="0"/>
              <a:t>An example of an infinite loop:</a:t>
            </a:r>
          </a:p>
          <a:p>
            <a:pPr eaLnBrk="1" hangingPunct="1">
              <a:lnSpc>
                <a:spcPct val="100000"/>
              </a:lnSpc>
              <a:spcBef>
                <a:spcPct val="0"/>
              </a:spcBef>
              <a:buFontTx/>
              <a:buNone/>
            </a:pPr>
            <a:endParaRPr lang="en-US" altLang="en-US" b="1" dirty="0">
              <a:latin typeface="Courier New" charset="0"/>
            </a:endParaRPr>
          </a:p>
          <a:p>
            <a:pPr eaLnBrk="1" hangingPunct="1">
              <a:lnSpc>
                <a:spcPct val="100000"/>
              </a:lnSpc>
              <a:spcBef>
                <a:spcPct val="0"/>
              </a:spcBef>
              <a:buFontTx/>
              <a:buNone/>
            </a:pPr>
            <a:r>
              <a:rPr lang="en-US" altLang="en-US" dirty="0">
                <a:latin typeface="Consolas" charset="0"/>
                <a:ea typeface="Consolas" charset="0"/>
                <a:cs typeface="Consolas" charset="0"/>
              </a:rPr>
              <a:t>count ← 1</a:t>
            </a:r>
          </a:p>
          <a:p>
            <a:pPr eaLnBrk="1" hangingPunct="1">
              <a:lnSpc>
                <a:spcPct val="100000"/>
              </a:lnSpc>
              <a:spcBef>
                <a:spcPct val="0"/>
              </a:spcBef>
              <a:buFontTx/>
              <a:buNone/>
            </a:pPr>
            <a:r>
              <a:rPr lang="en-US" altLang="en-US" dirty="0">
                <a:solidFill>
                  <a:srgbClr val="0432FF"/>
                </a:solidFill>
                <a:latin typeface="Consolas" charset="0"/>
                <a:ea typeface="Consolas" charset="0"/>
                <a:cs typeface="Consolas" charset="0"/>
              </a:rPr>
              <a:t>WHILE</a:t>
            </a:r>
            <a:r>
              <a:rPr lang="en-US" altLang="en-US" dirty="0">
                <a:latin typeface="Consolas" charset="0"/>
                <a:ea typeface="Consolas" charset="0"/>
                <a:cs typeface="Consolas" charset="0"/>
              </a:rPr>
              <a:t> (count &lt;= 25)</a:t>
            </a:r>
          </a:p>
          <a:p>
            <a:pPr>
              <a:lnSpc>
                <a:spcPct val="100000"/>
              </a:lnSpc>
              <a:spcBef>
                <a:spcPct val="0"/>
              </a:spcBef>
              <a:buNone/>
            </a:pPr>
            <a:r>
              <a:rPr lang="en-US" altLang="en-US" dirty="0">
                <a:latin typeface="Consolas" charset="0"/>
                <a:ea typeface="Consolas" charset="0"/>
                <a:cs typeface="Consolas" charset="0"/>
              </a:rPr>
              <a:t>   </a:t>
            </a:r>
            <a:r>
              <a:rPr lang="en-US" altLang="en-US" sz="2400" dirty="0"/>
              <a:t>PRINTLINE</a:t>
            </a:r>
            <a:r>
              <a:rPr lang="en-US" altLang="en-US" dirty="0">
                <a:latin typeface="Consolas" charset="0"/>
                <a:ea typeface="Consolas" charset="0"/>
                <a:cs typeface="Consolas" charset="0"/>
              </a:rPr>
              <a:t> count</a:t>
            </a:r>
          </a:p>
          <a:p>
            <a:pPr eaLnBrk="1" hangingPunct="1">
              <a:lnSpc>
                <a:spcPct val="100000"/>
              </a:lnSpc>
              <a:spcBef>
                <a:spcPct val="0"/>
              </a:spcBef>
              <a:buFontTx/>
              <a:buNone/>
            </a:pPr>
            <a:r>
              <a:rPr lang="en-US" altLang="en-US" dirty="0">
                <a:latin typeface="Consolas" charset="0"/>
                <a:ea typeface="Consolas" charset="0"/>
                <a:cs typeface="Consolas" charset="0"/>
              </a:rPr>
              <a:t>   count ← count - 1 </a:t>
            </a:r>
            <a:r>
              <a:rPr lang="en-US" altLang="en-US" dirty="0">
                <a:solidFill>
                  <a:srgbClr val="DE2C28"/>
                </a:solidFill>
                <a:latin typeface="Consolas" charset="0"/>
                <a:ea typeface="Consolas" charset="0"/>
                <a:cs typeface="Consolas" charset="0"/>
              </a:rPr>
              <a:t>//Error</a:t>
            </a:r>
          </a:p>
          <a:p>
            <a:pPr eaLnBrk="1" hangingPunct="1">
              <a:lnSpc>
                <a:spcPct val="100000"/>
              </a:lnSpc>
              <a:spcBef>
                <a:spcPct val="0"/>
              </a:spcBef>
              <a:buFontTx/>
              <a:buNone/>
            </a:pPr>
            <a:r>
              <a:rPr lang="en-US" altLang="en-US" dirty="0">
                <a:solidFill>
                  <a:srgbClr val="0432FF"/>
                </a:solidFill>
                <a:latin typeface="Consolas" charset="0"/>
                <a:ea typeface="Consolas" charset="0"/>
                <a:cs typeface="Consolas" charset="0"/>
              </a:rPr>
              <a:t>ENDWHILE</a:t>
            </a:r>
          </a:p>
          <a:p>
            <a:pPr eaLnBrk="1" hangingPunct="1">
              <a:lnSpc>
                <a:spcPct val="100000"/>
              </a:lnSpc>
              <a:spcBef>
                <a:spcPct val="0"/>
              </a:spcBef>
              <a:buFontTx/>
              <a:buNone/>
            </a:pPr>
            <a:endParaRPr lang="en-US" altLang="en-US" sz="2400" b="1" dirty="0">
              <a:latin typeface="Courier New" charset="0"/>
            </a:endParaRPr>
          </a:p>
          <a:p>
            <a:pPr>
              <a:lnSpc>
                <a:spcPct val="100000"/>
              </a:lnSpc>
              <a:spcBef>
                <a:spcPct val="0"/>
              </a:spcBef>
              <a:buNone/>
            </a:pPr>
            <a:r>
              <a:rPr lang="en-US" altLang="en-US" sz="2400" dirty="0"/>
              <a:t>This loop will continue executing until interrupted or until an underflow error occurs</a:t>
            </a:r>
          </a:p>
          <a:p>
            <a:pPr eaLnBrk="1" hangingPunct="1">
              <a:lnSpc>
                <a:spcPct val="100000"/>
              </a:lnSpc>
              <a:spcBef>
                <a:spcPct val="0"/>
              </a:spcBef>
              <a:buFontTx/>
              <a:buNone/>
            </a:pPr>
            <a:endParaRPr lang="en-US" altLang="en-US" sz="2400" dirty="0">
              <a:latin typeface="Times New Roman" charset="0"/>
            </a:endParaRPr>
          </a:p>
          <a:p>
            <a:pPr marL="0" indent="0" eaLnBrk="1" hangingPunct="1">
              <a:buFont typeface="Arial" charset="0"/>
              <a:buNone/>
            </a:pPr>
            <a:endParaRPr lang="en-US" altLang="en-US" dirty="0"/>
          </a:p>
        </p:txBody>
      </p:sp>
      <p:sp>
        <p:nvSpPr>
          <p:cNvPr id="5" name="Slide Number Placeholder 4"/>
          <p:cNvSpPr>
            <a:spLocks noGrp="1"/>
          </p:cNvSpPr>
          <p:nvPr>
            <p:ph type="sldNum" sz="quarter" idx="12"/>
          </p:nvPr>
        </p:nvSpPr>
        <p:spPr/>
        <p:txBody>
          <a:bodyPr/>
          <a:lstStyle/>
          <a:p>
            <a:pPr>
              <a:defRPr/>
            </a:pPr>
            <a:fld id="{42D13CFC-3362-6445-B24B-C92D048B1041}" type="slidenum">
              <a:rPr lang="en-US" smtClean="0"/>
              <a:pPr>
                <a:defRPr/>
              </a:pPr>
              <a:t>89</a:t>
            </a:fld>
            <a:endParaRPr lang="en-US"/>
          </a:p>
        </p:txBody>
      </p:sp>
      <p:sp>
        <p:nvSpPr>
          <p:cNvPr id="7" name="TextBox 6">
            <a:extLst>
              <a:ext uri="{FF2B5EF4-FFF2-40B4-BE49-F238E27FC236}">
                <a16:creationId xmlns:a16="http://schemas.microsoft.com/office/drawing/2014/main" id="{BDF0910D-8BF4-6448-9F4C-9C2610B80B11}"/>
              </a:ext>
            </a:extLst>
          </p:cNvPr>
          <p:cNvSpPr txBox="1"/>
          <p:nvPr/>
        </p:nvSpPr>
        <p:spPr>
          <a:xfrm>
            <a:off x="6457950" y="5410200"/>
            <a:ext cx="2228850" cy="838200"/>
          </a:xfrm>
          <a:prstGeom prst="rect">
            <a:avLst/>
          </a:prstGeom>
          <a:solidFill>
            <a:schemeClr val="bg1"/>
          </a:solidFill>
        </p:spPr>
        <p:txBody>
          <a:bodyPr wrap="square" rtlCol="0">
            <a:spAutoFit/>
          </a:bodyPr>
          <a:lstStyle/>
          <a:p>
            <a:endParaRPr lang="en-US" dirty="0"/>
          </a:p>
        </p:txBody>
      </p:sp>
      <p:sp>
        <p:nvSpPr>
          <p:cNvPr id="8" name="Rectangle 7" title="Pseudo code logo">
            <a:extLst>
              <a:ext uri="{FF2B5EF4-FFF2-40B4-BE49-F238E27FC236}">
                <a16:creationId xmlns:a16="http://schemas.microsoft.com/office/drawing/2014/main" id="{2B7B2B65-61AA-C140-B5A9-8C9BF72AB0CC}"/>
              </a:ext>
            </a:extLst>
          </p:cNvPr>
          <p:cNvSpPr/>
          <p:nvPr/>
        </p:nvSpPr>
        <p:spPr>
          <a:xfrm>
            <a:off x="7543800" y="5325070"/>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92957162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altLang="en-US" dirty="0"/>
              <a:t>Example: Writing 1,000 Sentences</a:t>
            </a:r>
            <a:br>
              <a:rPr lang="en-US" altLang="en-US" dirty="0"/>
            </a:br>
            <a:r>
              <a:rPr lang="en-US" altLang="en-US" sz="2143" dirty="0"/>
              <a:t>(using a while loop)</a:t>
            </a:r>
            <a:endParaRPr lang="en-US" altLang="en-US" dirty="0"/>
          </a:p>
        </p:txBody>
      </p:sp>
      <p:sp>
        <p:nvSpPr>
          <p:cNvPr id="41987" name="Rectangle 3"/>
          <p:cNvSpPr>
            <a:spLocks noGrp="1" noChangeArrowheads="1"/>
          </p:cNvSpPr>
          <p:nvPr>
            <p:ph idx="1"/>
          </p:nvPr>
        </p:nvSpPr>
        <p:spPr/>
        <p:txBody>
          <a:bodyPr/>
          <a:lstStyle/>
          <a:p>
            <a:pPr lvl="1">
              <a:buFontTx/>
              <a:buNone/>
            </a:pPr>
            <a:r>
              <a:rPr lang="en-US" altLang="en-US" sz="2800" dirty="0">
                <a:solidFill>
                  <a:srgbClr val="0432FF"/>
                </a:solidFill>
              </a:rPr>
              <a:t>int </a:t>
            </a:r>
            <a:r>
              <a:rPr lang="en-US" altLang="en-US" sz="2800" dirty="0"/>
              <a:t>counter = 1;</a:t>
            </a:r>
          </a:p>
          <a:p>
            <a:pPr lvl="1">
              <a:buFontTx/>
              <a:buNone/>
            </a:pPr>
            <a:endParaRPr lang="en-US" altLang="en-US" sz="2800" dirty="0"/>
          </a:p>
          <a:p>
            <a:pPr lvl="1">
              <a:buFontTx/>
              <a:buNone/>
            </a:pPr>
            <a:r>
              <a:rPr lang="en-US" altLang="en-US" sz="2800" dirty="0">
                <a:solidFill>
                  <a:srgbClr val="0432FF"/>
                </a:solidFill>
              </a:rPr>
              <a:t>while</a:t>
            </a:r>
            <a:r>
              <a:rPr lang="en-US" altLang="en-US" sz="2800" dirty="0"/>
              <a:t> (counter &lt; 1000) {</a:t>
            </a:r>
          </a:p>
          <a:p>
            <a:pPr lvl="1">
              <a:buFontTx/>
              <a:buNone/>
            </a:pPr>
            <a:r>
              <a:rPr lang="en-US" altLang="en-US" sz="2800" dirty="0"/>
              <a:t>	PRINTLINE (counter + “I will not…”);</a:t>
            </a:r>
          </a:p>
          <a:p>
            <a:pPr lvl="1">
              <a:buFontTx/>
              <a:buNone/>
            </a:pPr>
            <a:r>
              <a:rPr lang="en-US" altLang="en-US" sz="2800" dirty="0"/>
              <a:t>}</a:t>
            </a:r>
          </a:p>
        </p:txBody>
      </p:sp>
      <p:sp>
        <p:nvSpPr>
          <p:cNvPr id="41988" name="Rectangle 4"/>
          <p:cNvSpPr>
            <a:spLocks noChangeArrowheads="1"/>
          </p:cNvSpPr>
          <p:nvPr/>
        </p:nvSpPr>
        <p:spPr bwMode="auto">
          <a:xfrm>
            <a:off x="6205089" y="2449634"/>
            <a:ext cx="816544" cy="699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9" name="Text Box 5"/>
          <p:cNvSpPr txBox="1">
            <a:spLocks noChangeArrowheads="1"/>
          </p:cNvSpPr>
          <p:nvPr/>
        </p:nvSpPr>
        <p:spPr bwMode="auto">
          <a:xfrm>
            <a:off x="6088440" y="2031641"/>
            <a:ext cx="971741" cy="375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837"/>
              <a:t>counter</a:t>
            </a:r>
          </a:p>
        </p:txBody>
      </p:sp>
      <p:sp>
        <p:nvSpPr>
          <p:cNvPr id="41990" name="Text Box 6"/>
          <p:cNvSpPr txBox="1">
            <a:spLocks noChangeArrowheads="1"/>
          </p:cNvSpPr>
          <p:nvPr/>
        </p:nvSpPr>
        <p:spPr bwMode="auto">
          <a:xfrm>
            <a:off x="6400800" y="2449634"/>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600" dirty="0">
                <a:solidFill>
                  <a:srgbClr val="FF0000"/>
                </a:solidFill>
              </a:rPr>
              <a:t>1</a:t>
            </a:r>
            <a:endParaRPr lang="en-US" altLang="en-US" dirty="0">
              <a:solidFill>
                <a:srgbClr val="FF0000"/>
              </a:solidFill>
            </a:endParaRPr>
          </a:p>
        </p:txBody>
      </p:sp>
      <p:sp>
        <p:nvSpPr>
          <p:cNvPr id="41991" name="Line 7"/>
          <p:cNvSpPr>
            <a:spLocks noChangeShapeType="1"/>
          </p:cNvSpPr>
          <p:nvPr/>
        </p:nvSpPr>
        <p:spPr bwMode="auto">
          <a:xfrm>
            <a:off x="472377" y="2077948"/>
            <a:ext cx="349948" cy="0"/>
          </a:xfrm>
          <a:prstGeom prst="line">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 name="TextBox 2">
            <a:extLst>
              <a:ext uri="{FF2B5EF4-FFF2-40B4-BE49-F238E27FC236}">
                <a16:creationId xmlns:a16="http://schemas.microsoft.com/office/drawing/2014/main" id="{70D98687-AF4E-524D-B2C3-646A2DF50934}"/>
              </a:ext>
            </a:extLst>
          </p:cNvPr>
          <p:cNvSpPr txBox="1"/>
          <p:nvPr/>
        </p:nvSpPr>
        <p:spPr>
          <a:xfrm>
            <a:off x="440698" y="5105400"/>
            <a:ext cx="6765506" cy="369332"/>
          </a:xfrm>
          <a:prstGeom prst="rect">
            <a:avLst/>
          </a:prstGeom>
          <a:noFill/>
        </p:spPr>
        <p:txBody>
          <a:bodyPr wrap="none" rtlCol="0">
            <a:spAutoFit/>
          </a:bodyPr>
          <a:lstStyle/>
          <a:p>
            <a:r>
              <a:rPr lang="en-US" dirty="0"/>
              <a:t>Note: for actual code, replace PRINTLINE with your language’s printing</a:t>
            </a:r>
          </a:p>
        </p:txBody>
      </p:sp>
      <p:sp>
        <p:nvSpPr>
          <p:cNvPr id="10" name="TextBox 9">
            <a:extLst>
              <a:ext uri="{FF2B5EF4-FFF2-40B4-BE49-F238E27FC236}">
                <a16:creationId xmlns:a16="http://schemas.microsoft.com/office/drawing/2014/main" id="{A025314B-42D6-5941-8CEB-CC71F1DF9399}"/>
              </a:ext>
            </a:extLst>
          </p:cNvPr>
          <p:cNvSpPr txBox="1"/>
          <p:nvPr/>
        </p:nvSpPr>
        <p:spPr>
          <a:xfrm>
            <a:off x="6457950" y="5486400"/>
            <a:ext cx="2228850" cy="762000"/>
          </a:xfrm>
          <a:prstGeom prst="rect">
            <a:avLst/>
          </a:prstGeom>
          <a:solidFill>
            <a:schemeClr val="bg1"/>
          </a:solidFill>
        </p:spPr>
        <p:txBody>
          <a:bodyPr wrap="square" rtlCol="0">
            <a:spAutoFit/>
          </a:bodyPr>
          <a:lstStyle/>
          <a:p>
            <a:endParaRPr lang="en-US" dirty="0"/>
          </a:p>
        </p:txBody>
      </p:sp>
      <p:pic>
        <p:nvPicPr>
          <p:cNvPr id="11" name="Picture 10" descr="Java Logo">
            <a:extLst>
              <a:ext uri="{FF2B5EF4-FFF2-40B4-BE49-F238E27FC236}">
                <a16:creationId xmlns:a16="http://schemas.microsoft.com/office/drawing/2014/main" id="{1C565846-0998-B147-B709-F23C33DEC71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3166" y="489263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 Sharp Logo">
            <a:extLst>
              <a:ext uri="{FF2B5EF4-FFF2-40B4-BE49-F238E27FC236}">
                <a16:creationId xmlns:a16="http://schemas.microsoft.com/office/drawing/2014/main" id="{36C16F2C-6B7E-184F-933C-99BD52E5BA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751" y="3798819"/>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logo showing C++" title="C++ Logo">
            <a:extLst>
              <a:ext uri="{FF2B5EF4-FFF2-40B4-BE49-F238E27FC236}">
                <a16:creationId xmlns:a16="http://schemas.microsoft.com/office/drawing/2014/main" id="{72430364-D561-A445-8FD9-85533463B8D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91478" y="2521779"/>
            <a:ext cx="685800" cy="769879"/>
          </a:xfrm>
          <a:prstGeom prst="rect">
            <a:avLst/>
          </a:prstGeom>
        </p:spPr>
      </p:pic>
      <p:sp>
        <p:nvSpPr>
          <p:cNvPr id="2" name="Slide Number Placeholder 1">
            <a:extLst>
              <a:ext uri="{FF2B5EF4-FFF2-40B4-BE49-F238E27FC236}">
                <a16:creationId xmlns:a16="http://schemas.microsoft.com/office/drawing/2014/main" id="{74A1FE31-84EB-2446-B32C-15D87E36DCA7}"/>
              </a:ext>
            </a:extLst>
          </p:cNvPr>
          <p:cNvSpPr>
            <a:spLocks noGrp="1"/>
          </p:cNvSpPr>
          <p:nvPr>
            <p:ph type="sldNum" sz="quarter" idx="12"/>
          </p:nvPr>
        </p:nvSpPr>
        <p:spPr/>
        <p:txBody>
          <a:bodyPr/>
          <a:lstStyle/>
          <a:p>
            <a:fld id="{DCDCC0F0-3959-5643-A12E-98A206BA0E77}" type="slidenum">
              <a:rPr lang="en-US" altLang="en-US" smtClean="0"/>
              <a:pPr/>
              <a:t>9</a:t>
            </a:fld>
            <a:endParaRPr lang="en-US" altLang="en-US"/>
          </a:p>
        </p:txBody>
      </p:sp>
    </p:spTree>
    <p:extLst>
      <p:ext uri="{BB962C8B-B14F-4D97-AF65-F5344CB8AC3E}">
        <p14:creationId xmlns:p14="http://schemas.microsoft.com/office/powerpoint/2010/main" val="11772204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rtlCol="0">
            <a:normAutofit/>
          </a:bodyPr>
          <a:lstStyle/>
          <a:p>
            <a:pPr eaLnBrk="1" fontAlgn="auto" hangingPunct="1">
              <a:spcAft>
                <a:spcPts val="0"/>
              </a:spcAft>
              <a:defRPr/>
            </a:pPr>
            <a:r>
              <a:rPr lang="en-US" altLang="en-US" b="1" dirty="0"/>
              <a:t>Be Careful!</a:t>
            </a:r>
          </a:p>
        </p:txBody>
      </p:sp>
      <p:sp>
        <p:nvSpPr>
          <p:cNvPr id="54275" name="Rectangle 3"/>
          <p:cNvSpPr>
            <a:spLocks noGrp="1" noChangeArrowheads="1"/>
          </p:cNvSpPr>
          <p:nvPr>
            <p:ph idx="1"/>
          </p:nvPr>
        </p:nvSpPr>
        <p:spPr/>
        <p:txBody>
          <a:bodyPr>
            <a:normAutofit/>
          </a:bodyPr>
          <a:lstStyle/>
          <a:p>
            <a:pPr eaLnBrk="1" hangingPunct="1">
              <a:spcBef>
                <a:spcPct val="70000"/>
              </a:spcBef>
            </a:pPr>
            <a:r>
              <a:rPr lang="en-US" altLang="en-US" sz="2400" dirty="0"/>
              <a:t>If the</a:t>
            </a:r>
            <a:r>
              <a:rPr lang="en-US" altLang="en-US" sz="2400" dirty="0">
                <a:solidFill>
                  <a:srgbClr val="0000CC"/>
                </a:solidFill>
              </a:rPr>
              <a:t> </a:t>
            </a:r>
            <a:r>
              <a:rPr lang="en-US" altLang="en-US" sz="2400" i="1" u="sng" dirty="0">
                <a:solidFill>
                  <a:srgbClr val="0000FF"/>
                </a:solidFill>
              </a:rPr>
              <a:t>condition</a:t>
            </a:r>
            <a:r>
              <a:rPr lang="en-US" altLang="en-US" sz="2400" dirty="0">
                <a:solidFill>
                  <a:srgbClr val="0000CC"/>
                </a:solidFill>
              </a:rPr>
              <a:t> </a:t>
            </a:r>
            <a:r>
              <a:rPr lang="en-US" altLang="en-US" sz="2400" dirty="0"/>
              <a:t>is left out, it is always considered to be </a:t>
            </a:r>
            <a:r>
              <a:rPr lang="en-US" altLang="en-US" sz="2400" u="sng" dirty="0"/>
              <a:t>true</a:t>
            </a:r>
            <a:r>
              <a:rPr lang="en-US" altLang="en-US" sz="2400" dirty="0"/>
              <a:t>, and therefore creates an</a:t>
            </a:r>
            <a:r>
              <a:rPr lang="en-US" altLang="en-US" sz="2400" dirty="0">
                <a:solidFill>
                  <a:srgbClr val="0000FF"/>
                </a:solidFill>
              </a:rPr>
              <a:t> </a:t>
            </a:r>
            <a:r>
              <a:rPr lang="en-US" altLang="en-US" sz="2400" dirty="0">
                <a:solidFill>
                  <a:srgbClr val="FF0000"/>
                </a:solidFill>
              </a:rPr>
              <a:t>infinite loop</a:t>
            </a:r>
          </a:p>
          <a:p>
            <a:pPr eaLnBrk="1" hangingPunct="1">
              <a:spcBef>
                <a:spcPct val="70000"/>
              </a:spcBef>
              <a:buFontTx/>
              <a:buNone/>
            </a:pPr>
            <a:endParaRPr lang="en-US" altLang="en-US" sz="1050" dirty="0">
              <a:solidFill>
                <a:srgbClr val="FF0000"/>
              </a:solidFill>
            </a:endParaRPr>
          </a:p>
          <a:p>
            <a:pPr eaLnBrk="1" hangingPunct="1">
              <a:spcBef>
                <a:spcPct val="70000"/>
              </a:spcBef>
            </a:pPr>
            <a:r>
              <a:rPr lang="en-US" altLang="en-US" sz="2400" dirty="0"/>
              <a:t>If the</a:t>
            </a:r>
            <a:r>
              <a:rPr lang="en-US" altLang="en-US" sz="2400" dirty="0">
                <a:solidFill>
                  <a:srgbClr val="0000FF"/>
                </a:solidFill>
              </a:rPr>
              <a:t> </a:t>
            </a:r>
            <a:r>
              <a:rPr lang="en-US" altLang="en-US" sz="2400" i="1" u="sng" dirty="0">
                <a:solidFill>
                  <a:schemeClr val="hlink"/>
                </a:solidFill>
              </a:rPr>
              <a:t>increment</a:t>
            </a:r>
            <a:r>
              <a:rPr lang="en-US" altLang="en-US" sz="2400" dirty="0">
                <a:solidFill>
                  <a:srgbClr val="0000FF"/>
                </a:solidFill>
              </a:rPr>
              <a:t> </a:t>
            </a:r>
            <a:r>
              <a:rPr lang="en-US" altLang="en-US" sz="2400" dirty="0"/>
              <a:t>is left out, </a:t>
            </a:r>
            <a:r>
              <a:rPr lang="en-US" altLang="en-US" sz="2400" u="sng" dirty="0"/>
              <a:t>no increment</a:t>
            </a:r>
            <a:r>
              <a:rPr lang="en-US" altLang="en-US" sz="2400" dirty="0"/>
              <a:t> operation is performed, and therefore creates an</a:t>
            </a:r>
            <a:r>
              <a:rPr lang="en-US" altLang="en-US" sz="2400" dirty="0">
                <a:solidFill>
                  <a:srgbClr val="0000FF"/>
                </a:solidFill>
              </a:rPr>
              <a:t> </a:t>
            </a:r>
            <a:r>
              <a:rPr lang="en-US" altLang="en-US" sz="2400" dirty="0">
                <a:solidFill>
                  <a:srgbClr val="FF0000"/>
                </a:solidFill>
              </a:rPr>
              <a:t>infinite loop</a:t>
            </a:r>
          </a:p>
          <a:p>
            <a:pPr eaLnBrk="1" hangingPunct="1">
              <a:spcBef>
                <a:spcPct val="70000"/>
              </a:spcBef>
            </a:pPr>
            <a:endParaRPr lang="en-US" altLang="en-US" sz="2400" dirty="0">
              <a:solidFill>
                <a:srgbClr val="FF0000"/>
              </a:solidFill>
            </a:endParaRPr>
          </a:p>
          <a:p>
            <a:pPr eaLnBrk="1" hangingPunct="1">
              <a:spcBef>
                <a:spcPct val="0"/>
              </a:spcBef>
              <a:buFontTx/>
              <a:buNone/>
            </a:pPr>
            <a:r>
              <a:rPr lang="en-US" altLang="en-US" sz="2400" dirty="0">
                <a:latin typeface="Consolas" charset="0"/>
                <a:ea typeface="Consolas" charset="0"/>
                <a:cs typeface="Consolas" charset="0"/>
              </a:rPr>
              <a:t>FOR (count ← 1, </a:t>
            </a:r>
            <a:r>
              <a:rPr lang="en-US" altLang="en-US" sz="2400" dirty="0">
                <a:solidFill>
                  <a:srgbClr val="0000FF"/>
                </a:solidFill>
                <a:latin typeface="Consolas" charset="0"/>
                <a:ea typeface="Consolas" charset="0"/>
                <a:cs typeface="Consolas" charset="0"/>
              </a:rPr>
              <a:t>count &lt;= 5</a:t>
            </a:r>
            <a:r>
              <a:rPr lang="en-US" altLang="en-US" sz="2400" dirty="0">
                <a:latin typeface="Consolas" charset="0"/>
                <a:ea typeface="Consolas" charset="0"/>
                <a:cs typeface="Consolas" charset="0"/>
              </a:rPr>
              <a:t>, </a:t>
            </a:r>
            <a:r>
              <a:rPr lang="en-US" altLang="en-US" sz="2400" dirty="0">
                <a:solidFill>
                  <a:schemeClr val="hlink"/>
                </a:solidFill>
                <a:latin typeface="Consolas" charset="0"/>
                <a:ea typeface="Consolas" charset="0"/>
                <a:cs typeface="Consolas" charset="0"/>
              </a:rPr>
              <a:t>count ← count+1</a:t>
            </a:r>
            <a:r>
              <a:rPr lang="en-US" altLang="en-US" sz="2400" dirty="0">
                <a:latin typeface="Consolas" charset="0"/>
                <a:ea typeface="Consolas" charset="0"/>
                <a:cs typeface="Consolas" charset="0"/>
              </a:rPr>
              <a:t>)</a:t>
            </a:r>
          </a:p>
          <a:p>
            <a:pPr>
              <a:spcBef>
                <a:spcPct val="0"/>
              </a:spcBef>
              <a:buNone/>
            </a:pPr>
            <a:r>
              <a:rPr lang="en-US" altLang="en-US" sz="2400" dirty="0">
                <a:latin typeface="Consolas" charset="0"/>
                <a:ea typeface="Consolas" charset="0"/>
                <a:cs typeface="Consolas" charset="0"/>
              </a:rPr>
              <a:t> 	</a:t>
            </a:r>
            <a:r>
              <a:rPr lang="en-US" altLang="en-US" sz="2400" dirty="0"/>
              <a:t>PRINTLINE</a:t>
            </a:r>
            <a:r>
              <a:rPr lang="en-US" altLang="en-US" sz="2400" dirty="0">
                <a:latin typeface="Consolas" charset="0"/>
                <a:ea typeface="Consolas" charset="0"/>
                <a:cs typeface="Consolas" charset="0"/>
              </a:rPr>
              <a:t> count</a:t>
            </a:r>
          </a:p>
          <a:p>
            <a:pPr eaLnBrk="1" hangingPunct="1">
              <a:spcBef>
                <a:spcPct val="0"/>
              </a:spcBef>
              <a:buFontTx/>
              <a:buNone/>
            </a:pPr>
            <a:r>
              <a:rPr lang="en-US" altLang="en-US" sz="2400" dirty="0">
                <a:latin typeface="Consolas" charset="0"/>
                <a:ea typeface="Consolas" charset="0"/>
                <a:cs typeface="Consolas" charset="0"/>
              </a:rPr>
              <a:t>ENDFOR</a:t>
            </a:r>
          </a:p>
          <a:p>
            <a:pPr eaLnBrk="1" hangingPunct="1">
              <a:spcBef>
                <a:spcPct val="70000"/>
              </a:spcBef>
            </a:pPr>
            <a:endParaRPr lang="en-US" altLang="en-US" sz="2400" dirty="0">
              <a:solidFill>
                <a:srgbClr val="FF0000"/>
              </a:solidFill>
            </a:endParaRPr>
          </a:p>
          <a:p>
            <a:pPr eaLnBrk="1" hangingPunct="1">
              <a:spcBef>
                <a:spcPct val="70000"/>
              </a:spcBef>
              <a:buFontTx/>
              <a:buNone/>
            </a:pPr>
            <a:endParaRPr lang="en-US" altLang="en-US" sz="2400" dirty="0">
              <a:solidFill>
                <a:srgbClr val="0000FF"/>
              </a:solidFill>
            </a:endParaRPr>
          </a:p>
          <a:p>
            <a:pPr eaLnBrk="1" hangingPunct="1">
              <a:spcBef>
                <a:spcPct val="70000"/>
              </a:spcBef>
            </a:pPr>
            <a:endParaRPr lang="en-US" altLang="en-US" sz="2400" dirty="0">
              <a:solidFill>
                <a:srgbClr val="0000FF"/>
              </a:solidFill>
            </a:endParaRPr>
          </a:p>
        </p:txBody>
      </p:sp>
      <p:sp>
        <p:nvSpPr>
          <p:cNvPr id="4" name="Slide Number Placeholder 3"/>
          <p:cNvSpPr>
            <a:spLocks noGrp="1"/>
          </p:cNvSpPr>
          <p:nvPr>
            <p:ph type="sldNum" sz="quarter" idx="12"/>
          </p:nvPr>
        </p:nvSpPr>
        <p:spPr/>
        <p:txBody>
          <a:bodyPr/>
          <a:lstStyle/>
          <a:p>
            <a:pPr>
              <a:defRPr/>
            </a:pPr>
            <a:fld id="{34E45506-E65A-274B-8B0B-39803F550BA3}" type="slidenum">
              <a:rPr lang="en-US" smtClean="0"/>
              <a:pPr>
                <a:defRPr/>
              </a:pPr>
              <a:t>90</a:t>
            </a:fld>
            <a:endParaRPr lang="en-US"/>
          </a:p>
        </p:txBody>
      </p:sp>
    </p:spTree>
    <p:extLst>
      <p:ext uri="{BB962C8B-B14F-4D97-AF65-F5344CB8AC3E}">
        <p14:creationId xmlns:p14="http://schemas.microsoft.com/office/powerpoint/2010/main" val="1159748028"/>
      </p:ext>
    </p:extLst>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rtlCol="0">
            <a:normAutofit/>
          </a:bodyPr>
          <a:lstStyle/>
          <a:p>
            <a:pPr eaLnBrk="1" fontAlgn="auto" hangingPunct="1">
              <a:spcAft>
                <a:spcPts val="0"/>
              </a:spcAft>
              <a:defRPr/>
            </a:pPr>
            <a:r>
              <a:rPr lang="en-US" altLang="en-US" b="1" dirty="0"/>
              <a:t>6.  Nested Loops</a:t>
            </a:r>
          </a:p>
        </p:txBody>
      </p:sp>
      <p:sp>
        <p:nvSpPr>
          <p:cNvPr id="55299" name="Rectangle 3"/>
          <p:cNvSpPr>
            <a:spLocks noGrp="1" noChangeArrowheads="1"/>
          </p:cNvSpPr>
          <p:nvPr>
            <p:ph idx="1"/>
          </p:nvPr>
        </p:nvSpPr>
        <p:spPr/>
        <p:txBody>
          <a:bodyPr/>
          <a:lstStyle/>
          <a:p>
            <a:pPr eaLnBrk="1" hangingPunct="1">
              <a:spcBef>
                <a:spcPct val="75000"/>
              </a:spcBef>
            </a:pPr>
            <a:r>
              <a:rPr lang="en-US" altLang="en-US" sz="2800" dirty="0"/>
              <a:t>Similar to nested </a:t>
            </a:r>
            <a:r>
              <a:rPr lang="en-US" altLang="en-US" sz="2800" dirty="0">
                <a:latin typeface="Courier New" charset="0"/>
              </a:rPr>
              <a:t>if</a:t>
            </a:r>
            <a:r>
              <a:rPr lang="en-US" altLang="en-US" sz="2800" dirty="0"/>
              <a:t> statements, loops </a:t>
            </a:r>
            <a:r>
              <a:rPr lang="en-US" altLang="en-US" sz="2800" u="sng" dirty="0"/>
              <a:t>contain other loop statements</a:t>
            </a:r>
          </a:p>
          <a:p>
            <a:pPr eaLnBrk="1" hangingPunct="1">
              <a:spcBef>
                <a:spcPct val="75000"/>
              </a:spcBef>
            </a:pPr>
            <a:r>
              <a:rPr lang="en-US" altLang="en-US" sz="2800" dirty="0"/>
              <a:t>For each iteration of the outer loop, the inner loop iterates completely</a:t>
            </a:r>
          </a:p>
        </p:txBody>
      </p:sp>
      <p:sp>
        <p:nvSpPr>
          <p:cNvPr id="5" name="Slide Number Placeholder 4"/>
          <p:cNvSpPr>
            <a:spLocks noGrp="1"/>
          </p:cNvSpPr>
          <p:nvPr>
            <p:ph type="sldNum" sz="quarter" idx="12"/>
          </p:nvPr>
        </p:nvSpPr>
        <p:spPr/>
        <p:txBody>
          <a:bodyPr/>
          <a:lstStyle/>
          <a:p>
            <a:pPr>
              <a:defRPr/>
            </a:pPr>
            <a:fld id="{57D9DB7B-16D0-CC4D-9F48-C2F14F2EE3AC}" type="slidenum">
              <a:rPr lang="en-US" smtClean="0"/>
              <a:pPr>
                <a:defRPr/>
              </a:pPr>
              <a:t>91</a:t>
            </a:fld>
            <a:endParaRPr lang="en-US"/>
          </a:p>
        </p:txBody>
      </p:sp>
    </p:spTree>
    <p:extLst>
      <p:ext uri="{BB962C8B-B14F-4D97-AF65-F5344CB8AC3E}">
        <p14:creationId xmlns:p14="http://schemas.microsoft.com/office/powerpoint/2010/main" val="1323526424"/>
      </p:ext>
    </p:extLst>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sz="4000"/>
              <a:t>Pseudocode</a:t>
            </a:r>
            <a:r>
              <a:rPr lang="en-US" altLang="en-US" sz="4000" i="1"/>
              <a:t> – Nested for </a:t>
            </a:r>
            <a:r>
              <a:rPr lang="en-US" altLang="en-US" sz="4000"/>
              <a:t>Loop Example</a:t>
            </a:r>
          </a:p>
        </p:txBody>
      </p:sp>
      <p:sp>
        <p:nvSpPr>
          <p:cNvPr id="60419" name="Content Placeholder 2"/>
          <p:cNvSpPr>
            <a:spLocks noGrp="1"/>
          </p:cNvSpPr>
          <p:nvPr>
            <p:ph idx="1"/>
          </p:nvPr>
        </p:nvSpPr>
        <p:spPr>
          <a:xfrm>
            <a:off x="428625" y="1846263"/>
            <a:ext cx="6689725" cy="2420937"/>
          </a:xfrm>
        </p:spPr>
        <p:txBody>
          <a:bodyPr anchor="ctr">
            <a:normAutofit/>
          </a:bodyPr>
          <a:lstStyle/>
          <a:p>
            <a:pPr marL="0" indent="0">
              <a:buFont typeface="Arial" charset="0"/>
              <a:buNone/>
            </a:pPr>
            <a:br>
              <a:rPr lang="en-US" altLang="en-US" sz="2800" dirty="0"/>
            </a:br>
            <a:r>
              <a:rPr lang="en-US" altLang="en-US" sz="2800" dirty="0"/>
              <a:t>Problem Statement: Write a program that uses nested for loops to print 10 rows of stars, as shown in the picture to the right.</a:t>
            </a:r>
          </a:p>
        </p:txBody>
      </p:sp>
      <p:sp>
        <p:nvSpPr>
          <p:cNvPr id="2" name="Slide Number Placeholder 1"/>
          <p:cNvSpPr>
            <a:spLocks noGrp="1"/>
          </p:cNvSpPr>
          <p:nvPr>
            <p:ph type="sldNum" sz="quarter" idx="12"/>
          </p:nvPr>
        </p:nvSpPr>
        <p:spPr/>
        <p:txBody>
          <a:bodyPr/>
          <a:lstStyle/>
          <a:p>
            <a:pPr>
              <a:defRPr/>
            </a:pPr>
            <a:fld id="{FB24C7D4-860E-2C40-B649-06C1F831CCC2}" type="slidenum">
              <a:rPr lang="en-US" smtClean="0"/>
              <a:pPr>
                <a:defRPr/>
              </a:pPr>
              <a:t>92</a:t>
            </a:fld>
            <a:endParaRPr lang="en-US" dirty="0"/>
          </a:p>
        </p:txBody>
      </p:sp>
      <p:pic>
        <p:nvPicPr>
          <p:cNvPr id="60423" name="Picture 6" descr="An image that shows 1 star (or asterisk), followed by a row of 2 stars, followed by a row of 3 stars and so on.  The last row contains 10 stars." title="Star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8350" y="2209800"/>
            <a:ext cx="1597025"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50474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A4E7D90-5709-224C-9812-210CBFACDC62}"/>
              </a:ext>
            </a:extLst>
          </p:cNvPr>
          <p:cNvSpPr txBox="1"/>
          <p:nvPr/>
        </p:nvSpPr>
        <p:spPr>
          <a:xfrm>
            <a:off x="6457950" y="5410200"/>
            <a:ext cx="2228850" cy="838200"/>
          </a:xfrm>
          <a:prstGeom prst="rect">
            <a:avLst/>
          </a:prstGeom>
          <a:solidFill>
            <a:schemeClr val="bg1"/>
          </a:solidFill>
        </p:spPr>
        <p:txBody>
          <a:bodyPr wrap="square" rtlCol="0">
            <a:spAutoFit/>
          </a:bodyPr>
          <a:lstStyle/>
          <a:p>
            <a:endParaRPr lang="en-US" dirty="0"/>
          </a:p>
        </p:txBody>
      </p:sp>
      <p:sp>
        <p:nvSpPr>
          <p:cNvPr id="60418" name="Title 1"/>
          <p:cNvSpPr>
            <a:spLocks noGrp="1"/>
          </p:cNvSpPr>
          <p:nvPr>
            <p:ph type="title"/>
          </p:nvPr>
        </p:nvSpPr>
        <p:spPr/>
        <p:txBody>
          <a:bodyPr/>
          <a:lstStyle/>
          <a:p>
            <a:r>
              <a:rPr lang="en-US" altLang="en-US" sz="4000"/>
              <a:t>Pseudocode</a:t>
            </a:r>
            <a:r>
              <a:rPr lang="en-US" altLang="en-US" sz="4000" i="1"/>
              <a:t> – Nested for </a:t>
            </a:r>
            <a:r>
              <a:rPr lang="en-US" altLang="en-US" sz="4000"/>
              <a:t>Loop Example</a:t>
            </a:r>
          </a:p>
        </p:txBody>
      </p:sp>
      <p:sp>
        <p:nvSpPr>
          <p:cNvPr id="60419" name="Content Placeholder 2"/>
          <p:cNvSpPr>
            <a:spLocks noGrp="1"/>
          </p:cNvSpPr>
          <p:nvPr>
            <p:ph idx="1"/>
          </p:nvPr>
        </p:nvSpPr>
        <p:spPr/>
        <p:txBody>
          <a:bodyPr/>
          <a:lstStyle/>
          <a:p>
            <a:pPr marL="0" indent="0">
              <a:buFont typeface="Arial" charset="0"/>
              <a:buNone/>
            </a:pPr>
            <a:r>
              <a:rPr lang="en-US" altLang="en-US" dirty="0">
                <a:solidFill>
                  <a:srgbClr val="0432FF"/>
                </a:solidFill>
              </a:rPr>
              <a:t>BEGIN MAIN</a:t>
            </a:r>
            <a:br>
              <a:rPr lang="en-US" altLang="en-US" dirty="0"/>
            </a:br>
            <a:r>
              <a:rPr lang="en-US" altLang="en-US" dirty="0">
                <a:solidFill>
                  <a:srgbClr val="0432FF"/>
                </a:solidFill>
              </a:rPr>
              <a:t>CREATE </a:t>
            </a:r>
            <a:r>
              <a:rPr lang="en-US" altLang="en-US" sz="2200" dirty="0" err="1"/>
              <a:t>maxRows</a:t>
            </a:r>
            <a:r>
              <a:rPr lang="en-US" altLang="en-US" sz="2200" dirty="0"/>
              <a:t> ← 10, row, star</a:t>
            </a:r>
          </a:p>
          <a:p>
            <a:pPr marL="0" indent="0">
              <a:buFont typeface="Arial" charset="0"/>
              <a:buNone/>
            </a:pPr>
            <a:r>
              <a:rPr lang="en-US" altLang="en-US" sz="2200" dirty="0">
                <a:solidFill>
                  <a:srgbClr val="0432FF"/>
                </a:solidFill>
              </a:rPr>
              <a:t>FOR</a:t>
            </a:r>
            <a:r>
              <a:rPr lang="en-US" altLang="en-US" sz="2200" dirty="0"/>
              <a:t> (row ← 1, row &lt; </a:t>
            </a:r>
            <a:r>
              <a:rPr lang="en-US" altLang="en-US" sz="2200" dirty="0" err="1"/>
              <a:t>maxRows</a:t>
            </a:r>
            <a:r>
              <a:rPr lang="en-US" altLang="en-US" sz="2200" dirty="0"/>
              <a:t>, row ← row + 1)</a:t>
            </a:r>
          </a:p>
          <a:p>
            <a:pPr marL="0" indent="0">
              <a:buFont typeface="Arial" charset="0"/>
              <a:buNone/>
            </a:pPr>
            <a:r>
              <a:rPr lang="en-US" altLang="en-US" sz="2200" dirty="0"/>
              <a:t>	</a:t>
            </a:r>
            <a:r>
              <a:rPr lang="en-US" altLang="en-US" sz="2200" dirty="0">
                <a:solidFill>
                  <a:srgbClr val="0432FF"/>
                </a:solidFill>
              </a:rPr>
              <a:t>FOR</a:t>
            </a:r>
            <a:r>
              <a:rPr lang="en-US" altLang="en-US" sz="2200" dirty="0"/>
              <a:t> (star ← 1, star &lt;=  row, star ← star + 1)  </a:t>
            </a:r>
          </a:p>
          <a:p>
            <a:pPr marL="0" indent="0">
              <a:buFont typeface="Arial" charset="0"/>
              <a:buNone/>
            </a:pPr>
            <a:r>
              <a:rPr lang="en-US" altLang="en-US" sz="2200" dirty="0"/>
              <a:t>		PRINT  </a:t>
            </a:r>
            <a:r>
              <a:rPr lang="en-US" altLang="en-US" sz="2200" dirty="0">
                <a:solidFill>
                  <a:srgbClr val="C00000"/>
                </a:solidFill>
              </a:rPr>
              <a:t>“*”</a:t>
            </a:r>
          </a:p>
          <a:p>
            <a:pPr marL="0" indent="0">
              <a:buFont typeface="Arial" charset="0"/>
              <a:buNone/>
            </a:pPr>
            <a:r>
              <a:rPr lang="en-US" altLang="en-US" sz="2200" dirty="0"/>
              <a:t>	</a:t>
            </a:r>
            <a:r>
              <a:rPr lang="en-US" altLang="en-US" sz="2200" dirty="0" err="1">
                <a:solidFill>
                  <a:srgbClr val="0432FF"/>
                </a:solidFill>
              </a:rPr>
              <a:t>END</a:t>
            </a:r>
            <a:r>
              <a:rPr lang="en-US" altLang="en-US" sz="2200" i="1" dirty="0" err="1"/>
              <a:t>inner</a:t>
            </a:r>
            <a:r>
              <a:rPr lang="en-US" altLang="en-US" sz="2200" dirty="0" err="1">
                <a:solidFill>
                  <a:srgbClr val="0432FF"/>
                </a:solidFill>
              </a:rPr>
              <a:t>FOR</a:t>
            </a:r>
            <a:r>
              <a:rPr lang="en-US" altLang="en-US" sz="2200" dirty="0"/>
              <a:t> </a:t>
            </a:r>
          </a:p>
          <a:p>
            <a:pPr marL="0" indent="0">
              <a:buFont typeface="Arial" charset="0"/>
              <a:buNone/>
            </a:pPr>
            <a:r>
              <a:rPr lang="en-US" altLang="en-US" sz="2200" dirty="0"/>
              <a:t>	PRINTLINE ()	</a:t>
            </a:r>
            <a:br>
              <a:rPr lang="en-US" altLang="en-US" sz="2200" dirty="0"/>
            </a:br>
            <a:r>
              <a:rPr lang="en-US" altLang="en-US" sz="2200" dirty="0" err="1">
                <a:solidFill>
                  <a:srgbClr val="0432FF"/>
                </a:solidFill>
              </a:rPr>
              <a:t>END</a:t>
            </a:r>
            <a:r>
              <a:rPr lang="en-US" altLang="en-US" sz="2200" i="1" dirty="0" err="1"/>
              <a:t>outer</a:t>
            </a:r>
            <a:r>
              <a:rPr lang="en-US" altLang="en-US" sz="2200" dirty="0" err="1">
                <a:solidFill>
                  <a:srgbClr val="0432FF"/>
                </a:solidFill>
              </a:rPr>
              <a:t>FOR</a:t>
            </a:r>
            <a:endParaRPr lang="en-US" altLang="en-US" sz="2200" dirty="0">
              <a:solidFill>
                <a:srgbClr val="0432FF"/>
              </a:solidFill>
            </a:endParaRPr>
          </a:p>
          <a:p>
            <a:pPr marL="0" indent="0">
              <a:buFont typeface="Arial" charset="0"/>
              <a:buNone/>
            </a:pPr>
            <a:r>
              <a:rPr lang="en-US" altLang="en-US" sz="2200" dirty="0">
                <a:solidFill>
                  <a:srgbClr val="0432FF"/>
                </a:solidFill>
              </a:rPr>
              <a:t>END MAIN</a:t>
            </a:r>
          </a:p>
        </p:txBody>
      </p:sp>
      <p:sp>
        <p:nvSpPr>
          <p:cNvPr id="2" name="Slide Number Placeholder 1"/>
          <p:cNvSpPr>
            <a:spLocks noGrp="1"/>
          </p:cNvSpPr>
          <p:nvPr>
            <p:ph type="sldNum" sz="quarter" idx="12"/>
          </p:nvPr>
        </p:nvSpPr>
        <p:spPr/>
        <p:txBody>
          <a:bodyPr/>
          <a:lstStyle/>
          <a:p>
            <a:pPr>
              <a:defRPr/>
            </a:pPr>
            <a:fld id="{FB24C7D4-860E-2C40-B649-06C1F831CCC2}" type="slidenum">
              <a:rPr lang="en-US" smtClean="0"/>
              <a:pPr>
                <a:defRPr/>
              </a:pPr>
              <a:t>93</a:t>
            </a:fld>
            <a:endParaRPr lang="en-US" dirty="0"/>
          </a:p>
        </p:txBody>
      </p:sp>
      <p:pic>
        <p:nvPicPr>
          <p:cNvPr id="8" name="Picture 6" descr="An image that shows 1 star (or asterisk), followed by a row of 2 stars, followed by a row of 3 stars and so on.  The last row contains 10 stars." title="Star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8350" y="2327275"/>
            <a:ext cx="1597025"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title="Pseudo code logo">
            <a:extLst>
              <a:ext uri="{FF2B5EF4-FFF2-40B4-BE49-F238E27FC236}">
                <a16:creationId xmlns:a16="http://schemas.microsoft.com/office/drawing/2014/main" id="{266DBC5A-801D-0C4A-832D-12F0B78F9B64}"/>
              </a:ext>
            </a:extLst>
          </p:cNvPr>
          <p:cNvSpPr/>
          <p:nvPr/>
        </p:nvSpPr>
        <p:spPr>
          <a:xfrm>
            <a:off x="7556964" y="5379046"/>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1416125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rtlCol="0">
            <a:normAutofit/>
          </a:bodyPr>
          <a:lstStyle/>
          <a:p>
            <a:pPr eaLnBrk="1" fontAlgn="auto" hangingPunct="1">
              <a:spcAft>
                <a:spcPts val="0"/>
              </a:spcAft>
              <a:defRPr/>
            </a:pPr>
            <a:r>
              <a:rPr lang="en-US" altLang="en-US" i="1" dirty="0"/>
              <a:t>Nested for</a:t>
            </a:r>
            <a:r>
              <a:rPr lang="en-US" altLang="en-US" dirty="0"/>
              <a:t> Loop Example</a:t>
            </a:r>
          </a:p>
        </p:txBody>
      </p:sp>
      <p:sp>
        <p:nvSpPr>
          <p:cNvPr id="3" name="Content Placeholder 2"/>
          <p:cNvSpPr>
            <a:spLocks noGrp="1"/>
          </p:cNvSpPr>
          <p:nvPr>
            <p:ph idx="1"/>
          </p:nvPr>
        </p:nvSpPr>
        <p:spPr>
          <a:xfrm>
            <a:off x="6849" y="1388884"/>
            <a:ext cx="8134350" cy="4351339"/>
          </a:xfrm>
        </p:spPr>
        <p:txBody>
          <a:bodyPr>
            <a:normAutofit/>
          </a:bodyPr>
          <a:lstStyle/>
          <a:p>
            <a:pPr defTabSz="914400" eaLnBrk="1" hangingPunct="1">
              <a:spcBef>
                <a:spcPct val="10000"/>
              </a:spcBef>
              <a:buFontTx/>
              <a:buNone/>
            </a:pPr>
            <a:endParaRPr lang="en-US" altLang="en-US" sz="2400" dirty="0">
              <a:latin typeface="Consolas" charset="0"/>
              <a:ea typeface="Consolas" charset="0"/>
              <a:cs typeface="Consolas" charset="0"/>
            </a:endParaRPr>
          </a:p>
          <a:p>
            <a:pPr defTabSz="914400" eaLnBrk="1" hangingPunct="1">
              <a:spcBef>
                <a:spcPct val="10000"/>
              </a:spcBef>
              <a:buFontTx/>
              <a:buNone/>
            </a:pPr>
            <a:r>
              <a:rPr lang="en-US" altLang="en-US" sz="2400" dirty="0">
                <a:latin typeface="Consolas" charset="0"/>
                <a:ea typeface="Consolas" charset="0"/>
                <a:cs typeface="Consolas" charset="0"/>
              </a:rPr>
              <a:t>     </a:t>
            </a:r>
            <a:r>
              <a:rPr lang="en-US" altLang="en-US" sz="2400" dirty="0" err="1">
                <a:solidFill>
                  <a:srgbClr val="0432FF"/>
                </a:solidFill>
                <a:latin typeface="Consolas" charset="0"/>
                <a:ea typeface="Consolas" charset="0"/>
                <a:cs typeface="Consolas" charset="0"/>
              </a:rPr>
              <a:t>int</a:t>
            </a:r>
            <a:r>
              <a:rPr lang="en-US" altLang="en-US" sz="2400" dirty="0">
                <a:latin typeface="Consolas" charset="0"/>
                <a:ea typeface="Consolas" charset="0"/>
                <a:cs typeface="Consolas" charset="0"/>
              </a:rPr>
              <a:t> </a:t>
            </a:r>
            <a:r>
              <a:rPr lang="en-US" altLang="en-US" sz="2400" dirty="0" err="1">
                <a:latin typeface="Consolas" charset="0"/>
                <a:ea typeface="Consolas" charset="0"/>
                <a:cs typeface="Consolas" charset="0"/>
              </a:rPr>
              <a:t>maxRows</a:t>
            </a:r>
            <a:r>
              <a:rPr lang="en-US" altLang="en-US" sz="2400" dirty="0">
                <a:latin typeface="Consolas" charset="0"/>
                <a:ea typeface="Consolas" charset="0"/>
                <a:cs typeface="Consolas" charset="0"/>
              </a:rPr>
              <a:t> = 10;</a:t>
            </a:r>
            <a:br>
              <a:rPr lang="en-US" altLang="en-US" sz="2400" dirty="0">
                <a:latin typeface="Consolas" charset="0"/>
                <a:ea typeface="Consolas" charset="0"/>
                <a:cs typeface="Consolas" charset="0"/>
              </a:rPr>
            </a:br>
            <a:endParaRPr lang="en-US" altLang="en-US" sz="2400" dirty="0">
              <a:latin typeface="Consolas" charset="0"/>
              <a:ea typeface="Consolas" charset="0"/>
              <a:cs typeface="Consolas" charset="0"/>
            </a:endParaRPr>
          </a:p>
          <a:p>
            <a:pPr defTabSz="914400" eaLnBrk="1" hangingPunct="1">
              <a:spcBef>
                <a:spcPct val="10000"/>
              </a:spcBef>
              <a:buFontTx/>
              <a:buNone/>
            </a:pPr>
            <a:r>
              <a:rPr lang="en-US" altLang="en-US" sz="2400" dirty="0">
                <a:latin typeface="Consolas" charset="0"/>
                <a:ea typeface="Consolas" charset="0"/>
                <a:cs typeface="Consolas" charset="0"/>
              </a:rPr>
              <a:t>     </a:t>
            </a:r>
            <a:r>
              <a:rPr lang="en-US" altLang="en-US" sz="2400" dirty="0">
                <a:solidFill>
                  <a:srgbClr val="0432FF"/>
                </a:solidFill>
                <a:latin typeface="Consolas" charset="0"/>
                <a:ea typeface="Consolas" charset="0"/>
                <a:cs typeface="Consolas" charset="0"/>
              </a:rPr>
              <a:t>for</a:t>
            </a:r>
            <a:r>
              <a:rPr lang="en-US" altLang="en-US" sz="2400" dirty="0">
                <a:latin typeface="Consolas" charset="0"/>
                <a:ea typeface="Consolas" charset="0"/>
                <a:cs typeface="Consolas" charset="0"/>
              </a:rPr>
              <a:t> (</a:t>
            </a:r>
            <a:r>
              <a:rPr lang="en-US" altLang="en-US" sz="2400" dirty="0">
                <a:solidFill>
                  <a:srgbClr val="0432FF"/>
                </a:solidFill>
                <a:latin typeface="Consolas" charset="0"/>
                <a:ea typeface="Consolas" charset="0"/>
                <a:cs typeface="Consolas" charset="0"/>
              </a:rPr>
              <a:t>int</a:t>
            </a:r>
            <a:r>
              <a:rPr lang="en-US" altLang="en-US" sz="2400" dirty="0">
                <a:latin typeface="Consolas" charset="0"/>
                <a:ea typeface="Consolas" charset="0"/>
                <a:cs typeface="Consolas" charset="0"/>
              </a:rPr>
              <a:t> row = 1; row &lt;= </a:t>
            </a:r>
            <a:r>
              <a:rPr lang="en-US" altLang="en-US" sz="2400" dirty="0" err="1">
                <a:latin typeface="Consolas" charset="0"/>
                <a:ea typeface="Consolas" charset="0"/>
                <a:cs typeface="Consolas" charset="0"/>
              </a:rPr>
              <a:t>maxRows</a:t>
            </a:r>
            <a:r>
              <a:rPr lang="en-US" altLang="en-US" sz="2400" dirty="0">
                <a:latin typeface="Consolas" charset="0"/>
                <a:ea typeface="Consolas" charset="0"/>
                <a:cs typeface="Consolas" charset="0"/>
              </a:rPr>
              <a:t>; row++)</a:t>
            </a:r>
            <a:br>
              <a:rPr lang="en-US" altLang="en-US" sz="2400" dirty="0">
                <a:latin typeface="Consolas" charset="0"/>
                <a:ea typeface="Consolas" charset="0"/>
                <a:cs typeface="Consolas" charset="0"/>
              </a:rPr>
            </a:br>
            <a:r>
              <a:rPr lang="en-US" altLang="en-US" sz="2400" dirty="0">
                <a:latin typeface="Consolas" charset="0"/>
                <a:ea typeface="Consolas" charset="0"/>
                <a:cs typeface="Consolas" charset="0"/>
              </a:rPr>
              <a:t>    {</a:t>
            </a:r>
            <a:br>
              <a:rPr lang="en-US" altLang="en-US" sz="2400" dirty="0">
                <a:latin typeface="Consolas" charset="0"/>
                <a:ea typeface="Consolas" charset="0"/>
                <a:cs typeface="Consolas" charset="0"/>
              </a:rPr>
            </a:br>
            <a:r>
              <a:rPr lang="en-US" altLang="en-US" sz="2400" dirty="0">
                <a:latin typeface="Consolas" charset="0"/>
                <a:ea typeface="Consolas" charset="0"/>
                <a:cs typeface="Consolas" charset="0"/>
              </a:rPr>
              <a:t>       </a:t>
            </a:r>
            <a:r>
              <a:rPr lang="en-US" altLang="en-US" sz="2400" dirty="0">
                <a:solidFill>
                  <a:srgbClr val="0432FF"/>
                </a:solidFill>
                <a:latin typeface="Consolas" charset="0"/>
                <a:ea typeface="Consolas" charset="0"/>
                <a:cs typeface="Consolas" charset="0"/>
              </a:rPr>
              <a:t>for</a:t>
            </a:r>
            <a:r>
              <a:rPr lang="en-US" altLang="en-US" sz="2400" dirty="0">
                <a:latin typeface="Consolas" charset="0"/>
                <a:ea typeface="Consolas" charset="0"/>
                <a:cs typeface="Consolas" charset="0"/>
              </a:rPr>
              <a:t> (</a:t>
            </a:r>
            <a:r>
              <a:rPr lang="en-US" altLang="en-US" sz="2400" dirty="0">
                <a:solidFill>
                  <a:srgbClr val="0432FF"/>
                </a:solidFill>
                <a:latin typeface="Consolas" charset="0"/>
                <a:ea typeface="Consolas" charset="0"/>
                <a:cs typeface="Consolas" charset="0"/>
              </a:rPr>
              <a:t>int </a:t>
            </a:r>
            <a:r>
              <a:rPr lang="en-US" altLang="en-US" sz="2400" dirty="0">
                <a:latin typeface="Consolas" charset="0"/>
                <a:ea typeface="Consolas" charset="0"/>
                <a:cs typeface="Consolas" charset="0"/>
              </a:rPr>
              <a:t>star = 1; star &lt;= row; star++)</a:t>
            </a:r>
            <a:br>
              <a:rPr lang="en-US" altLang="en-US" sz="2400" dirty="0">
                <a:latin typeface="Consolas" charset="0"/>
                <a:ea typeface="Consolas" charset="0"/>
                <a:cs typeface="Consolas" charset="0"/>
              </a:rPr>
            </a:br>
            <a:r>
              <a:rPr lang="en-US" altLang="en-US" sz="2400" dirty="0">
                <a:latin typeface="Consolas" charset="0"/>
                <a:ea typeface="Consolas" charset="0"/>
                <a:cs typeface="Consolas" charset="0"/>
              </a:rPr>
              <a:t>       {  </a:t>
            </a:r>
            <a:br>
              <a:rPr lang="en-US" altLang="en-US" sz="2400" dirty="0">
                <a:latin typeface="Consolas" charset="0"/>
                <a:ea typeface="Consolas" charset="0"/>
                <a:cs typeface="Consolas" charset="0"/>
              </a:rPr>
            </a:br>
            <a:r>
              <a:rPr lang="en-US" altLang="en-US" sz="2400" dirty="0">
                <a:latin typeface="Consolas" charset="0"/>
                <a:ea typeface="Consolas" charset="0"/>
                <a:cs typeface="Consolas" charset="0"/>
              </a:rPr>
              <a:t>		PRINT (</a:t>
            </a:r>
            <a:r>
              <a:rPr lang="en-US" altLang="en-US" sz="2400" dirty="0">
                <a:solidFill>
                  <a:srgbClr val="C00000"/>
                </a:solidFill>
                <a:latin typeface="Consolas" charset="0"/>
                <a:ea typeface="Consolas" charset="0"/>
                <a:cs typeface="Consolas" charset="0"/>
              </a:rPr>
              <a:t>"*"</a:t>
            </a:r>
            <a:r>
              <a:rPr lang="en-US" altLang="en-US" sz="2400" dirty="0">
                <a:latin typeface="Consolas" charset="0"/>
                <a:ea typeface="Consolas" charset="0"/>
                <a:cs typeface="Consolas" charset="0"/>
              </a:rPr>
              <a:t>);</a:t>
            </a:r>
            <a:br>
              <a:rPr lang="en-US" altLang="en-US" sz="2400" dirty="0">
                <a:latin typeface="Consolas" charset="0"/>
                <a:ea typeface="Consolas" charset="0"/>
                <a:cs typeface="Consolas" charset="0"/>
              </a:rPr>
            </a:br>
            <a:r>
              <a:rPr lang="en-US" altLang="en-US" sz="2400" dirty="0">
                <a:latin typeface="Consolas" charset="0"/>
                <a:ea typeface="Consolas" charset="0"/>
                <a:cs typeface="Consolas" charset="0"/>
              </a:rPr>
              <a:t>	  }</a:t>
            </a:r>
          </a:p>
          <a:p>
            <a:pPr defTabSz="914400" eaLnBrk="1" hangingPunct="1">
              <a:spcBef>
                <a:spcPct val="10000"/>
              </a:spcBef>
              <a:buFontTx/>
              <a:buNone/>
            </a:pPr>
            <a:r>
              <a:rPr lang="en-US" altLang="en-US" sz="2400" dirty="0">
                <a:latin typeface="Consolas" charset="0"/>
                <a:ea typeface="Consolas" charset="0"/>
                <a:cs typeface="Consolas" charset="0"/>
              </a:rPr>
              <a:t>        PRINTLINE();</a:t>
            </a:r>
            <a:br>
              <a:rPr lang="en-US" altLang="en-US" sz="2400" dirty="0">
                <a:latin typeface="Consolas" charset="0"/>
                <a:ea typeface="Consolas" charset="0"/>
                <a:cs typeface="Consolas" charset="0"/>
              </a:rPr>
            </a:br>
            <a:r>
              <a:rPr lang="en-US" altLang="en-US" sz="2400" dirty="0">
                <a:latin typeface="Consolas" charset="0"/>
                <a:ea typeface="Consolas" charset="0"/>
                <a:cs typeface="Consolas" charset="0"/>
              </a:rPr>
              <a:t>    }</a:t>
            </a:r>
          </a:p>
        </p:txBody>
      </p:sp>
      <p:sp>
        <p:nvSpPr>
          <p:cNvPr id="2" name="Slide Number Placeholder 1"/>
          <p:cNvSpPr>
            <a:spLocks noGrp="1"/>
          </p:cNvSpPr>
          <p:nvPr>
            <p:ph type="sldNum" sz="quarter" idx="12"/>
          </p:nvPr>
        </p:nvSpPr>
        <p:spPr/>
        <p:txBody>
          <a:bodyPr/>
          <a:lstStyle/>
          <a:p>
            <a:pPr>
              <a:defRPr/>
            </a:pPr>
            <a:fld id="{4756EC93-63A3-1F4D-984B-80DF43A40344}" type="slidenum">
              <a:rPr lang="en-US" smtClean="0"/>
              <a:pPr>
                <a:defRPr/>
              </a:pPr>
              <a:t>94</a:t>
            </a:fld>
            <a:endParaRPr lang="en-US"/>
          </a:p>
        </p:txBody>
      </p:sp>
      <p:sp>
        <p:nvSpPr>
          <p:cNvPr id="9" name="TextBox 8">
            <a:extLst>
              <a:ext uri="{FF2B5EF4-FFF2-40B4-BE49-F238E27FC236}">
                <a16:creationId xmlns:a16="http://schemas.microsoft.com/office/drawing/2014/main" id="{3CDDFE15-F7BB-4343-887E-911EF1B0975C}"/>
              </a:ext>
            </a:extLst>
          </p:cNvPr>
          <p:cNvSpPr txBox="1"/>
          <p:nvPr/>
        </p:nvSpPr>
        <p:spPr>
          <a:xfrm>
            <a:off x="6457950" y="5410200"/>
            <a:ext cx="2228850" cy="838200"/>
          </a:xfrm>
          <a:prstGeom prst="rect">
            <a:avLst/>
          </a:prstGeom>
          <a:solidFill>
            <a:schemeClr val="bg1"/>
          </a:solidFill>
        </p:spPr>
        <p:txBody>
          <a:bodyPr wrap="square" rtlCol="0">
            <a:spAutoFit/>
          </a:bodyPr>
          <a:lstStyle/>
          <a:p>
            <a:endParaRPr lang="en-US" dirty="0"/>
          </a:p>
        </p:txBody>
      </p:sp>
      <p:pic>
        <p:nvPicPr>
          <p:cNvPr id="10" name="Picture 10" descr="Java Logo">
            <a:extLst>
              <a:ext uri="{FF2B5EF4-FFF2-40B4-BE49-F238E27FC236}">
                <a16:creationId xmlns:a16="http://schemas.microsoft.com/office/drawing/2014/main" id="{8CE174BB-6AB0-AF4B-A1A7-1E9EC9A507C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6399" y="5248850"/>
            <a:ext cx="917302" cy="9159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 Sharp Logo">
            <a:extLst>
              <a:ext uri="{FF2B5EF4-FFF2-40B4-BE49-F238E27FC236}">
                <a16:creationId xmlns:a16="http://schemas.microsoft.com/office/drawing/2014/main" id="{D4481B94-9EA3-234F-A6CC-EDD39F44C9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5308381"/>
            <a:ext cx="830131" cy="7969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logo showing C++" title="C++ Logo">
            <a:extLst>
              <a:ext uri="{FF2B5EF4-FFF2-40B4-BE49-F238E27FC236}">
                <a16:creationId xmlns:a16="http://schemas.microsoft.com/office/drawing/2014/main" id="{90BA1830-3D5A-4A42-9FB7-F87939CE775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048050" y="5325654"/>
            <a:ext cx="685800" cy="769879"/>
          </a:xfrm>
          <a:prstGeom prst="rect">
            <a:avLst/>
          </a:prstGeom>
        </p:spPr>
      </p:pic>
    </p:spTree>
    <p:extLst>
      <p:ext uri="{BB962C8B-B14F-4D97-AF65-F5344CB8AC3E}">
        <p14:creationId xmlns:p14="http://schemas.microsoft.com/office/powerpoint/2010/main" val="1895727932"/>
      </p:ext>
    </p:extLst>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rtlCol="0">
            <a:normAutofit/>
          </a:bodyPr>
          <a:lstStyle/>
          <a:p>
            <a:pPr eaLnBrk="1" fontAlgn="auto" hangingPunct="1">
              <a:spcAft>
                <a:spcPts val="0"/>
              </a:spcAft>
              <a:defRPr/>
            </a:pPr>
            <a:r>
              <a:rPr lang="en-US" altLang="en-US" dirty="0"/>
              <a:t>Nested Loops Iterations</a:t>
            </a:r>
          </a:p>
        </p:txBody>
      </p:sp>
      <p:sp>
        <p:nvSpPr>
          <p:cNvPr id="59395" name="Rectangle 3"/>
          <p:cNvSpPr>
            <a:spLocks noGrp="1" noChangeArrowheads="1"/>
          </p:cNvSpPr>
          <p:nvPr>
            <p:ph idx="1"/>
          </p:nvPr>
        </p:nvSpPr>
        <p:spPr/>
        <p:txBody>
          <a:bodyPr rtlCol="0">
            <a:normAutofit fontScale="92500" lnSpcReduction="10000"/>
          </a:bodyPr>
          <a:lstStyle/>
          <a:p>
            <a:pPr eaLnBrk="1" fontAlgn="auto" hangingPunct="1">
              <a:spcAft>
                <a:spcPts val="0"/>
              </a:spcAft>
              <a:buFontTx/>
              <a:buNone/>
              <a:defRPr/>
            </a:pPr>
            <a:r>
              <a:rPr lang="en-US" altLang="en-US" dirty="0"/>
              <a:t>How many times will the string </a:t>
            </a:r>
            <a:r>
              <a:rPr lang="en-US" altLang="en-US" dirty="0">
                <a:latin typeface="Courier New" panose="02070309020205020404" pitchFamily="49" charset="0"/>
              </a:rPr>
              <a:t>"I am here"</a:t>
            </a:r>
            <a:r>
              <a:rPr lang="en-US" altLang="en-US" dirty="0"/>
              <a:t> be printed?</a:t>
            </a:r>
          </a:p>
          <a:p>
            <a:pPr eaLnBrk="1" fontAlgn="auto" hangingPunct="1">
              <a:spcAft>
                <a:spcPts val="0"/>
              </a:spcAft>
              <a:buFontTx/>
              <a:buNone/>
              <a:defRPr/>
            </a:pPr>
            <a:r>
              <a:rPr lang="en-US" altLang="en-US" sz="1800" b="1" dirty="0">
                <a:latin typeface="Courier New" charset="0"/>
                <a:ea typeface="Courier New" charset="0"/>
                <a:cs typeface="Courier New" charset="0"/>
              </a:rPr>
              <a:t> </a:t>
            </a:r>
            <a:r>
              <a:rPr lang="en-US" altLang="en-US" sz="1800" b="1" dirty="0">
                <a:solidFill>
                  <a:srgbClr val="0432FF"/>
                </a:solidFill>
                <a:latin typeface="Courier New" charset="0"/>
                <a:ea typeface="Courier New" charset="0"/>
                <a:cs typeface="Courier New" charset="0"/>
              </a:rPr>
              <a:t>BEGIN MAIN</a:t>
            </a:r>
            <a:br>
              <a:rPr lang="en-US" altLang="en-US" sz="1800" b="1" dirty="0">
                <a:latin typeface="Courier New" charset="0"/>
                <a:ea typeface="Courier New" charset="0"/>
                <a:cs typeface="Courier New" charset="0"/>
              </a:rPr>
            </a:br>
            <a:r>
              <a:rPr lang="en-US" altLang="en-US" sz="1800" dirty="0">
                <a:latin typeface="Consolas" charset="0"/>
                <a:ea typeface="Consolas" charset="0"/>
                <a:cs typeface="Consolas" charset="0"/>
              </a:rPr>
              <a:t>       </a:t>
            </a:r>
            <a:r>
              <a:rPr lang="en-US" altLang="en-US" dirty="0">
                <a:latin typeface="Consolas" charset="0"/>
                <a:ea typeface="Consolas" charset="0"/>
                <a:cs typeface="Consolas" charset="0"/>
              </a:rPr>
              <a:t>count1 ← 1</a:t>
            </a:r>
            <a:br>
              <a:rPr lang="en-US" altLang="en-US" dirty="0">
                <a:latin typeface="Consolas" charset="0"/>
                <a:ea typeface="Consolas" charset="0"/>
                <a:cs typeface="Consolas" charset="0"/>
              </a:rPr>
            </a:br>
            <a:r>
              <a:rPr lang="en-US" altLang="en-US" dirty="0">
                <a:latin typeface="Consolas" charset="0"/>
                <a:ea typeface="Consolas" charset="0"/>
                <a:cs typeface="Consolas" charset="0"/>
              </a:rPr>
              <a:t>      </a:t>
            </a:r>
            <a:r>
              <a:rPr lang="en-US" altLang="en-US" dirty="0">
                <a:solidFill>
                  <a:srgbClr val="0432FF"/>
                </a:solidFill>
                <a:latin typeface="Consolas" charset="0"/>
                <a:ea typeface="Consolas" charset="0"/>
                <a:cs typeface="Consolas" charset="0"/>
              </a:rPr>
              <a:t>WHILE</a:t>
            </a:r>
            <a:r>
              <a:rPr lang="en-US" altLang="en-US" dirty="0">
                <a:latin typeface="Consolas" charset="0"/>
                <a:ea typeface="Consolas" charset="0"/>
                <a:cs typeface="Consolas" charset="0"/>
              </a:rPr>
              <a:t> (count1 &lt;= 10)</a:t>
            </a:r>
            <a:br>
              <a:rPr lang="en-US" altLang="en-US" dirty="0">
                <a:latin typeface="Consolas" charset="0"/>
                <a:ea typeface="Consolas" charset="0"/>
                <a:cs typeface="Consolas" charset="0"/>
              </a:rPr>
            </a:br>
            <a:r>
              <a:rPr lang="en-US" altLang="en-US" dirty="0">
                <a:latin typeface="Consolas" charset="0"/>
                <a:ea typeface="Consolas" charset="0"/>
                <a:cs typeface="Consolas" charset="0"/>
              </a:rPr>
              <a:t>      </a:t>
            </a:r>
            <a:br>
              <a:rPr lang="en-US" altLang="en-US" dirty="0">
                <a:latin typeface="Consolas" charset="0"/>
                <a:ea typeface="Consolas" charset="0"/>
                <a:cs typeface="Consolas" charset="0"/>
              </a:rPr>
            </a:br>
            <a:r>
              <a:rPr lang="en-US" altLang="en-US" dirty="0">
                <a:latin typeface="Consolas" charset="0"/>
                <a:ea typeface="Consolas" charset="0"/>
                <a:cs typeface="Consolas" charset="0"/>
              </a:rPr>
              <a:t>         count2 ← 1</a:t>
            </a:r>
            <a:br>
              <a:rPr lang="en-US" altLang="en-US" dirty="0">
                <a:latin typeface="Consolas" charset="0"/>
                <a:ea typeface="Consolas" charset="0"/>
                <a:cs typeface="Consolas" charset="0"/>
              </a:rPr>
            </a:br>
            <a:r>
              <a:rPr lang="en-US" altLang="en-US" dirty="0">
                <a:latin typeface="Consolas" charset="0"/>
                <a:ea typeface="Consolas" charset="0"/>
                <a:cs typeface="Consolas" charset="0"/>
              </a:rPr>
              <a:t>         </a:t>
            </a:r>
            <a:r>
              <a:rPr lang="en-US" altLang="en-US" dirty="0">
                <a:solidFill>
                  <a:srgbClr val="0432FF"/>
                </a:solidFill>
                <a:latin typeface="Consolas" charset="0"/>
                <a:ea typeface="Consolas" charset="0"/>
                <a:cs typeface="Consolas" charset="0"/>
              </a:rPr>
              <a:t>WHILE</a:t>
            </a:r>
            <a:r>
              <a:rPr lang="en-US" altLang="en-US" dirty="0">
                <a:latin typeface="Consolas" charset="0"/>
                <a:ea typeface="Consolas" charset="0"/>
                <a:cs typeface="Consolas" charset="0"/>
              </a:rPr>
              <a:t> (count2 &lt;= 5)         </a:t>
            </a:r>
            <a:br>
              <a:rPr lang="en-US" altLang="en-US" dirty="0">
                <a:latin typeface="Consolas" charset="0"/>
                <a:ea typeface="Consolas" charset="0"/>
                <a:cs typeface="Consolas" charset="0"/>
              </a:rPr>
            </a:br>
            <a:r>
              <a:rPr lang="en-US" altLang="en-US" dirty="0">
                <a:latin typeface="Consolas" charset="0"/>
                <a:ea typeface="Consolas" charset="0"/>
                <a:cs typeface="Consolas" charset="0"/>
              </a:rPr>
              <a:t>            PRINT </a:t>
            </a:r>
            <a:r>
              <a:rPr lang="en-US" altLang="en-US" dirty="0">
                <a:solidFill>
                  <a:srgbClr val="C00000"/>
                </a:solidFill>
                <a:latin typeface="Consolas" charset="0"/>
                <a:ea typeface="Consolas" charset="0"/>
                <a:cs typeface="Consolas" charset="0"/>
              </a:rPr>
              <a:t>"I am here!"</a:t>
            </a:r>
            <a:br>
              <a:rPr lang="en-US" altLang="en-US" dirty="0">
                <a:latin typeface="Consolas" charset="0"/>
                <a:ea typeface="Consolas" charset="0"/>
                <a:cs typeface="Consolas" charset="0"/>
              </a:rPr>
            </a:br>
            <a:r>
              <a:rPr lang="en-US" altLang="en-US" dirty="0">
                <a:latin typeface="Consolas" charset="0"/>
                <a:ea typeface="Consolas" charset="0"/>
                <a:cs typeface="Consolas" charset="0"/>
              </a:rPr>
              <a:t>            count2 ← count2 + 1</a:t>
            </a:r>
            <a:br>
              <a:rPr lang="en-US" altLang="en-US" dirty="0">
                <a:latin typeface="Consolas" charset="0"/>
                <a:ea typeface="Consolas" charset="0"/>
                <a:cs typeface="Consolas" charset="0"/>
              </a:rPr>
            </a:br>
            <a:r>
              <a:rPr lang="en-US" altLang="en-US" dirty="0">
                <a:latin typeface="Consolas" charset="0"/>
                <a:ea typeface="Consolas" charset="0"/>
                <a:cs typeface="Consolas" charset="0"/>
              </a:rPr>
              <a:t>         </a:t>
            </a:r>
            <a:r>
              <a:rPr lang="en-US" altLang="en-US" dirty="0">
                <a:solidFill>
                  <a:srgbClr val="0432FF"/>
                </a:solidFill>
                <a:latin typeface="Consolas" charset="0"/>
                <a:ea typeface="Consolas" charset="0"/>
                <a:cs typeface="Consolas" charset="0"/>
              </a:rPr>
              <a:t>END</a:t>
            </a:r>
            <a:r>
              <a:rPr lang="en-US" altLang="en-US" dirty="0">
                <a:latin typeface="Consolas" charset="0"/>
                <a:ea typeface="Consolas" charset="0"/>
                <a:cs typeface="Consolas" charset="0"/>
              </a:rPr>
              <a:t> </a:t>
            </a:r>
            <a:r>
              <a:rPr lang="en-US" altLang="en-US" i="1" dirty="0">
                <a:latin typeface="Consolas" charset="0"/>
                <a:ea typeface="Consolas" charset="0"/>
                <a:cs typeface="Consolas" charset="0"/>
              </a:rPr>
              <a:t>inner</a:t>
            </a:r>
            <a:r>
              <a:rPr lang="en-US" altLang="en-US" dirty="0">
                <a:latin typeface="Consolas" charset="0"/>
                <a:ea typeface="Consolas" charset="0"/>
                <a:cs typeface="Consolas" charset="0"/>
              </a:rPr>
              <a:t> </a:t>
            </a:r>
            <a:r>
              <a:rPr lang="en-US" altLang="en-US" dirty="0">
                <a:solidFill>
                  <a:srgbClr val="0432FF"/>
                </a:solidFill>
                <a:latin typeface="Consolas" charset="0"/>
                <a:ea typeface="Consolas" charset="0"/>
                <a:cs typeface="Consolas" charset="0"/>
              </a:rPr>
              <a:t>WHILE</a:t>
            </a:r>
            <a:br>
              <a:rPr lang="en-US" altLang="en-US" dirty="0">
                <a:latin typeface="Consolas" charset="0"/>
                <a:ea typeface="Consolas" charset="0"/>
                <a:cs typeface="Consolas" charset="0"/>
              </a:rPr>
            </a:br>
            <a:br>
              <a:rPr lang="en-US" altLang="en-US" dirty="0">
                <a:latin typeface="Consolas" charset="0"/>
                <a:ea typeface="Consolas" charset="0"/>
                <a:cs typeface="Consolas" charset="0"/>
              </a:rPr>
            </a:br>
            <a:r>
              <a:rPr lang="en-US" altLang="en-US" dirty="0">
                <a:latin typeface="Consolas" charset="0"/>
                <a:ea typeface="Consolas" charset="0"/>
                <a:cs typeface="Consolas" charset="0"/>
              </a:rPr>
              <a:t>         PRINTLINE</a:t>
            </a:r>
            <a:br>
              <a:rPr lang="en-US" altLang="en-US" dirty="0">
                <a:latin typeface="Consolas" charset="0"/>
                <a:ea typeface="Consolas" charset="0"/>
                <a:cs typeface="Consolas" charset="0"/>
              </a:rPr>
            </a:br>
            <a:br>
              <a:rPr lang="en-US" altLang="en-US" dirty="0">
                <a:latin typeface="Consolas" charset="0"/>
                <a:ea typeface="Consolas" charset="0"/>
                <a:cs typeface="Consolas" charset="0"/>
              </a:rPr>
            </a:br>
            <a:r>
              <a:rPr lang="en-US" altLang="en-US" dirty="0">
                <a:latin typeface="Consolas" charset="0"/>
                <a:ea typeface="Consolas" charset="0"/>
                <a:cs typeface="Consolas" charset="0"/>
              </a:rPr>
              <a:t>         count1 ← count1 + 1</a:t>
            </a:r>
            <a:br>
              <a:rPr lang="en-US" altLang="en-US" dirty="0">
                <a:latin typeface="Consolas" charset="0"/>
                <a:ea typeface="Consolas" charset="0"/>
                <a:cs typeface="Consolas" charset="0"/>
              </a:rPr>
            </a:br>
            <a:br>
              <a:rPr lang="en-US" altLang="en-US" dirty="0">
                <a:latin typeface="Consolas" charset="0"/>
                <a:ea typeface="Consolas" charset="0"/>
                <a:cs typeface="Consolas" charset="0"/>
              </a:rPr>
            </a:br>
            <a:r>
              <a:rPr lang="en-US" altLang="en-US" dirty="0">
                <a:latin typeface="Consolas" charset="0"/>
                <a:ea typeface="Consolas" charset="0"/>
                <a:cs typeface="Consolas" charset="0"/>
              </a:rPr>
              <a:t>      </a:t>
            </a:r>
            <a:r>
              <a:rPr lang="en-US" altLang="en-US" dirty="0">
                <a:solidFill>
                  <a:srgbClr val="0432FF"/>
                </a:solidFill>
                <a:latin typeface="Consolas" charset="0"/>
                <a:ea typeface="Consolas" charset="0"/>
                <a:cs typeface="Consolas" charset="0"/>
              </a:rPr>
              <a:t>END</a:t>
            </a:r>
            <a:r>
              <a:rPr lang="en-US" altLang="en-US" dirty="0">
                <a:latin typeface="Consolas" charset="0"/>
                <a:ea typeface="Consolas" charset="0"/>
                <a:cs typeface="Consolas" charset="0"/>
              </a:rPr>
              <a:t> </a:t>
            </a:r>
            <a:r>
              <a:rPr lang="en-US" altLang="en-US" i="1" dirty="0">
                <a:latin typeface="Consolas" charset="0"/>
                <a:ea typeface="Consolas" charset="0"/>
                <a:cs typeface="Consolas" charset="0"/>
              </a:rPr>
              <a:t>outer</a:t>
            </a:r>
            <a:r>
              <a:rPr lang="en-US" altLang="en-US" dirty="0">
                <a:latin typeface="Consolas" charset="0"/>
                <a:ea typeface="Consolas" charset="0"/>
                <a:cs typeface="Consolas" charset="0"/>
              </a:rPr>
              <a:t> </a:t>
            </a:r>
            <a:r>
              <a:rPr lang="en-US" altLang="en-US" dirty="0">
                <a:solidFill>
                  <a:srgbClr val="0432FF"/>
                </a:solidFill>
                <a:latin typeface="Consolas" charset="0"/>
                <a:ea typeface="Consolas" charset="0"/>
                <a:cs typeface="Consolas" charset="0"/>
              </a:rPr>
              <a:t>WHILE</a:t>
            </a:r>
            <a:br>
              <a:rPr lang="en-US" altLang="en-US" dirty="0">
                <a:latin typeface="Consolas" charset="0"/>
                <a:ea typeface="Consolas" charset="0"/>
                <a:cs typeface="Consolas" charset="0"/>
              </a:rPr>
            </a:br>
            <a:r>
              <a:rPr lang="en-US" altLang="en-US" sz="1800" dirty="0">
                <a:latin typeface="Consolas" charset="0"/>
                <a:ea typeface="Consolas" charset="0"/>
                <a:cs typeface="Consolas" charset="0"/>
              </a:rPr>
              <a:t>   </a:t>
            </a:r>
            <a:r>
              <a:rPr lang="en-US" altLang="en-US" sz="1800" dirty="0">
                <a:solidFill>
                  <a:srgbClr val="0432FF"/>
                </a:solidFill>
                <a:latin typeface="Consolas" charset="0"/>
                <a:ea typeface="Consolas" charset="0"/>
                <a:cs typeface="Consolas" charset="0"/>
              </a:rPr>
              <a:t>END MAIN</a:t>
            </a:r>
            <a:endParaRPr lang="en-US" altLang="en-US" dirty="0">
              <a:solidFill>
                <a:srgbClr val="0432FF"/>
              </a:solidFill>
              <a:latin typeface="Consolas" charset="0"/>
              <a:ea typeface="Consolas" charset="0"/>
              <a:cs typeface="Consolas" charset="0"/>
            </a:endParaRPr>
          </a:p>
        </p:txBody>
      </p:sp>
      <p:sp>
        <p:nvSpPr>
          <p:cNvPr id="5" name="Slide Number Placeholder 4"/>
          <p:cNvSpPr>
            <a:spLocks noGrp="1"/>
          </p:cNvSpPr>
          <p:nvPr>
            <p:ph type="sldNum" sz="quarter" idx="12"/>
          </p:nvPr>
        </p:nvSpPr>
        <p:spPr/>
        <p:txBody>
          <a:bodyPr/>
          <a:lstStyle/>
          <a:p>
            <a:pPr>
              <a:defRPr/>
            </a:pPr>
            <a:fld id="{A84B3F6F-E71C-304E-900C-3092C395556E}" type="slidenum">
              <a:rPr lang="en-US" smtClean="0"/>
              <a:pPr>
                <a:defRPr/>
              </a:pPr>
              <a:t>95</a:t>
            </a:fld>
            <a:endParaRPr lang="en-US"/>
          </a:p>
        </p:txBody>
      </p:sp>
      <p:sp>
        <p:nvSpPr>
          <p:cNvPr id="7" name="TextBox 6">
            <a:extLst>
              <a:ext uri="{FF2B5EF4-FFF2-40B4-BE49-F238E27FC236}">
                <a16:creationId xmlns:a16="http://schemas.microsoft.com/office/drawing/2014/main" id="{B16EC42C-8610-0041-9879-2AFC748A8FB6}"/>
              </a:ext>
            </a:extLst>
          </p:cNvPr>
          <p:cNvSpPr txBox="1"/>
          <p:nvPr/>
        </p:nvSpPr>
        <p:spPr>
          <a:xfrm>
            <a:off x="6457950" y="5410200"/>
            <a:ext cx="2228850" cy="838200"/>
          </a:xfrm>
          <a:prstGeom prst="rect">
            <a:avLst/>
          </a:prstGeom>
          <a:solidFill>
            <a:schemeClr val="bg1"/>
          </a:solidFill>
        </p:spPr>
        <p:txBody>
          <a:bodyPr wrap="square" rtlCol="0">
            <a:spAutoFit/>
          </a:bodyPr>
          <a:lstStyle/>
          <a:p>
            <a:endParaRPr lang="en-US" dirty="0"/>
          </a:p>
        </p:txBody>
      </p:sp>
      <p:sp>
        <p:nvSpPr>
          <p:cNvPr id="8" name="Rectangle 7" title="Pseudo code logo">
            <a:extLst>
              <a:ext uri="{FF2B5EF4-FFF2-40B4-BE49-F238E27FC236}">
                <a16:creationId xmlns:a16="http://schemas.microsoft.com/office/drawing/2014/main" id="{61D55E9B-FF2C-4743-B8B7-A24688D51173}"/>
              </a:ext>
            </a:extLst>
          </p:cNvPr>
          <p:cNvSpPr/>
          <p:nvPr/>
        </p:nvSpPr>
        <p:spPr>
          <a:xfrm>
            <a:off x="7556964" y="5379046"/>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831769278"/>
      </p:ext>
    </p:extLst>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lIns="92075" tIns="46038" rIns="92075" bIns="46038">
            <a:normAutofit/>
          </a:bodyPr>
          <a:lstStyle/>
          <a:p>
            <a:pPr eaLnBrk="1" hangingPunct="1"/>
            <a:r>
              <a:rPr lang="en-US" altLang="en-US" b="1" dirty="0"/>
              <a:t>  7. Using </a:t>
            </a:r>
            <a:r>
              <a:rPr lang="en-US" altLang="en-US" b="1" dirty="0">
                <a:latin typeface="Courier New" charset="0"/>
              </a:rPr>
              <a:t>break</a:t>
            </a:r>
            <a:r>
              <a:rPr lang="en-US" altLang="en-US" b="1" dirty="0"/>
              <a:t> and </a:t>
            </a:r>
            <a:r>
              <a:rPr lang="en-US" altLang="en-US" b="1" dirty="0">
                <a:latin typeface="Courier New" charset="0"/>
              </a:rPr>
              <a:t>continue</a:t>
            </a:r>
            <a:endParaRPr lang="en-US" altLang="en-US" b="1" dirty="0"/>
          </a:p>
        </p:txBody>
      </p:sp>
      <p:sp>
        <p:nvSpPr>
          <p:cNvPr id="4" name="Content Placeholder 3"/>
          <p:cNvSpPr>
            <a:spLocks noGrp="1"/>
          </p:cNvSpPr>
          <p:nvPr>
            <p:ph idx="1"/>
          </p:nvPr>
        </p:nvSpPr>
        <p:spPr/>
        <p:txBody>
          <a:bodyPr/>
          <a:lstStyle/>
          <a:p>
            <a:r>
              <a:rPr lang="en-US" sz="2800" dirty="0"/>
              <a:t>We can additionally control the flow of how loops work with keywords </a:t>
            </a:r>
            <a:r>
              <a:rPr lang="en-US" sz="2800" dirty="0">
                <a:solidFill>
                  <a:srgbClr val="0432FF"/>
                </a:solidFill>
                <a:latin typeface="Consolas" charset="0"/>
                <a:ea typeface="Consolas" charset="0"/>
                <a:cs typeface="Consolas" charset="0"/>
              </a:rPr>
              <a:t>break</a:t>
            </a:r>
            <a:r>
              <a:rPr lang="en-US" sz="2800" dirty="0"/>
              <a:t> and </a:t>
            </a:r>
            <a:r>
              <a:rPr lang="en-US" sz="2800" dirty="0">
                <a:solidFill>
                  <a:srgbClr val="0432FF"/>
                </a:solidFill>
                <a:latin typeface="Consolas" charset="0"/>
                <a:ea typeface="Consolas" charset="0"/>
                <a:cs typeface="Consolas" charset="0"/>
              </a:rPr>
              <a:t>continue</a:t>
            </a:r>
            <a:br>
              <a:rPr lang="en-US" sz="2800" dirty="0"/>
            </a:br>
            <a:endParaRPr lang="en-US" sz="2800" dirty="0"/>
          </a:p>
          <a:p>
            <a:pPr lvl="1"/>
            <a:r>
              <a:rPr lang="en-US" sz="2600" dirty="0">
                <a:solidFill>
                  <a:srgbClr val="0432FF"/>
                </a:solidFill>
                <a:latin typeface="Consolas" charset="0"/>
                <a:ea typeface="Consolas" charset="0"/>
                <a:cs typeface="Consolas" charset="0"/>
              </a:rPr>
              <a:t>break</a:t>
            </a:r>
            <a:r>
              <a:rPr lang="en-US" sz="2600" dirty="0"/>
              <a:t> stops the loop</a:t>
            </a:r>
          </a:p>
          <a:p>
            <a:pPr lvl="1"/>
            <a:r>
              <a:rPr lang="en-US" sz="2600" dirty="0">
                <a:solidFill>
                  <a:srgbClr val="0432FF"/>
                </a:solidFill>
                <a:latin typeface="Consolas" charset="0"/>
                <a:ea typeface="Consolas" charset="0"/>
                <a:cs typeface="Consolas" charset="0"/>
              </a:rPr>
              <a:t>continue</a:t>
            </a:r>
            <a:r>
              <a:rPr lang="en-US" sz="2600" dirty="0"/>
              <a:t> “skips” the current iteration</a:t>
            </a:r>
          </a:p>
        </p:txBody>
      </p:sp>
      <p:sp>
        <p:nvSpPr>
          <p:cNvPr id="5" name="Slide Number Placeholder 4"/>
          <p:cNvSpPr>
            <a:spLocks noGrp="1"/>
          </p:cNvSpPr>
          <p:nvPr>
            <p:ph type="sldNum" sz="quarter" idx="12"/>
          </p:nvPr>
        </p:nvSpPr>
        <p:spPr/>
        <p:txBody>
          <a:bodyPr/>
          <a:lstStyle/>
          <a:p>
            <a:pPr>
              <a:defRPr/>
            </a:pPr>
            <a:fld id="{E78F5A3A-D3B5-3640-AAD7-8A584F3835C6}" type="slidenum">
              <a:rPr lang="en-US" smtClean="0"/>
              <a:pPr>
                <a:defRPr/>
              </a:pPr>
              <a:t>96</a:t>
            </a:fld>
            <a:endParaRPr lang="en-US"/>
          </a:p>
        </p:txBody>
      </p:sp>
    </p:spTree>
    <p:extLst>
      <p:ext uri="{BB962C8B-B14F-4D97-AF65-F5344CB8AC3E}">
        <p14:creationId xmlns:p14="http://schemas.microsoft.com/office/powerpoint/2010/main" val="2206919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lIns="92075" tIns="46038" rIns="92075" bIns="46038"/>
          <a:lstStyle/>
          <a:p>
            <a:pPr eaLnBrk="1" hangingPunct="1"/>
            <a:r>
              <a:rPr lang="en-US" altLang="en-US" b="1" dirty="0"/>
              <a:t>Example of break</a:t>
            </a:r>
          </a:p>
        </p:txBody>
      </p:sp>
      <p:sp>
        <p:nvSpPr>
          <p:cNvPr id="4" name="Content Placeholder 3"/>
          <p:cNvSpPr>
            <a:spLocks noGrp="1"/>
          </p:cNvSpPr>
          <p:nvPr>
            <p:ph idx="1"/>
          </p:nvPr>
        </p:nvSpPr>
        <p:spPr/>
        <p:txBody>
          <a:bodyPr/>
          <a:lstStyle/>
          <a:p>
            <a:pPr marL="0" indent="0">
              <a:buNone/>
            </a:pPr>
            <a:br>
              <a:rPr lang="en-US" altLang="en-US" sz="1800" b="1" dirty="0">
                <a:latin typeface="Courier New" charset="0"/>
                <a:ea typeface="Courier New" charset="0"/>
                <a:cs typeface="Courier New" charset="0"/>
              </a:rPr>
            </a:br>
            <a:r>
              <a:rPr lang="en-US" altLang="en-US" sz="1800" b="1" dirty="0">
                <a:latin typeface="Courier New" charset="0"/>
                <a:ea typeface="Courier New" charset="0"/>
                <a:cs typeface="Courier New" charset="0"/>
              </a:rPr>
              <a:t>      </a:t>
            </a:r>
            <a:r>
              <a:rPr lang="en-US" altLang="en-US" sz="1800" b="1" dirty="0">
                <a:solidFill>
                  <a:srgbClr val="0432FF"/>
                </a:solidFill>
                <a:latin typeface="Courier New" charset="0"/>
                <a:ea typeface="Courier New" charset="0"/>
                <a:cs typeface="Courier New" charset="0"/>
              </a:rPr>
              <a:t>CREATE</a:t>
            </a:r>
            <a:r>
              <a:rPr lang="en-US" altLang="en-US" sz="1800" b="1" dirty="0">
                <a:latin typeface="Courier New" charset="0"/>
                <a:ea typeface="Courier New" charset="0"/>
                <a:cs typeface="Courier New" charset="0"/>
              </a:rPr>
              <a:t> sum ← 0</a:t>
            </a:r>
            <a:br>
              <a:rPr lang="en-US" altLang="en-US" sz="1800" b="1" dirty="0">
                <a:latin typeface="Courier New" charset="0"/>
                <a:ea typeface="Courier New" charset="0"/>
                <a:cs typeface="Courier New" charset="0"/>
              </a:rPr>
            </a:br>
            <a:r>
              <a:rPr lang="en-US" altLang="en-US" sz="1800" b="1" dirty="0">
                <a:latin typeface="Courier New" charset="0"/>
                <a:ea typeface="Courier New" charset="0"/>
                <a:cs typeface="Courier New" charset="0"/>
              </a:rPr>
              <a:t>      </a:t>
            </a:r>
            <a:r>
              <a:rPr lang="en-US" altLang="en-US" sz="1800" b="1" dirty="0">
                <a:solidFill>
                  <a:srgbClr val="0432FF"/>
                </a:solidFill>
                <a:latin typeface="Courier New" charset="0"/>
                <a:ea typeface="Courier New" charset="0"/>
                <a:cs typeface="Courier New" charset="0"/>
              </a:rPr>
              <a:t>CREATE</a:t>
            </a:r>
            <a:r>
              <a:rPr lang="en-US" altLang="en-US" sz="1800" b="1" dirty="0">
                <a:latin typeface="Courier New" charset="0"/>
                <a:ea typeface="Courier New" charset="0"/>
                <a:cs typeface="Courier New" charset="0"/>
              </a:rPr>
              <a:t> number ← 0</a:t>
            </a:r>
            <a:br>
              <a:rPr lang="en-US" altLang="en-US" sz="1800" b="1" dirty="0">
                <a:latin typeface="Courier New" charset="0"/>
                <a:ea typeface="Courier New" charset="0"/>
                <a:cs typeface="Courier New" charset="0"/>
              </a:rPr>
            </a:br>
            <a:r>
              <a:rPr lang="en-US" altLang="en-US" sz="1800" b="1" dirty="0">
                <a:latin typeface="Courier New" charset="0"/>
                <a:ea typeface="Courier New" charset="0"/>
                <a:cs typeface="Courier New" charset="0"/>
              </a:rPr>
              <a:t>   </a:t>
            </a:r>
            <a:br>
              <a:rPr lang="en-US" altLang="en-US" sz="1800" b="1" dirty="0">
                <a:latin typeface="Courier New" charset="0"/>
                <a:ea typeface="Courier New" charset="0"/>
                <a:cs typeface="Courier New" charset="0"/>
              </a:rPr>
            </a:br>
            <a:r>
              <a:rPr lang="en-US" altLang="en-US" sz="1800" b="1" dirty="0">
                <a:latin typeface="Courier New" charset="0"/>
                <a:ea typeface="Courier New" charset="0"/>
                <a:cs typeface="Courier New" charset="0"/>
              </a:rPr>
              <a:t>      </a:t>
            </a:r>
            <a:r>
              <a:rPr lang="en-US" altLang="en-US" sz="1800" b="1" dirty="0">
                <a:solidFill>
                  <a:srgbClr val="0432FF"/>
                </a:solidFill>
                <a:latin typeface="Courier New" charset="0"/>
                <a:ea typeface="Courier New" charset="0"/>
                <a:cs typeface="Courier New" charset="0"/>
              </a:rPr>
              <a:t>WHILE</a:t>
            </a:r>
            <a:r>
              <a:rPr lang="en-US" altLang="en-US" sz="1800" b="1" dirty="0">
                <a:latin typeface="Courier New" charset="0"/>
                <a:ea typeface="Courier New" charset="0"/>
                <a:cs typeface="Courier New" charset="0"/>
              </a:rPr>
              <a:t> (number &lt; 20)</a:t>
            </a:r>
            <a:br>
              <a:rPr lang="en-US" altLang="en-US" sz="1800" b="1" dirty="0">
                <a:latin typeface="Courier New" charset="0"/>
                <a:ea typeface="Courier New" charset="0"/>
                <a:cs typeface="Courier New" charset="0"/>
              </a:rPr>
            </a:br>
            <a:r>
              <a:rPr lang="en-US" altLang="en-US" sz="1800" b="1" dirty="0">
                <a:latin typeface="Courier New" charset="0"/>
                <a:ea typeface="Courier New" charset="0"/>
                <a:cs typeface="Courier New" charset="0"/>
              </a:rPr>
              <a:t>      </a:t>
            </a:r>
            <a:br>
              <a:rPr lang="en-US" altLang="en-US" sz="1800" b="1" dirty="0">
                <a:latin typeface="Courier New" charset="0"/>
                <a:ea typeface="Courier New" charset="0"/>
                <a:cs typeface="Courier New" charset="0"/>
              </a:rPr>
            </a:br>
            <a:r>
              <a:rPr lang="en-US" altLang="en-US" sz="1800" b="1" dirty="0">
                <a:latin typeface="Courier New" charset="0"/>
                <a:ea typeface="Courier New" charset="0"/>
                <a:cs typeface="Courier New" charset="0"/>
              </a:rPr>
              <a:t>         number ← number + 1</a:t>
            </a:r>
            <a:br>
              <a:rPr lang="en-US" altLang="en-US" sz="1800" b="1" dirty="0">
                <a:latin typeface="Courier New" charset="0"/>
                <a:ea typeface="Courier New" charset="0"/>
                <a:cs typeface="Courier New" charset="0"/>
              </a:rPr>
            </a:br>
            <a:r>
              <a:rPr lang="en-US" altLang="en-US" sz="1800" b="1" dirty="0">
                <a:latin typeface="Courier New" charset="0"/>
                <a:ea typeface="Courier New" charset="0"/>
                <a:cs typeface="Courier New" charset="0"/>
              </a:rPr>
              <a:t>         sum ← sum + number</a:t>
            </a:r>
            <a:br>
              <a:rPr lang="en-US" altLang="en-US" sz="1800" b="1" dirty="0">
                <a:latin typeface="Courier New" charset="0"/>
                <a:ea typeface="Courier New" charset="0"/>
                <a:cs typeface="Courier New" charset="0"/>
              </a:rPr>
            </a:br>
            <a:r>
              <a:rPr lang="en-US" altLang="en-US" sz="1800" b="1" dirty="0">
                <a:latin typeface="Courier New" charset="0"/>
                <a:ea typeface="Courier New" charset="0"/>
                <a:cs typeface="Courier New" charset="0"/>
              </a:rPr>
              <a:t>         </a:t>
            </a:r>
            <a:r>
              <a:rPr lang="en-US" altLang="en-US" sz="1800" b="1" dirty="0">
                <a:solidFill>
                  <a:srgbClr val="0432FF"/>
                </a:solidFill>
                <a:latin typeface="Courier New" charset="0"/>
                <a:ea typeface="Courier New" charset="0"/>
                <a:cs typeface="Courier New" charset="0"/>
              </a:rPr>
              <a:t>if</a:t>
            </a:r>
            <a:r>
              <a:rPr lang="en-US" altLang="en-US" sz="1800" b="1" dirty="0">
                <a:latin typeface="Courier New" charset="0"/>
                <a:ea typeface="Courier New" charset="0"/>
                <a:cs typeface="Courier New" charset="0"/>
              </a:rPr>
              <a:t> (sum &gt;= 100)  </a:t>
            </a:r>
            <a:r>
              <a:rPr lang="en-US" altLang="en-US" sz="1800" b="1" dirty="0">
                <a:solidFill>
                  <a:srgbClr val="4E8F00"/>
                </a:solidFill>
                <a:latin typeface="Courier New" charset="0"/>
                <a:ea typeface="Courier New" charset="0"/>
                <a:cs typeface="Courier New" charset="0"/>
              </a:rPr>
              <a:t>// stop if sum is over 100</a:t>
            </a:r>
            <a:br>
              <a:rPr lang="en-US" altLang="en-US" sz="1800" b="1" dirty="0">
                <a:solidFill>
                  <a:srgbClr val="FF4C00"/>
                </a:solidFill>
                <a:latin typeface="Courier New" charset="0"/>
                <a:ea typeface="Courier New" charset="0"/>
                <a:cs typeface="Courier New" charset="0"/>
              </a:rPr>
            </a:br>
            <a:r>
              <a:rPr lang="en-US" altLang="en-US" sz="1800" b="1" dirty="0">
                <a:latin typeface="Courier New" charset="0"/>
                <a:ea typeface="Courier New" charset="0"/>
                <a:cs typeface="Courier New" charset="0"/>
              </a:rPr>
              <a:t>            </a:t>
            </a:r>
            <a:r>
              <a:rPr lang="en-US" altLang="en-US" sz="1800" b="1" dirty="0">
                <a:solidFill>
                  <a:srgbClr val="0000FF"/>
                </a:solidFill>
                <a:latin typeface="Courier New" charset="0"/>
                <a:ea typeface="Courier New" charset="0"/>
                <a:cs typeface="Courier New" charset="0"/>
              </a:rPr>
              <a:t>break</a:t>
            </a:r>
            <a:br>
              <a:rPr lang="en-US" altLang="en-US" sz="1800" b="1" dirty="0">
                <a:solidFill>
                  <a:srgbClr val="0000FF"/>
                </a:solidFill>
                <a:latin typeface="Courier New" charset="0"/>
                <a:ea typeface="Courier New" charset="0"/>
                <a:cs typeface="Courier New" charset="0"/>
              </a:rPr>
            </a:br>
            <a:br>
              <a:rPr lang="en-US" altLang="en-US" sz="1800" b="1" dirty="0">
                <a:latin typeface="Courier New" charset="0"/>
                <a:ea typeface="Courier New" charset="0"/>
                <a:cs typeface="Courier New" charset="0"/>
              </a:rPr>
            </a:br>
            <a:r>
              <a:rPr lang="en-US" altLang="en-US" sz="1800" b="1" dirty="0">
                <a:latin typeface="Courier New" charset="0"/>
                <a:ea typeface="Courier New" charset="0"/>
                <a:cs typeface="Courier New" charset="0"/>
              </a:rPr>
              <a:t>      </a:t>
            </a:r>
            <a:r>
              <a:rPr lang="en-US" altLang="en-US" sz="1800" b="1" dirty="0">
                <a:solidFill>
                  <a:srgbClr val="0432FF"/>
                </a:solidFill>
                <a:latin typeface="Courier New" charset="0"/>
                <a:ea typeface="Courier New" charset="0"/>
                <a:cs typeface="Courier New" charset="0"/>
              </a:rPr>
              <a:t>END</a:t>
            </a:r>
            <a:r>
              <a:rPr lang="en-US" altLang="en-US" sz="1800" b="1" dirty="0">
                <a:latin typeface="Courier New" charset="0"/>
                <a:ea typeface="Courier New" charset="0"/>
                <a:cs typeface="Courier New" charset="0"/>
              </a:rPr>
              <a:t> </a:t>
            </a:r>
            <a:r>
              <a:rPr lang="en-US" altLang="en-US" sz="1800" b="1" dirty="0">
                <a:solidFill>
                  <a:srgbClr val="0432FF"/>
                </a:solidFill>
                <a:latin typeface="Courier New" charset="0"/>
                <a:ea typeface="Courier New" charset="0"/>
                <a:cs typeface="Courier New" charset="0"/>
              </a:rPr>
              <a:t>WHILE</a:t>
            </a:r>
            <a:br>
              <a:rPr lang="en-US" altLang="en-US" sz="1800" b="1" dirty="0">
                <a:latin typeface="Courier New" charset="0"/>
                <a:ea typeface="Courier New" charset="0"/>
                <a:cs typeface="Courier New" charset="0"/>
              </a:rPr>
            </a:br>
            <a:r>
              <a:rPr lang="en-US" altLang="en-US" sz="1800" b="1" dirty="0">
                <a:latin typeface="Courier New" charset="0"/>
                <a:ea typeface="Courier New" charset="0"/>
                <a:cs typeface="Courier New" charset="0"/>
              </a:rPr>
              <a:t>   </a:t>
            </a:r>
            <a:br>
              <a:rPr lang="en-US" altLang="en-US" sz="1800" b="1" dirty="0">
                <a:latin typeface="Courier New" charset="0"/>
                <a:ea typeface="Courier New" charset="0"/>
                <a:cs typeface="Courier New" charset="0"/>
              </a:rPr>
            </a:br>
            <a:r>
              <a:rPr lang="en-US" altLang="en-US" sz="1800" b="1" dirty="0">
                <a:latin typeface="Courier New" charset="0"/>
                <a:ea typeface="Courier New" charset="0"/>
                <a:cs typeface="Courier New" charset="0"/>
              </a:rPr>
              <a:t>      PRINTLINE </a:t>
            </a:r>
            <a:r>
              <a:rPr lang="en-US" altLang="en-US" sz="1800" b="1" dirty="0">
                <a:solidFill>
                  <a:srgbClr val="C00000"/>
                </a:solidFill>
                <a:latin typeface="Courier New" charset="0"/>
                <a:ea typeface="Courier New" charset="0"/>
                <a:cs typeface="Courier New" charset="0"/>
              </a:rPr>
              <a:t>"The number is “ </a:t>
            </a:r>
            <a:r>
              <a:rPr lang="en-US" altLang="en-US" sz="1800" b="1" dirty="0">
                <a:latin typeface="Courier New" charset="0"/>
                <a:ea typeface="Courier New" charset="0"/>
                <a:cs typeface="Courier New" charset="0"/>
              </a:rPr>
              <a:t>+ number</a:t>
            </a:r>
            <a:br>
              <a:rPr lang="en-US" altLang="en-US" sz="1800" b="1" dirty="0">
                <a:latin typeface="Courier New" charset="0"/>
                <a:ea typeface="Courier New" charset="0"/>
                <a:cs typeface="Courier New" charset="0"/>
              </a:rPr>
            </a:br>
            <a:r>
              <a:rPr lang="en-US" altLang="en-US" sz="1800" b="1" dirty="0">
                <a:latin typeface="Courier New" charset="0"/>
                <a:ea typeface="Courier New" charset="0"/>
                <a:cs typeface="Courier New" charset="0"/>
              </a:rPr>
              <a:t>      PRINTLINE </a:t>
            </a:r>
            <a:r>
              <a:rPr lang="en-US" altLang="en-US" sz="1800" b="1" dirty="0">
                <a:solidFill>
                  <a:srgbClr val="C00000"/>
                </a:solidFill>
                <a:latin typeface="Courier New" charset="0"/>
                <a:ea typeface="Courier New" charset="0"/>
                <a:cs typeface="Courier New" charset="0"/>
              </a:rPr>
              <a:t>"The sum is “</a:t>
            </a:r>
            <a:r>
              <a:rPr lang="en-US" altLang="en-US" sz="1800" b="1" dirty="0">
                <a:latin typeface="Courier New" charset="0"/>
                <a:ea typeface="Courier New" charset="0"/>
                <a:cs typeface="Courier New" charset="0"/>
              </a:rPr>
              <a:t> + sum</a:t>
            </a:r>
          </a:p>
          <a:p>
            <a:endParaRPr lang="en-US" sz="1800" dirty="0"/>
          </a:p>
        </p:txBody>
      </p:sp>
      <p:sp>
        <p:nvSpPr>
          <p:cNvPr id="5" name="Slide Number Placeholder 4"/>
          <p:cNvSpPr>
            <a:spLocks noGrp="1"/>
          </p:cNvSpPr>
          <p:nvPr>
            <p:ph type="sldNum" sz="quarter" idx="12"/>
          </p:nvPr>
        </p:nvSpPr>
        <p:spPr/>
        <p:txBody>
          <a:bodyPr/>
          <a:lstStyle/>
          <a:p>
            <a:pPr>
              <a:defRPr/>
            </a:pPr>
            <a:fld id="{E78F5A3A-D3B5-3640-AAD7-8A584F3835C6}" type="slidenum">
              <a:rPr lang="en-US" smtClean="0"/>
              <a:pPr>
                <a:defRPr/>
              </a:pPr>
              <a:t>97</a:t>
            </a:fld>
            <a:endParaRPr lang="en-US"/>
          </a:p>
        </p:txBody>
      </p:sp>
      <p:sp>
        <p:nvSpPr>
          <p:cNvPr id="10" name="Freeform 9"/>
          <p:cNvSpPr>
            <a:spLocks/>
          </p:cNvSpPr>
          <p:nvPr/>
        </p:nvSpPr>
        <p:spPr bwMode="auto">
          <a:xfrm rot="10800000">
            <a:off x="685800" y="4191000"/>
            <a:ext cx="1174750" cy="1066800"/>
          </a:xfrm>
          <a:custGeom>
            <a:avLst/>
            <a:gdLst>
              <a:gd name="T0" fmla="*/ 2034373139 w 411"/>
              <a:gd name="T1" fmla="*/ 548467164 h 481"/>
              <a:gd name="T2" fmla="*/ 301938885 w 411"/>
              <a:gd name="T3" fmla="*/ 514034586 h 481"/>
              <a:gd name="T4" fmla="*/ 232640269 w 411"/>
              <a:gd name="T5" fmla="*/ 83622926 h 481"/>
              <a:gd name="T6" fmla="*/ 1202805320 w 411"/>
              <a:gd name="T7" fmla="*/ 14756661 h 4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1" h="481">
                <a:moveTo>
                  <a:pt x="411" y="446"/>
                </a:moveTo>
                <a:cubicBezTo>
                  <a:pt x="266" y="463"/>
                  <a:pt x="122" y="481"/>
                  <a:pt x="61" y="418"/>
                </a:cubicBezTo>
                <a:cubicBezTo>
                  <a:pt x="0" y="355"/>
                  <a:pt x="17" y="136"/>
                  <a:pt x="47" y="68"/>
                </a:cubicBezTo>
                <a:cubicBezTo>
                  <a:pt x="77" y="0"/>
                  <a:pt x="160" y="6"/>
                  <a:pt x="243" y="12"/>
                </a:cubicBezTo>
              </a:path>
            </a:pathLst>
          </a:custGeom>
          <a:noFill/>
          <a:ln w="38100">
            <a:solidFill>
              <a:srgbClr val="FF0000"/>
            </a:solidFill>
            <a:round/>
            <a:headEnd/>
            <a:tailEnd type="triangle" w="lg" len="lg"/>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Lst>
        </p:spPr>
        <p:txBody>
          <a:bodyPr/>
          <a:lstStyle/>
          <a:p>
            <a:pPr>
              <a:defRPr/>
            </a:pPr>
            <a:endParaRPr lang="en-US">
              <a:latin typeface="Calibri" panose="020F0502020204030204" pitchFamily="34" charset="0"/>
            </a:endParaRPr>
          </a:p>
        </p:txBody>
      </p:sp>
      <p:sp>
        <p:nvSpPr>
          <p:cNvPr id="8" name="TextBox 7">
            <a:extLst>
              <a:ext uri="{FF2B5EF4-FFF2-40B4-BE49-F238E27FC236}">
                <a16:creationId xmlns:a16="http://schemas.microsoft.com/office/drawing/2014/main" id="{4C019121-B1F6-5446-B821-F778A7728DAB}"/>
              </a:ext>
            </a:extLst>
          </p:cNvPr>
          <p:cNvSpPr txBox="1"/>
          <p:nvPr/>
        </p:nvSpPr>
        <p:spPr>
          <a:xfrm>
            <a:off x="6457950" y="5410200"/>
            <a:ext cx="2228850" cy="838200"/>
          </a:xfrm>
          <a:prstGeom prst="rect">
            <a:avLst/>
          </a:prstGeom>
          <a:solidFill>
            <a:schemeClr val="bg1"/>
          </a:solidFill>
        </p:spPr>
        <p:txBody>
          <a:bodyPr wrap="square" rtlCol="0">
            <a:spAutoFit/>
          </a:bodyPr>
          <a:lstStyle/>
          <a:p>
            <a:endParaRPr lang="en-US" dirty="0"/>
          </a:p>
        </p:txBody>
      </p:sp>
      <p:sp>
        <p:nvSpPr>
          <p:cNvPr id="9" name="Rectangle 8" title="Pseudo code logo">
            <a:extLst>
              <a:ext uri="{FF2B5EF4-FFF2-40B4-BE49-F238E27FC236}">
                <a16:creationId xmlns:a16="http://schemas.microsoft.com/office/drawing/2014/main" id="{EE30EA9E-C753-E842-AF41-A47C18AAB41D}"/>
              </a:ext>
            </a:extLst>
          </p:cNvPr>
          <p:cNvSpPr/>
          <p:nvPr/>
        </p:nvSpPr>
        <p:spPr>
          <a:xfrm>
            <a:off x="7556964" y="5379046"/>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9018155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lIns="92075" tIns="46038" rIns="92075" bIns="46038">
            <a:normAutofit/>
          </a:bodyPr>
          <a:lstStyle/>
          <a:p>
            <a:pPr eaLnBrk="1" hangingPunct="1"/>
            <a:r>
              <a:rPr lang="en-US" altLang="en-US" b="1" dirty="0"/>
              <a:t>Example of continue</a:t>
            </a:r>
          </a:p>
        </p:txBody>
      </p:sp>
      <p:sp>
        <p:nvSpPr>
          <p:cNvPr id="4" name="Content Placeholder 3"/>
          <p:cNvSpPr>
            <a:spLocks noGrp="1"/>
          </p:cNvSpPr>
          <p:nvPr>
            <p:ph idx="1"/>
          </p:nvPr>
        </p:nvSpPr>
        <p:spPr/>
        <p:txBody>
          <a:bodyPr>
            <a:normAutofit fontScale="92500" lnSpcReduction="20000"/>
          </a:bodyPr>
          <a:lstStyle/>
          <a:p>
            <a:pPr eaLnBrk="1" hangingPunct="1">
              <a:lnSpc>
                <a:spcPct val="100000"/>
              </a:lnSpc>
              <a:spcBef>
                <a:spcPct val="50000"/>
              </a:spcBef>
              <a:buFontTx/>
              <a:buNone/>
            </a:pPr>
            <a:r>
              <a:rPr lang="en-US" altLang="en-US" b="1" dirty="0">
                <a:latin typeface="Courier New" charset="0"/>
                <a:ea typeface="Courier New" charset="0"/>
                <a:cs typeface="Courier New" charset="0"/>
              </a:rPr>
              <a:t>	</a:t>
            </a:r>
            <a:r>
              <a:rPr lang="en-US" altLang="en-US" b="1" dirty="0">
                <a:solidFill>
                  <a:srgbClr val="0432FF"/>
                </a:solidFill>
                <a:latin typeface="Courier New" charset="0"/>
                <a:ea typeface="Courier New" charset="0"/>
                <a:cs typeface="Courier New" charset="0"/>
              </a:rPr>
              <a:t>CREATE</a:t>
            </a:r>
            <a:r>
              <a:rPr lang="en-US" altLang="en-US" b="1" dirty="0">
                <a:latin typeface="Courier New" charset="0"/>
                <a:ea typeface="Courier New" charset="0"/>
                <a:cs typeface="Courier New" charset="0"/>
              </a:rPr>
              <a:t> sum ← 0</a:t>
            </a:r>
            <a:br>
              <a:rPr lang="en-US" altLang="en-US" b="1" dirty="0">
                <a:latin typeface="Courier New" charset="0"/>
                <a:ea typeface="Courier New" charset="0"/>
                <a:cs typeface="Courier New" charset="0"/>
              </a:rPr>
            </a:br>
            <a:r>
              <a:rPr lang="en-US" altLang="en-US" b="1" dirty="0">
                <a:solidFill>
                  <a:srgbClr val="0432FF"/>
                </a:solidFill>
                <a:latin typeface="Courier New" charset="0"/>
                <a:ea typeface="Courier New" charset="0"/>
                <a:cs typeface="Courier New" charset="0"/>
              </a:rPr>
              <a:t>CREATE</a:t>
            </a:r>
            <a:r>
              <a:rPr lang="en-US" altLang="en-US" b="1" dirty="0">
                <a:latin typeface="Courier New" charset="0"/>
                <a:ea typeface="Courier New" charset="0"/>
                <a:cs typeface="Courier New" charset="0"/>
              </a:rPr>
              <a:t> number ← 0</a:t>
            </a:r>
            <a:br>
              <a:rPr lang="en-US" altLang="en-US" b="1" dirty="0">
                <a:latin typeface="Courier New" charset="0"/>
                <a:ea typeface="Courier New" charset="0"/>
                <a:cs typeface="Courier New" charset="0"/>
              </a:rPr>
            </a:br>
            <a:r>
              <a:rPr lang="en-US" altLang="en-US" b="1" dirty="0">
                <a:latin typeface="Courier New" charset="0"/>
                <a:ea typeface="Courier New" charset="0"/>
                <a:cs typeface="Courier New" charset="0"/>
              </a:rPr>
              <a:t>   </a:t>
            </a:r>
            <a:br>
              <a:rPr lang="en-US" altLang="en-US" b="1" dirty="0">
                <a:latin typeface="Courier New" charset="0"/>
                <a:ea typeface="Courier New" charset="0"/>
                <a:cs typeface="Courier New" charset="0"/>
              </a:rPr>
            </a:br>
            <a:r>
              <a:rPr lang="en-US" altLang="en-US" b="1" dirty="0">
                <a:solidFill>
                  <a:srgbClr val="0432FF"/>
                </a:solidFill>
                <a:latin typeface="Courier New" charset="0"/>
                <a:ea typeface="Courier New" charset="0"/>
                <a:cs typeface="Courier New" charset="0"/>
              </a:rPr>
              <a:t>WHILE</a:t>
            </a:r>
            <a:r>
              <a:rPr lang="en-US" altLang="en-US" b="1" dirty="0">
                <a:latin typeface="Courier New" charset="0"/>
                <a:ea typeface="Courier New" charset="0"/>
                <a:cs typeface="Courier New" charset="0"/>
              </a:rPr>
              <a:t> (number &lt; 10) </a:t>
            </a:r>
            <a:br>
              <a:rPr lang="en-US" altLang="en-US" b="1" dirty="0">
                <a:latin typeface="Courier New" charset="0"/>
                <a:ea typeface="Courier New" charset="0"/>
                <a:cs typeface="Courier New" charset="0"/>
              </a:rPr>
            </a:br>
            <a:r>
              <a:rPr lang="en-US" altLang="en-US" b="1" dirty="0">
                <a:latin typeface="Courier New" charset="0"/>
                <a:ea typeface="Courier New" charset="0"/>
                <a:cs typeface="Courier New" charset="0"/>
              </a:rPr>
              <a:t>    number ← number + 1</a:t>
            </a:r>
            <a:br>
              <a:rPr lang="en-US" altLang="en-US" b="1" dirty="0">
                <a:latin typeface="Courier New" charset="0"/>
                <a:ea typeface="Courier New" charset="0"/>
                <a:cs typeface="Courier New" charset="0"/>
              </a:rPr>
            </a:br>
            <a:r>
              <a:rPr lang="en-US" altLang="en-US" b="1" dirty="0">
                <a:latin typeface="Courier New" charset="0"/>
                <a:ea typeface="Courier New" charset="0"/>
                <a:cs typeface="Courier New" charset="0"/>
              </a:rPr>
              <a:t>    </a:t>
            </a:r>
            <a:r>
              <a:rPr lang="en-US" altLang="en-US" b="1" dirty="0">
                <a:solidFill>
                  <a:srgbClr val="0432FF"/>
                </a:solidFill>
                <a:latin typeface="Courier New" charset="0"/>
                <a:ea typeface="Courier New" charset="0"/>
                <a:cs typeface="Courier New" charset="0"/>
              </a:rPr>
              <a:t>if</a:t>
            </a:r>
            <a:r>
              <a:rPr lang="en-US" altLang="en-US" b="1" dirty="0">
                <a:latin typeface="Courier New" charset="0"/>
                <a:ea typeface="Courier New" charset="0"/>
                <a:cs typeface="Courier New" charset="0"/>
              </a:rPr>
              <a:t> (number == 5 OR number == 6) </a:t>
            </a:r>
            <a:br>
              <a:rPr lang="en-US" altLang="en-US" b="1" dirty="0">
                <a:latin typeface="Courier New" charset="0"/>
                <a:ea typeface="Courier New" charset="0"/>
                <a:cs typeface="Courier New" charset="0"/>
              </a:rPr>
            </a:br>
            <a:r>
              <a:rPr lang="en-US" altLang="en-US" b="1" dirty="0">
                <a:latin typeface="Courier New" charset="0"/>
                <a:ea typeface="Courier New" charset="0"/>
                <a:cs typeface="Courier New" charset="0"/>
              </a:rPr>
              <a:t>       </a:t>
            </a:r>
            <a:r>
              <a:rPr lang="en-US" altLang="en-US" b="1" dirty="0">
                <a:solidFill>
                  <a:srgbClr val="0000FF"/>
                </a:solidFill>
                <a:latin typeface="Courier New" charset="0"/>
                <a:ea typeface="Courier New" charset="0"/>
                <a:cs typeface="Courier New" charset="0"/>
              </a:rPr>
              <a:t>continue</a:t>
            </a:r>
            <a:r>
              <a:rPr lang="en-US" altLang="en-US" b="1" dirty="0">
                <a:latin typeface="Courier New" charset="0"/>
                <a:ea typeface="Courier New" charset="0"/>
                <a:cs typeface="Courier New" charset="0"/>
              </a:rPr>
              <a:t>;  </a:t>
            </a:r>
            <a:r>
              <a:rPr lang="en-US" altLang="en-US" b="1" dirty="0">
                <a:solidFill>
                  <a:srgbClr val="4E8F00"/>
                </a:solidFill>
                <a:latin typeface="Courier New" charset="0"/>
                <a:ea typeface="Courier New" charset="0"/>
                <a:cs typeface="Courier New" charset="0"/>
              </a:rPr>
              <a:t>// do not add 5 and 6 to sum</a:t>
            </a:r>
            <a:br>
              <a:rPr lang="en-US" altLang="en-US" b="1" dirty="0">
                <a:solidFill>
                  <a:srgbClr val="FF4C00"/>
                </a:solidFill>
                <a:latin typeface="Courier New" charset="0"/>
                <a:ea typeface="Courier New" charset="0"/>
                <a:cs typeface="Courier New" charset="0"/>
              </a:rPr>
            </a:br>
            <a:r>
              <a:rPr lang="en-US" altLang="en-US" b="1" dirty="0">
                <a:latin typeface="Courier New" charset="0"/>
                <a:ea typeface="Courier New" charset="0"/>
                <a:cs typeface="Courier New" charset="0"/>
              </a:rPr>
              <a:t>    sum ← sum + number</a:t>
            </a:r>
            <a:br>
              <a:rPr lang="en-US" altLang="en-US" b="1" dirty="0">
                <a:latin typeface="Courier New" charset="0"/>
                <a:ea typeface="Courier New" charset="0"/>
                <a:cs typeface="Courier New" charset="0"/>
              </a:rPr>
            </a:br>
            <a:r>
              <a:rPr lang="en-US" altLang="en-US" b="1" dirty="0">
                <a:latin typeface="Courier New" charset="0"/>
                <a:ea typeface="Courier New" charset="0"/>
                <a:cs typeface="Courier New" charset="0"/>
              </a:rPr>
              <a:t>      </a:t>
            </a:r>
            <a:br>
              <a:rPr lang="en-US" altLang="en-US" b="1" dirty="0">
                <a:latin typeface="Courier New" charset="0"/>
                <a:ea typeface="Courier New" charset="0"/>
                <a:cs typeface="Courier New" charset="0"/>
              </a:rPr>
            </a:br>
            <a:r>
              <a:rPr lang="en-US" altLang="en-US" b="1" dirty="0">
                <a:solidFill>
                  <a:srgbClr val="0432FF"/>
                </a:solidFill>
                <a:latin typeface="Courier New" charset="0"/>
                <a:ea typeface="Courier New" charset="0"/>
                <a:cs typeface="Courier New" charset="0"/>
              </a:rPr>
              <a:t>END</a:t>
            </a:r>
            <a:r>
              <a:rPr lang="en-US" altLang="en-US" b="1" dirty="0">
                <a:latin typeface="Courier New" charset="0"/>
                <a:ea typeface="Courier New" charset="0"/>
                <a:cs typeface="Courier New" charset="0"/>
              </a:rPr>
              <a:t> </a:t>
            </a:r>
            <a:r>
              <a:rPr lang="en-US" altLang="en-US" b="1" dirty="0">
                <a:solidFill>
                  <a:srgbClr val="0432FF"/>
                </a:solidFill>
                <a:latin typeface="Courier New" charset="0"/>
                <a:ea typeface="Courier New" charset="0"/>
                <a:cs typeface="Courier New" charset="0"/>
              </a:rPr>
              <a:t>WHILE</a:t>
            </a:r>
            <a:br>
              <a:rPr lang="en-US" altLang="en-US" b="1" dirty="0">
                <a:latin typeface="Courier New" charset="0"/>
                <a:ea typeface="Courier New" charset="0"/>
                <a:cs typeface="Courier New" charset="0"/>
              </a:rPr>
            </a:br>
            <a:br>
              <a:rPr lang="en-US" altLang="en-US" b="1" dirty="0">
                <a:latin typeface="Courier New" charset="0"/>
                <a:ea typeface="Courier New" charset="0"/>
                <a:cs typeface="Courier New" charset="0"/>
              </a:rPr>
            </a:br>
            <a:r>
              <a:rPr lang="en-US" altLang="en-US" b="1" dirty="0">
                <a:latin typeface="Courier New" charset="0"/>
                <a:ea typeface="Courier New" charset="0"/>
                <a:cs typeface="Courier New" charset="0"/>
              </a:rPr>
              <a:t>PRINTLINE </a:t>
            </a:r>
            <a:r>
              <a:rPr lang="en-US" altLang="en-US" b="1" dirty="0">
                <a:solidFill>
                  <a:srgbClr val="C00000"/>
                </a:solidFill>
                <a:latin typeface="Courier New" charset="0"/>
                <a:ea typeface="Courier New" charset="0"/>
                <a:cs typeface="Courier New" charset="0"/>
              </a:rPr>
              <a:t>"The number is “</a:t>
            </a:r>
            <a:r>
              <a:rPr lang="en-US" altLang="en-US" b="1" dirty="0">
                <a:latin typeface="Courier New" charset="0"/>
                <a:ea typeface="Courier New" charset="0"/>
                <a:cs typeface="Courier New" charset="0"/>
              </a:rPr>
              <a:t> + number</a:t>
            </a:r>
            <a:br>
              <a:rPr lang="en-US" altLang="en-US" b="1" dirty="0">
                <a:latin typeface="Courier New" charset="0"/>
                <a:ea typeface="Courier New" charset="0"/>
                <a:cs typeface="Courier New" charset="0"/>
              </a:rPr>
            </a:br>
            <a:r>
              <a:rPr lang="en-US" altLang="en-US" b="1" dirty="0">
                <a:latin typeface="Courier New" charset="0"/>
                <a:ea typeface="Courier New" charset="0"/>
                <a:cs typeface="Courier New" charset="0"/>
              </a:rPr>
              <a:t>PRINTLINE </a:t>
            </a:r>
            <a:r>
              <a:rPr lang="en-US" altLang="en-US" b="1" dirty="0">
                <a:solidFill>
                  <a:srgbClr val="C00000"/>
                </a:solidFill>
                <a:latin typeface="Courier New" charset="0"/>
                <a:ea typeface="Courier New" charset="0"/>
                <a:cs typeface="Courier New" charset="0"/>
              </a:rPr>
              <a:t>"The sum is “</a:t>
            </a:r>
            <a:r>
              <a:rPr lang="en-US" altLang="en-US" b="1" dirty="0">
                <a:latin typeface="Courier New" charset="0"/>
                <a:ea typeface="Courier New" charset="0"/>
                <a:cs typeface="Courier New" charset="0"/>
              </a:rPr>
              <a:t> + sum</a:t>
            </a:r>
            <a:br>
              <a:rPr lang="en-US" altLang="en-US" b="1" dirty="0">
                <a:latin typeface="Courier New" charset="0"/>
                <a:ea typeface="Courier New" charset="0"/>
                <a:cs typeface="Courier New" charset="0"/>
              </a:rPr>
            </a:br>
            <a:r>
              <a:rPr lang="en-US" altLang="en-US" b="1" dirty="0">
                <a:latin typeface="Courier New" charset="0"/>
                <a:ea typeface="Courier New" charset="0"/>
                <a:cs typeface="Courier New" charset="0"/>
              </a:rPr>
              <a:t>   </a:t>
            </a:r>
            <a:br>
              <a:rPr lang="en-US" altLang="en-US" b="1" dirty="0">
                <a:latin typeface="Courier New" charset="0"/>
                <a:ea typeface="Courier New" charset="0"/>
                <a:cs typeface="Courier New" charset="0"/>
              </a:rPr>
            </a:br>
            <a:r>
              <a:rPr lang="en-US" altLang="en-US" b="1" dirty="0">
                <a:latin typeface="Courier New" charset="0"/>
                <a:ea typeface="Courier New" charset="0"/>
                <a:cs typeface="Courier New" charset="0"/>
              </a:rPr>
              <a:t>   </a:t>
            </a:r>
            <a:br>
              <a:rPr lang="en-US" altLang="en-US" b="1" dirty="0">
                <a:latin typeface="Courier New" charset="0"/>
                <a:ea typeface="Courier New" charset="0"/>
                <a:cs typeface="Courier New" charset="0"/>
              </a:rPr>
            </a:br>
            <a:br>
              <a:rPr lang="en-US" altLang="en-US" b="1" dirty="0">
                <a:latin typeface="Courier New" charset="0"/>
                <a:ea typeface="Courier New" charset="0"/>
                <a:cs typeface="Courier New" charset="0"/>
              </a:rPr>
            </a:br>
            <a:endParaRPr lang="en-US" altLang="en-US" b="1" dirty="0">
              <a:latin typeface="Courier New" charset="0"/>
              <a:ea typeface="Courier New" charset="0"/>
              <a:cs typeface="Courier New" charset="0"/>
            </a:endParaRPr>
          </a:p>
          <a:p>
            <a:endParaRPr lang="en-US" dirty="0"/>
          </a:p>
        </p:txBody>
      </p:sp>
      <p:sp>
        <p:nvSpPr>
          <p:cNvPr id="5" name="Slide Number Placeholder 4"/>
          <p:cNvSpPr>
            <a:spLocks noGrp="1"/>
          </p:cNvSpPr>
          <p:nvPr>
            <p:ph type="sldNum" sz="quarter" idx="12"/>
          </p:nvPr>
        </p:nvSpPr>
        <p:spPr/>
        <p:txBody>
          <a:bodyPr/>
          <a:lstStyle/>
          <a:p>
            <a:pPr>
              <a:defRPr/>
            </a:pPr>
            <a:fld id="{7D0E533A-F366-D342-BD5C-AC4247F58942}" type="slidenum">
              <a:rPr lang="en-US" smtClean="0"/>
              <a:pPr>
                <a:defRPr/>
              </a:pPr>
              <a:t>98</a:t>
            </a:fld>
            <a:endParaRPr lang="en-US"/>
          </a:p>
        </p:txBody>
      </p:sp>
      <p:sp>
        <p:nvSpPr>
          <p:cNvPr id="66563" name="Rectangle 3"/>
          <p:cNvSpPr>
            <a:spLocks noChangeArrowheads="1"/>
          </p:cNvSpPr>
          <p:nvPr/>
        </p:nvSpPr>
        <p:spPr bwMode="auto">
          <a:xfrm>
            <a:off x="-7620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eaLnBrk="1" hangingPunct="1">
              <a:lnSpc>
                <a:spcPct val="100000"/>
              </a:lnSpc>
              <a:spcBef>
                <a:spcPct val="0"/>
              </a:spcBef>
              <a:buFontTx/>
              <a:buNone/>
            </a:pPr>
            <a:endParaRPr lang="en-US" altLang="en-US" sz="1800" b="1">
              <a:latin typeface="Arial" charset="0"/>
            </a:endParaRPr>
          </a:p>
        </p:txBody>
      </p:sp>
      <p:sp>
        <p:nvSpPr>
          <p:cNvPr id="66564" name="Rectangle 5"/>
          <p:cNvSpPr>
            <a:spLocks noChangeArrowheads="1"/>
          </p:cNvSpPr>
          <p:nvPr/>
        </p:nvSpPr>
        <p:spPr bwMode="auto">
          <a:xfrm>
            <a:off x="76200" y="4381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eaLnBrk="1" hangingPunct="1">
              <a:lnSpc>
                <a:spcPct val="100000"/>
              </a:lnSpc>
              <a:spcBef>
                <a:spcPct val="0"/>
              </a:spcBef>
              <a:buFontTx/>
              <a:buNone/>
            </a:pPr>
            <a:endParaRPr lang="en-US" altLang="en-US" sz="1800" b="1">
              <a:latin typeface="Arial" charset="0"/>
            </a:endParaRPr>
          </a:p>
        </p:txBody>
      </p:sp>
      <p:sp>
        <p:nvSpPr>
          <p:cNvPr id="66565" name="Rectangle 7"/>
          <p:cNvSpPr>
            <a:spLocks noChangeArrowheads="1"/>
          </p:cNvSpPr>
          <p:nvPr/>
        </p:nvSpPr>
        <p:spPr bwMode="auto">
          <a:xfrm>
            <a:off x="0" y="2524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eaLnBrk="1" hangingPunct="1">
              <a:lnSpc>
                <a:spcPct val="100000"/>
              </a:lnSpc>
              <a:spcBef>
                <a:spcPct val="0"/>
              </a:spcBef>
              <a:buFontTx/>
              <a:buNone/>
            </a:pPr>
            <a:endParaRPr lang="en-US" altLang="en-US" sz="1800" b="1">
              <a:latin typeface="Arial" charset="0"/>
            </a:endParaRPr>
          </a:p>
        </p:txBody>
      </p:sp>
      <p:sp>
        <p:nvSpPr>
          <p:cNvPr id="66566" name="Rectangle 9"/>
          <p:cNvSpPr>
            <a:spLocks noChangeArrowheads="1"/>
          </p:cNvSpPr>
          <p:nvPr/>
        </p:nvSpPr>
        <p:spPr bwMode="auto">
          <a:xfrm>
            <a:off x="0" y="2524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defTabSz="4572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eaLnBrk="1" hangingPunct="1">
              <a:lnSpc>
                <a:spcPct val="100000"/>
              </a:lnSpc>
              <a:spcBef>
                <a:spcPct val="0"/>
              </a:spcBef>
              <a:buFontTx/>
              <a:buNone/>
            </a:pPr>
            <a:endParaRPr lang="en-US" altLang="en-US" sz="1800" b="1">
              <a:latin typeface="Arial" charset="0"/>
            </a:endParaRPr>
          </a:p>
        </p:txBody>
      </p:sp>
      <p:sp>
        <p:nvSpPr>
          <p:cNvPr id="53257" name="Freeform 9"/>
          <p:cNvSpPr>
            <a:spLocks/>
          </p:cNvSpPr>
          <p:nvPr/>
        </p:nvSpPr>
        <p:spPr bwMode="auto">
          <a:xfrm rot="10800000" flipV="1">
            <a:off x="44450" y="2971801"/>
            <a:ext cx="1174750" cy="990600"/>
          </a:xfrm>
          <a:custGeom>
            <a:avLst/>
            <a:gdLst>
              <a:gd name="T0" fmla="*/ 2034373139 w 411"/>
              <a:gd name="T1" fmla="*/ 548467164 h 481"/>
              <a:gd name="T2" fmla="*/ 301938885 w 411"/>
              <a:gd name="T3" fmla="*/ 514034586 h 481"/>
              <a:gd name="T4" fmla="*/ 232640269 w 411"/>
              <a:gd name="T5" fmla="*/ 83622926 h 481"/>
              <a:gd name="T6" fmla="*/ 1202805320 w 411"/>
              <a:gd name="T7" fmla="*/ 14756661 h 4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1" h="481">
                <a:moveTo>
                  <a:pt x="411" y="446"/>
                </a:moveTo>
                <a:cubicBezTo>
                  <a:pt x="266" y="463"/>
                  <a:pt x="122" y="481"/>
                  <a:pt x="61" y="418"/>
                </a:cubicBezTo>
                <a:cubicBezTo>
                  <a:pt x="0" y="355"/>
                  <a:pt x="17" y="136"/>
                  <a:pt x="47" y="68"/>
                </a:cubicBezTo>
                <a:cubicBezTo>
                  <a:pt x="77" y="0"/>
                  <a:pt x="160" y="6"/>
                  <a:pt x="243" y="12"/>
                </a:cubicBezTo>
              </a:path>
            </a:pathLst>
          </a:custGeom>
          <a:noFill/>
          <a:ln w="38100">
            <a:solidFill>
              <a:srgbClr val="FF0000"/>
            </a:solidFill>
            <a:round/>
            <a:headEnd/>
            <a:tailEnd type="triangle" w="lg" len="lg"/>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Lst>
        </p:spPr>
        <p:txBody>
          <a:bodyPr/>
          <a:lstStyle/>
          <a:p>
            <a:pPr>
              <a:defRPr/>
            </a:pPr>
            <a:endParaRPr lang="en-US">
              <a:latin typeface="Calibri" panose="020F0502020204030204" pitchFamily="34" charset="0"/>
            </a:endParaRPr>
          </a:p>
        </p:txBody>
      </p:sp>
      <p:sp>
        <p:nvSpPr>
          <p:cNvPr id="12" name="TextBox 11">
            <a:extLst>
              <a:ext uri="{FF2B5EF4-FFF2-40B4-BE49-F238E27FC236}">
                <a16:creationId xmlns:a16="http://schemas.microsoft.com/office/drawing/2014/main" id="{BFED9AB0-5A9D-DB45-A02C-9269D15898A8}"/>
              </a:ext>
            </a:extLst>
          </p:cNvPr>
          <p:cNvSpPr txBox="1"/>
          <p:nvPr/>
        </p:nvSpPr>
        <p:spPr>
          <a:xfrm>
            <a:off x="6457950" y="5410200"/>
            <a:ext cx="2228850" cy="838200"/>
          </a:xfrm>
          <a:prstGeom prst="rect">
            <a:avLst/>
          </a:prstGeom>
          <a:solidFill>
            <a:schemeClr val="bg1"/>
          </a:solidFill>
        </p:spPr>
        <p:txBody>
          <a:bodyPr wrap="square" rtlCol="0">
            <a:spAutoFit/>
          </a:bodyPr>
          <a:lstStyle/>
          <a:p>
            <a:endParaRPr lang="en-US" dirty="0"/>
          </a:p>
        </p:txBody>
      </p:sp>
      <p:sp>
        <p:nvSpPr>
          <p:cNvPr id="13" name="Rectangle 12" title="Pseudo code logo">
            <a:extLst>
              <a:ext uri="{FF2B5EF4-FFF2-40B4-BE49-F238E27FC236}">
                <a16:creationId xmlns:a16="http://schemas.microsoft.com/office/drawing/2014/main" id="{67CB110B-9322-8842-A003-9E97F402C663}"/>
              </a:ext>
            </a:extLst>
          </p:cNvPr>
          <p:cNvSpPr/>
          <p:nvPr/>
        </p:nvSpPr>
        <p:spPr>
          <a:xfrm>
            <a:off x="7556964" y="5379046"/>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654125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In-class Problem</a:t>
            </a:r>
          </a:p>
        </p:txBody>
      </p:sp>
      <p:sp>
        <p:nvSpPr>
          <p:cNvPr id="6" name="Content Placeholder 5"/>
          <p:cNvSpPr>
            <a:spLocks noGrp="1"/>
          </p:cNvSpPr>
          <p:nvPr>
            <p:ph idx="1"/>
          </p:nvPr>
        </p:nvSpPr>
        <p:spPr>
          <a:xfrm>
            <a:off x="542925" y="1371600"/>
            <a:ext cx="8058150" cy="4652964"/>
          </a:xfrm>
        </p:spPr>
        <p:txBody>
          <a:bodyPr anchor="ctr"/>
          <a:lstStyle/>
          <a:p>
            <a:pPr marL="0" indent="0" algn="ctr">
              <a:buNone/>
            </a:pPr>
            <a:r>
              <a:rPr lang="en-US" sz="2800" dirty="0"/>
              <a:t>Write Pseudocode for a calculator program that enables the user to select an operation (Add, Subtract, Multiply, Divide, or Quit) and then enter a series of numbers where that operation is applied.  The program should continue asking for numbers until the user enters a 0, at which point it asks for another operation.</a:t>
            </a:r>
          </a:p>
        </p:txBody>
      </p:sp>
      <p:sp>
        <p:nvSpPr>
          <p:cNvPr id="4" name="Slide Number Placeholder 3"/>
          <p:cNvSpPr>
            <a:spLocks noGrp="1"/>
          </p:cNvSpPr>
          <p:nvPr>
            <p:ph type="sldNum" sz="quarter" idx="12"/>
          </p:nvPr>
        </p:nvSpPr>
        <p:spPr/>
        <p:txBody>
          <a:bodyPr/>
          <a:lstStyle/>
          <a:p>
            <a:fld id="{BBBC508D-E372-B546-B6C5-BC075EF52ABA}" type="slidenum">
              <a:rPr lang="en-US" altLang="en-US" smtClean="0"/>
              <a:pPr/>
              <a:t>99</a:t>
            </a:fld>
            <a:endParaRPr lang="en-US" altLang="en-US"/>
          </a:p>
        </p:txBody>
      </p:sp>
    </p:spTree>
    <p:extLst>
      <p:ext uri="{BB962C8B-B14F-4D97-AF65-F5344CB8AC3E}">
        <p14:creationId xmlns:p14="http://schemas.microsoft.com/office/powerpoint/2010/main" val="1325747069"/>
      </p:ext>
    </p:extLst>
  </p:cSld>
  <p:clrMapOvr>
    <a:masterClrMapping/>
  </p:clrMapOvr>
</p:sld>
</file>

<file path=ppt/theme/theme1.xml><?xml version="1.0" encoding="utf-8"?>
<a:theme xmlns:a="http://schemas.openxmlformats.org/drawingml/2006/main" name="PPT2_16to9">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PPT2_16to9</Template>
  <TotalTime>12232</TotalTime>
  <Words>5395</Words>
  <Application>Microsoft Macintosh PowerPoint</Application>
  <PresentationFormat>On-screen Show (4:3)</PresentationFormat>
  <Paragraphs>1010</Paragraphs>
  <Slides>103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103</vt:i4>
      </vt:variant>
    </vt:vector>
  </HeadingPairs>
  <TitlesOfParts>
    <vt:vector size="112" baseType="lpstr">
      <vt:lpstr>Arial Unicode MS</vt:lpstr>
      <vt:lpstr>Arial</vt:lpstr>
      <vt:lpstr>Calibri</vt:lpstr>
      <vt:lpstr>Calibri Light</vt:lpstr>
      <vt:lpstr>Consolas</vt:lpstr>
      <vt:lpstr>Courier New</vt:lpstr>
      <vt:lpstr>Times</vt:lpstr>
      <vt:lpstr>Times New Roman</vt:lpstr>
      <vt:lpstr>PPT2_16to9</vt:lpstr>
      <vt:lpstr>Module 4 – Part 1 </vt:lpstr>
      <vt:lpstr>Outline</vt:lpstr>
      <vt:lpstr>1. Motivation</vt:lpstr>
      <vt:lpstr>1.  Loop Statements</vt:lpstr>
      <vt:lpstr>Loop Statements</vt:lpstr>
      <vt:lpstr>Criteria for all loops</vt:lpstr>
      <vt:lpstr>2.  while Loop Statement</vt:lpstr>
      <vt:lpstr>while Loop Logic</vt:lpstr>
      <vt:lpstr>Example: Writing 1,000 Sentences (using a while loop)</vt:lpstr>
      <vt:lpstr>Example: Writing 1,000 Sentences (using a while loop)</vt:lpstr>
      <vt:lpstr>Example: Writing 1,000 Sentences (using a while loop)</vt:lpstr>
      <vt:lpstr>Example: Writing 1,000 Sentences (using a while loop)</vt:lpstr>
      <vt:lpstr>Example: Writing 1,000 Sentences (using a while loop)</vt:lpstr>
      <vt:lpstr>Example: Writing 1,000 Sentences (using a while loop)</vt:lpstr>
      <vt:lpstr>Example: Writing 1,000 Sentences (using a while loop)</vt:lpstr>
      <vt:lpstr>Example: Writing 1,000 Sentences (using a while loop)</vt:lpstr>
      <vt:lpstr>Example: Writing 1,000 Sentences (using a while loop)</vt:lpstr>
      <vt:lpstr>Infinite Loops</vt:lpstr>
      <vt:lpstr>Problem Solved</vt:lpstr>
      <vt:lpstr>Problem Solved</vt:lpstr>
      <vt:lpstr>Problem Solved</vt:lpstr>
      <vt:lpstr>Problem Solved</vt:lpstr>
      <vt:lpstr>Problem Solved</vt:lpstr>
      <vt:lpstr>Problem Solved</vt:lpstr>
      <vt:lpstr>Problem Solved</vt:lpstr>
      <vt:lpstr>Problem Solved</vt:lpstr>
      <vt:lpstr>How does it end?</vt:lpstr>
      <vt:lpstr>How does it end?</vt:lpstr>
      <vt:lpstr>How does it end?</vt:lpstr>
      <vt:lpstr>How does it end?</vt:lpstr>
      <vt:lpstr>How does it end?</vt:lpstr>
      <vt:lpstr>How does it end?</vt:lpstr>
      <vt:lpstr>How does it end?</vt:lpstr>
      <vt:lpstr>Another Problem Solved</vt:lpstr>
      <vt:lpstr>A Closer Look on the Incremental Operator</vt:lpstr>
      <vt:lpstr>Prefix Vs Postfix Notations of the Incremental and Decremental Operators with a while Loop</vt:lpstr>
      <vt:lpstr>Prefix Vs Postfix Notations of the Incremental and Decremental Operators with a while Loop</vt:lpstr>
      <vt:lpstr>Sentinel Values</vt:lpstr>
      <vt:lpstr>Input Validation</vt:lpstr>
      <vt:lpstr>In-class Problem: Input Validation</vt:lpstr>
      <vt:lpstr>Pseudocode – Input Validation</vt:lpstr>
      <vt:lpstr>Input Validation Example</vt:lpstr>
      <vt:lpstr>3. do-while Loop</vt:lpstr>
      <vt:lpstr>Logic of do-while Loop</vt:lpstr>
      <vt:lpstr>Example (count from 1 to 3)</vt:lpstr>
      <vt:lpstr>Example (count from 1 to 3)</vt:lpstr>
      <vt:lpstr>Example (count from 1 to 3)</vt:lpstr>
      <vt:lpstr>Example (count from 1 to 3)</vt:lpstr>
      <vt:lpstr>Example (count from 1 to 3)</vt:lpstr>
      <vt:lpstr>Example (count from 1 to 3)</vt:lpstr>
      <vt:lpstr>Example (count from 1 to 3)</vt:lpstr>
      <vt:lpstr>Example (count from 1 to 3)</vt:lpstr>
      <vt:lpstr>Example (count from 1 to 3)</vt:lpstr>
      <vt:lpstr>Example (count from 1 to 3)</vt:lpstr>
      <vt:lpstr>Example (count from 1 to 3)</vt:lpstr>
      <vt:lpstr>Pseudocode – do-while Loop Example</vt:lpstr>
      <vt:lpstr>Pseudocode – do-while Loop Example</vt:lpstr>
      <vt:lpstr>do-while Loop Example</vt:lpstr>
      <vt:lpstr>4.  for Loop</vt:lpstr>
      <vt:lpstr>for Loop Logic</vt:lpstr>
      <vt:lpstr>for Loop as a while Loop</vt:lpstr>
      <vt:lpstr>“Equivalency” of while and for loops</vt:lpstr>
      <vt:lpstr>Walkthrough of a for loop</vt:lpstr>
      <vt:lpstr>Why this works</vt:lpstr>
      <vt:lpstr>Why this works</vt:lpstr>
      <vt:lpstr>Why this works</vt:lpstr>
      <vt:lpstr>Why this works</vt:lpstr>
      <vt:lpstr>Why this works</vt:lpstr>
      <vt:lpstr>Why this works</vt:lpstr>
      <vt:lpstr>Why this works</vt:lpstr>
      <vt:lpstr>Why this works</vt:lpstr>
      <vt:lpstr>Why this works</vt:lpstr>
      <vt:lpstr>Why this works</vt:lpstr>
      <vt:lpstr>When will it end?</vt:lpstr>
      <vt:lpstr>Why this works</vt:lpstr>
      <vt:lpstr>Why this works</vt:lpstr>
      <vt:lpstr>Why this works</vt:lpstr>
      <vt:lpstr>Why this works</vt:lpstr>
      <vt:lpstr>Why this works (are we finished?)</vt:lpstr>
      <vt:lpstr>Why this works</vt:lpstr>
      <vt:lpstr>Why this works</vt:lpstr>
      <vt:lpstr>Prefix Vs Postfix Notations of the Incremental and Decremental Operators with a For Loop</vt:lpstr>
      <vt:lpstr>Prefix Vs Postfix Notations of the Incremental and Decremental Operators with a For Loop</vt:lpstr>
      <vt:lpstr>Final Output</vt:lpstr>
      <vt:lpstr>In-class Problem:</vt:lpstr>
      <vt:lpstr>Pseudocode – for Loop Example</vt:lpstr>
      <vt:lpstr>for Loop Example</vt:lpstr>
      <vt:lpstr>5.  Infinite Loops</vt:lpstr>
      <vt:lpstr>Example</vt:lpstr>
      <vt:lpstr>Be Careful!</vt:lpstr>
      <vt:lpstr>6.  Nested Loops</vt:lpstr>
      <vt:lpstr>Pseudocode – Nested for Loop Example</vt:lpstr>
      <vt:lpstr>Pseudocode – Nested for Loop Example</vt:lpstr>
      <vt:lpstr>Nested for Loop Example</vt:lpstr>
      <vt:lpstr>Nested Loops Iterations</vt:lpstr>
      <vt:lpstr>  7. Using break and continue</vt:lpstr>
      <vt:lpstr>Example of break</vt:lpstr>
      <vt:lpstr>Example of continue</vt:lpstr>
      <vt:lpstr>In-class Problem</vt:lpstr>
      <vt:lpstr>Partial Solution</vt:lpstr>
      <vt:lpstr>In-class Problem #2</vt:lpstr>
      <vt:lpstr>Pseudocode – while Loop Sentinel Value</vt:lpstr>
      <vt:lpstr>    End of Module 4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CSE1301</dc:title>
  <dc:creator>Jon Preston</dc:creator>
  <cp:lastModifiedBy>Jeff Chastine</cp:lastModifiedBy>
  <cp:revision>310</cp:revision>
  <dcterms:created xsi:type="dcterms:W3CDTF">2017-03-19T10:32:05Z</dcterms:created>
  <dcterms:modified xsi:type="dcterms:W3CDTF">2020-08-19T15:05:33Z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2012-04-21T00:00:00Z</vt:filetime>
  </property>
  <property fmtid="{D5CDD505-2E9C-101B-9397-08002B2CF9AE}" pid="3" name="LastSaved">
    <vt:filetime>2017-03-19T00:00:00Z</vt:filetime>
  </property>
</Properties>
</file>