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69"/>
  </p:notesMasterIdLst>
  <p:handoutMasterIdLst>
    <p:handoutMasterId r:id="rId70"/>
  </p:handoutMasterIdLst>
  <p:sldIdLst>
    <p:sldId id="420" r:id="rId2"/>
    <p:sldId id="537" r:id="rId3"/>
    <p:sldId id="538" r:id="rId4"/>
    <p:sldId id="556" r:id="rId5"/>
    <p:sldId id="557" r:id="rId6"/>
    <p:sldId id="558" r:id="rId7"/>
    <p:sldId id="612" r:id="rId8"/>
    <p:sldId id="540" r:id="rId9"/>
    <p:sldId id="610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1" r:id="rId22"/>
    <p:sldId id="572" r:id="rId23"/>
    <p:sldId id="574" r:id="rId24"/>
    <p:sldId id="575" r:id="rId25"/>
    <p:sldId id="576" r:id="rId26"/>
    <p:sldId id="577" r:id="rId27"/>
    <p:sldId id="578" r:id="rId28"/>
    <p:sldId id="579" r:id="rId29"/>
    <p:sldId id="580" r:id="rId30"/>
    <p:sldId id="581" r:id="rId31"/>
    <p:sldId id="582" r:id="rId32"/>
    <p:sldId id="583" r:id="rId33"/>
    <p:sldId id="585" r:id="rId34"/>
    <p:sldId id="586" r:id="rId35"/>
    <p:sldId id="587" r:id="rId36"/>
    <p:sldId id="588" r:id="rId37"/>
    <p:sldId id="589" r:id="rId38"/>
    <p:sldId id="590" r:id="rId39"/>
    <p:sldId id="591" r:id="rId40"/>
    <p:sldId id="592" r:id="rId41"/>
    <p:sldId id="593" r:id="rId42"/>
    <p:sldId id="594" r:id="rId43"/>
    <p:sldId id="596" r:id="rId44"/>
    <p:sldId id="597" r:id="rId45"/>
    <p:sldId id="598" r:id="rId46"/>
    <p:sldId id="599" r:id="rId47"/>
    <p:sldId id="600" r:id="rId48"/>
    <p:sldId id="601" r:id="rId49"/>
    <p:sldId id="602" r:id="rId50"/>
    <p:sldId id="603" r:id="rId51"/>
    <p:sldId id="604" r:id="rId52"/>
    <p:sldId id="605" r:id="rId53"/>
    <p:sldId id="607" r:id="rId54"/>
    <p:sldId id="609" r:id="rId55"/>
    <p:sldId id="611" r:id="rId56"/>
    <p:sldId id="546" r:id="rId57"/>
    <p:sldId id="547" r:id="rId58"/>
    <p:sldId id="548" r:id="rId59"/>
    <p:sldId id="613" r:id="rId60"/>
    <p:sldId id="550" r:id="rId61"/>
    <p:sldId id="614" r:id="rId62"/>
    <p:sldId id="551" r:id="rId63"/>
    <p:sldId id="552" r:id="rId64"/>
    <p:sldId id="553" r:id="rId65"/>
    <p:sldId id="554" r:id="rId66"/>
    <p:sldId id="615" r:id="rId67"/>
    <p:sldId id="472" r:id="rId6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4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1440" y="17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75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040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6199E5-986C-6B48-BC8A-CF180E664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75FD1-974F-7445-A936-A5034342EC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637E63E9-B253-B94A-AE48-028EF49232FD}" type="datetimeFigureOut">
              <a:rPr lang="en-US" altLang="en-US"/>
              <a:pPr/>
              <a:t>8/19/20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8B798-64B0-7F47-A55E-F9BC3145EB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74466-60F4-FA4E-976C-9BE1D9D0FB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304B74D7-9A97-8F44-817C-D7C96673C1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830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CCC02D-07F9-CD45-8D94-FCD502661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FF332-B4E1-5E4B-9E57-0134CF6F53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CC3EF90-FCF5-CC41-9A5A-15A8F83B20D0}" type="datetimeFigureOut">
              <a:rPr lang="en-US" altLang="en-US"/>
              <a:pPr/>
              <a:t>8/19/20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DEDE843-E0E6-FF41-BE32-C980B12CB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BFD7777-8761-3248-B860-370D60236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AF59C-E359-024D-B379-31D7A859ED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3405E-12E8-5D48-8832-AA448DD7D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05043E83-1B97-CD47-9A6A-7D3D30D0D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31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98851"/>
            <a:ext cx="2057400" cy="365125"/>
          </a:xfrm>
        </p:spPr>
        <p:txBody>
          <a:bodyPr/>
          <a:lstStyle/>
          <a:p>
            <a:fld id="{2CC35A4E-4F23-134B-9DEB-4F029E473A86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98851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98851"/>
            <a:ext cx="2057400" cy="365125"/>
          </a:xfrm>
        </p:spPr>
        <p:txBody>
          <a:bodyPr/>
          <a:lstStyle/>
          <a:p>
            <a:fld id="{90F4C23C-58C8-A244-9FB3-B88DC40AEF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81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CAFF-07BA-B341-BFDC-BCA74E3CABDC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FF2D-4CD6-1B46-8F18-5DAA9327A7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19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D098-F60A-5F4A-B137-B49E18113946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8DA9-40A8-6A47-B878-741D3658D3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0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09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5A6F-C9AE-AF4D-BACF-BC80938FD829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3DF5-809C-8343-9FA5-D2B089C348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31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4CD5-1E61-4441-A209-B298036EC71F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6DC1-3DC0-B342-AF31-EB0B20E5FC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11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E704-E068-5B43-AAA3-725F5C3FD171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E622-A858-F44F-AF52-2A0F9B6C3A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08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21EA-B40B-4B46-9C22-AD0935635CD1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3CE4-681A-5644-AC7E-81EA8FA894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85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EEAC-D3E0-154B-B539-84AC6912BF71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508D-E372-B546-B6C5-BC075EF52AB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75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16DC-E33F-C14B-9163-D6281A6F4408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D577-89CF-C84C-97D4-7A07F6F97B5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3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6638-88BF-844D-8A5A-0477AB8B2C5F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69C6-0057-DE44-B5C9-1D0699C469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77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E2BAF-A579-1B4F-90C0-E66E858B50AF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18EA0-40AC-B443-9D2C-89A59ABC46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20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 b="1" dirty="0"/>
              <a:t>Module 8 </a:t>
            </a:r>
            <a:r>
              <a:rPr lang="mr-IN" altLang="en-US" sz="4800" b="1" dirty="0"/>
              <a:t>–</a:t>
            </a:r>
            <a:r>
              <a:rPr lang="en-US" altLang="en-US" sz="4800" b="1" dirty="0"/>
              <a:t> </a:t>
            </a:r>
            <a:r>
              <a:rPr lang="en-US" altLang="en-US" sz="4800" b="1"/>
              <a:t>Part 2</a:t>
            </a:r>
            <a:br>
              <a:rPr lang="en-US" altLang="en-US" sz="4745" b="1" dirty="0"/>
            </a:br>
            <a:endParaRPr lang="en-US" altLang="en-US" sz="4745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b="1" dirty="0"/>
              <a:t>2D Arrays and LISTS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F04A90-48D9-4199-BE5F-ECB92E95CD88}" type="datetime1">
              <a:rPr lang="en-US" altLang="en-US"/>
              <a:pPr>
                <a:defRPr/>
              </a:pPr>
              <a:t>8/19/20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CSE 1321 Module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293E0-D922-E940-94B0-6C053201796F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467600" y="541106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Picture 10" descr="Java Logo">
            <a:extLst>
              <a:ext uri="{FF2B5EF4-FFF2-40B4-BE49-F238E27FC236}">
                <a16:creationId xmlns:a16="http://schemas.microsoft.com/office/drawing/2014/main" id="{A47EF068-EC08-494E-AA63-7A06A70B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760" y="1669884"/>
            <a:ext cx="1074856" cy="10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 Sharp Logo">
            <a:extLst>
              <a:ext uri="{FF2B5EF4-FFF2-40B4-BE49-F238E27FC236}">
                <a16:creationId xmlns:a16="http://schemas.microsoft.com/office/drawing/2014/main" id="{3A0B6E3C-A598-C844-9BA3-B042B781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752" y="3159745"/>
            <a:ext cx="994848" cy="9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showing C++" title="C++ Logo">
            <a:extLst>
              <a:ext uri="{FF2B5EF4-FFF2-40B4-BE49-F238E27FC236}">
                <a16:creationId xmlns:a16="http://schemas.microsoft.com/office/drawing/2014/main" id="{3AA05AE6-856C-B54D-A51D-BB8FDE414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145" y="4429918"/>
            <a:ext cx="754062" cy="84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2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43000" y="455474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88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685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514600" y="2743200"/>
            <a:ext cx="3124200" cy="0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57400" y="3197352"/>
            <a:ext cx="0" cy="3127248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38800" y="2667000"/>
            <a:ext cx="0" cy="152400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514600" y="2667000"/>
            <a:ext cx="0" cy="152400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981200" y="3197352"/>
            <a:ext cx="152400" cy="3048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981200" y="6321552"/>
            <a:ext cx="152400" cy="3048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50842" y="2209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71600" y="44913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4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685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69988" y="1981200"/>
            <a:ext cx="2835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How do we initialize this?</a:t>
            </a:r>
          </a:p>
        </p:txBody>
      </p:sp>
    </p:spTree>
    <p:extLst>
      <p:ext uri="{BB962C8B-B14F-4D97-AF65-F5344CB8AC3E}">
        <p14:creationId xmlns:p14="http://schemas.microsoft.com/office/powerpoint/2010/main" val="728992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47933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772400" y="2590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72400" y="2209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066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81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447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F2A2531-8D90-3449-A445-52493231DD4A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5C1ED5-96A4-8046-AF43-9EA633C307F6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160496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4600" y="3197352"/>
            <a:ext cx="815529" cy="762000"/>
          </a:xfrm>
          <a:prstGeom prst="rect">
            <a:avLst/>
          </a:prstGeom>
          <a:solidFill>
            <a:srgbClr val="FF0000">
              <a:alpha val="7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752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76400" y="3569732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95600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6800" y="3352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63948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384845-AD4C-504A-BD3A-48F4B3FC4B7D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5B7EE32-4DA8-274F-AC5B-608597DFA5F6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72CE3E-F337-1341-8525-BF5920224E70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4A9014-88E7-7144-8F6A-2BAE0D57C06E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71017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447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76400" y="35814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636852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CDC205B-0D8D-5F45-A786-D94B0DDC1CBF}"/>
              </a:ext>
            </a:extLst>
          </p:cNvPr>
          <p:cNvSpPr txBox="1"/>
          <p:nvPr/>
        </p:nvSpPr>
        <p:spPr>
          <a:xfrm>
            <a:off x="1066800" y="3352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79D6B5-BF46-BC44-BF6C-D8BE4EB0E60D}"/>
              </a:ext>
            </a:extLst>
          </p:cNvPr>
          <p:cNvSpPr txBox="1"/>
          <p:nvPr/>
        </p:nvSpPr>
        <p:spPr>
          <a:xfrm>
            <a:off x="3406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D10B59-978E-D946-833D-7B117B525871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156B1DD-9C4E-6D44-A7CF-4E7BFC46B2CA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D8464B-BB7F-A54C-B923-E257B597C1C4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001AA9-D876-6447-BA39-381005B42902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1736337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99271" y="3197352"/>
            <a:ext cx="815529" cy="762000"/>
          </a:xfrm>
          <a:prstGeom prst="rect">
            <a:avLst/>
          </a:prstGeom>
          <a:solidFill>
            <a:srgbClr val="FF0000">
              <a:alpha val="7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752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76400" y="35814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636852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2027F47-44B1-5F47-B67F-27AC11CE6B96}"/>
              </a:ext>
            </a:extLst>
          </p:cNvPr>
          <p:cNvSpPr txBox="1"/>
          <p:nvPr/>
        </p:nvSpPr>
        <p:spPr>
          <a:xfrm>
            <a:off x="1066800" y="3352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330CD1-1D84-AD4C-86B6-848609135E42}"/>
              </a:ext>
            </a:extLst>
          </p:cNvPr>
          <p:cNvSpPr txBox="1"/>
          <p:nvPr/>
        </p:nvSpPr>
        <p:spPr>
          <a:xfrm>
            <a:off x="3406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8CBFA3-F152-7E4E-B3AD-95EC700AD8D4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D7484F-BC8C-6548-A297-CFE02487EBE4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B2A3BD-2684-F84A-B315-E95C5D652BC1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3F0CF9-6B95-4C48-AC0E-F51C9D9FCD4D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461486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447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76400" y="35814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414790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87A456-8CB8-6C4C-8D08-2D670A705149}"/>
              </a:ext>
            </a:extLst>
          </p:cNvPr>
          <p:cNvSpPr txBox="1"/>
          <p:nvPr/>
        </p:nvSpPr>
        <p:spPr>
          <a:xfrm>
            <a:off x="1066800" y="3352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F112ED-8400-9B46-B787-B33F1065C482}"/>
              </a:ext>
            </a:extLst>
          </p:cNvPr>
          <p:cNvSpPr txBox="1"/>
          <p:nvPr/>
        </p:nvSpPr>
        <p:spPr>
          <a:xfrm>
            <a:off x="4168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40F45C-78EB-6046-BEFB-7EB6759E3C09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3985159-3BB5-5D4E-8B4F-68EA00F33EC7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9A13B2-F65A-C14C-AF7E-16DB849729C1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A2644A-2365-1B49-9B2A-D1F1879FCDFC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164272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68828" y="3197352"/>
            <a:ext cx="815529" cy="762000"/>
          </a:xfrm>
          <a:prstGeom prst="rect">
            <a:avLst/>
          </a:prstGeom>
          <a:solidFill>
            <a:srgbClr val="FF0000">
              <a:alpha val="7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752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76400" y="35814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414790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BD49E63-E6C2-5841-ACDD-07B3A8EAD3AA}"/>
              </a:ext>
            </a:extLst>
          </p:cNvPr>
          <p:cNvSpPr txBox="1"/>
          <p:nvPr/>
        </p:nvSpPr>
        <p:spPr>
          <a:xfrm>
            <a:off x="1066800" y="3352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8D9099-876B-6842-9184-894198FD7735}"/>
              </a:ext>
            </a:extLst>
          </p:cNvPr>
          <p:cNvSpPr txBox="1"/>
          <p:nvPr/>
        </p:nvSpPr>
        <p:spPr>
          <a:xfrm>
            <a:off x="4168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B131B1-8DA6-904C-B0C3-C6C46FACE1BB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9B8EB4-075F-8645-90D5-D0741A0E4586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69E66C-D8B9-5542-A29A-F143FCE99AC9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42A3E7-C138-FE4D-8C95-BB4873679844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127391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6ED31DD-0F51-414E-9549-A1AF3F732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454923" eaLnBrk="1" fontAlgn="auto" hangingPunct="1">
              <a:spcAft>
                <a:spcPts val="0"/>
              </a:spcAft>
              <a:defRPr/>
            </a:pPr>
            <a:r>
              <a:rPr lang="en-US" altLang="en-US" sz="4378" b="1" dirty="0"/>
              <a:t>2D vs 1D Arrays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B79F2A5-BE7F-4076-A1C8-328CC2B2CD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3184" i="1" dirty="0"/>
              <a:t>Still</a:t>
            </a:r>
            <a:r>
              <a:rPr lang="en-US" altLang="en-US" sz="3184" dirty="0"/>
              <a:t> hold several values </a:t>
            </a:r>
            <a:r>
              <a:rPr lang="en-US" altLang="en-US" sz="3184" i="1" dirty="0"/>
              <a:t>of the same type</a:t>
            </a:r>
            <a:r>
              <a:rPr lang="en-US" altLang="en-US" sz="3184" dirty="0"/>
              <a:t> (homogeneous)</a:t>
            </a:r>
          </a:p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3184" i="1" dirty="0"/>
              <a:t>Still</a:t>
            </a:r>
            <a:r>
              <a:rPr lang="en-US" altLang="en-US" sz="3184" dirty="0"/>
              <a:t> based on a slot number (the </a:t>
            </a:r>
            <a:r>
              <a:rPr lang="en-US" altLang="en-US" sz="3184" dirty="0">
                <a:solidFill>
                  <a:srgbClr val="FF0000"/>
                </a:solidFill>
              </a:rPr>
              <a:t>index</a:t>
            </a:r>
            <a:r>
              <a:rPr lang="en-US" altLang="en-US" sz="3184" dirty="0"/>
              <a:t> number), but has </a:t>
            </a:r>
            <a:r>
              <a:rPr lang="en-US" altLang="en-US" sz="3184" i="1" dirty="0"/>
              <a:t>two</a:t>
            </a:r>
            <a:r>
              <a:rPr lang="en-US" altLang="en-US" sz="3184" dirty="0"/>
              <a:t> now</a:t>
            </a:r>
          </a:p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3184" i="1" dirty="0"/>
              <a:t>Still</a:t>
            </a:r>
            <a:r>
              <a:rPr lang="en-US" altLang="en-US" sz="3184" dirty="0"/>
              <a:t> have instant access</a:t>
            </a:r>
          </a:p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3184" i="1" dirty="0"/>
              <a:t>Still</a:t>
            </a:r>
            <a:r>
              <a:rPr lang="en-US" altLang="en-US" sz="3184" dirty="0"/>
              <a:t> Static</a:t>
            </a:r>
          </a:p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3184" dirty="0"/>
              <a:t>Typically use </a:t>
            </a:r>
            <a:r>
              <a:rPr lang="en-US" altLang="en-US" sz="3184" u="sng" dirty="0"/>
              <a:t>nested loops</a:t>
            </a:r>
            <a:r>
              <a:rPr lang="en-US" altLang="en-US" sz="3184" dirty="0"/>
              <a:t> to traverse array</a:t>
            </a:r>
            <a:endParaRPr lang="en-US" altLang="en-US" sz="3184" u="sng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0A520-922C-43D3-8CFD-D8A666DF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19654-40AE-4CB8-994C-9CA6945B265D}" type="datetime1">
              <a:rPr lang="en-US"/>
              <a:pPr>
                <a:defRPr/>
              </a:pPr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E89FE-12A3-4C56-B96C-45033ABF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48134" name="Slide Number Placeholder 3">
            <a:extLst>
              <a:ext uri="{FF2B5EF4-FFF2-40B4-BE49-F238E27FC236}">
                <a16:creationId xmlns:a16="http://schemas.microsoft.com/office/drawing/2014/main" id="{3B63B153-ACD0-4481-8333-E5C11616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BBBADD0E-C452-4A28-9041-62528BA5632D}" type="slidenum">
              <a:rPr lang="en-US" altLang="en-US" sz="900" smtClean="0">
                <a:solidFill>
                  <a:srgbClr val="898989"/>
                </a:solidFill>
              </a:rPr>
              <a:pPr/>
              <a:t>2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34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447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76400" y="35814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176790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1BEC274-9029-F54F-8BE1-0FF20411E744}"/>
              </a:ext>
            </a:extLst>
          </p:cNvPr>
          <p:cNvSpPr txBox="1"/>
          <p:nvPr/>
        </p:nvSpPr>
        <p:spPr>
          <a:xfrm>
            <a:off x="1066800" y="3352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739F13-18AB-5F4E-A7F1-14E65682CD4A}"/>
              </a:ext>
            </a:extLst>
          </p:cNvPr>
          <p:cNvSpPr txBox="1"/>
          <p:nvPr/>
        </p:nvSpPr>
        <p:spPr>
          <a:xfrm>
            <a:off x="4930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575B8D-EF14-854C-A5E5-D84BB5D5BAC2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ED8227-5B33-F845-B7A2-A222C2ED3D7C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988157-867F-9D46-855F-7F166DC48FF5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BD2D4C-CE38-684E-99CF-D4678D908772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276536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838385" y="3197352"/>
            <a:ext cx="815529" cy="762000"/>
          </a:xfrm>
          <a:prstGeom prst="rect">
            <a:avLst/>
          </a:prstGeom>
          <a:solidFill>
            <a:srgbClr val="FF0000">
              <a:alpha val="7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752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76400" y="35814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176790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CAF38E7-BE25-D441-A710-8705E19FF4BB}"/>
              </a:ext>
            </a:extLst>
          </p:cNvPr>
          <p:cNvSpPr txBox="1"/>
          <p:nvPr/>
        </p:nvSpPr>
        <p:spPr>
          <a:xfrm>
            <a:off x="1066800" y="3352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E040D4-AD1F-994F-9906-BC04B94D70B7}"/>
              </a:ext>
            </a:extLst>
          </p:cNvPr>
          <p:cNvSpPr txBox="1"/>
          <p:nvPr/>
        </p:nvSpPr>
        <p:spPr>
          <a:xfrm>
            <a:off x="4930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6D1459-6302-D34D-82FA-1FD18D24EDAD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3C462D-0D79-DC41-9F4E-6CF4D066E02C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5B1543-5B78-5D47-9ED4-DDC7EDF5DDA4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CB7339-A42F-4B4D-AA7C-95695C7DB5F4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599923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447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76400" y="35814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D71721F-8C04-B747-A877-913227C8CEC6}"/>
              </a:ext>
            </a:extLst>
          </p:cNvPr>
          <p:cNvSpPr txBox="1"/>
          <p:nvPr/>
        </p:nvSpPr>
        <p:spPr>
          <a:xfrm>
            <a:off x="1066800" y="3352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809B0C-9CE3-7F46-A2E7-2324A91A9B2A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D0A6DF2-D395-DF4D-9D5D-5AA2994323ED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B98FAF-7D0D-4E4C-AA2E-C9421A88659E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A01F9C-8386-4046-A266-85483859B237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475449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FOR each element in a col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81000" y="1066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76400" y="43434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75EDBD-D2B1-784B-81A0-78D7BAA8403B}"/>
              </a:ext>
            </a:extLst>
          </p:cNvPr>
          <p:cNvSpPr txBox="1"/>
          <p:nvPr/>
        </p:nvSpPr>
        <p:spPr>
          <a:xfrm>
            <a:off x="1066800" y="4114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CDF730-D85E-AC40-8674-6F7103808E2C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2A0E92-88D0-2E40-9D1B-E17F61A97C9B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1027555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447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76400" y="43434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74852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75EDBD-D2B1-784B-81A0-78D7BAA8403B}"/>
              </a:ext>
            </a:extLst>
          </p:cNvPr>
          <p:cNvSpPr txBox="1"/>
          <p:nvPr/>
        </p:nvSpPr>
        <p:spPr>
          <a:xfrm>
            <a:off x="1066800" y="4114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300C48-27E1-5F4B-98E7-02DAF36AD55D}"/>
              </a:ext>
            </a:extLst>
          </p:cNvPr>
          <p:cNvSpPr txBox="1"/>
          <p:nvPr/>
        </p:nvSpPr>
        <p:spPr>
          <a:xfrm>
            <a:off x="2644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EF804DE-93CD-A743-AA46-E4EFC90A32DD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1638AF8-1D5E-ED49-A14F-C7050695F947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C46842-EF95-F946-BC9F-EF92404D4227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160137-B759-1547-9B20-9DBC77A03871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5874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4600" y="3962400"/>
            <a:ext cx="815529" cy="762000"/>
          </a:xfrm>
          <a:prstGeom prst="rect">
            <a:avLst/>
          </a:prstGeom>
          <a:solidFill>
            <a:srgbClr val="FF0000">
              <a:alpha val="7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752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76400" y="43434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74852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38E090B-6F8E-9B4A-ABBA-03FC5B2B70F1}"/>
              </a:ext>
            </a:extLst>
          </p:cNvPr>
          <p:cNvSpPr txBox="1"/>
          <p:nvPr/>
        </p:nvSpPr>
        <p:spPr>
          <a:xfrm>
            <a:off x="1066800" y="4114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921775-2741-AA40-82F5-D693EC28D0ED}"/>
              </a:ext>
            </a:extLst>
          </p:cNvPr>
          <p:cNvSpPr txBox="1"/>
          <p:nvPr/>
        </p:nvSpPr>
        <p:spPr>
          <a:xfrm>
            <a:off x="2644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52561B-B905-8743-80D8-0E489278C88F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7FF783-A866-2548-90D9-D47CC84C31C0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EE1DA-5D02-0F44-8EB2-868D1C2A3B72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FA9963-7701-2C40-8873-1BC869AAD26B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1555782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447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76400" y="43434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652790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AF65E2-F0AF-6C4F-9C93-54A7F26C0571}"/>
              </a:ext>
            </a:extLst>
          </p:cNvPr>
          <p:cNvSpPr txBox="1"/>
          <p:nvPr/>
        </p:nvSpPr>
        <p:spPr>
          <a:xfrm>
            <a:off x="1066800" y="4114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C1AAC6-1C8F-FA49-BFA1-59C76268FA5E}"/>
              </a:ext>
            </a:extLst>
          </p:cNvPr>
          <p:cNvSpPr txBox="1"/>
          <p:nvPr/>
        </p:nvSpPr>
        <p:spPr>
          <a:xfrm>
            <a:off x="3406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AFF2C9-DA4A-044A-BF7A-4C42B49C76DD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2198824-A7EF-7240-9F8A-E753C7BFE5DE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091151-055B-F34F-B8CA-93DF92E1A7B7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42EAFA-E644-0E45-8B2B-313A2007F19B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280482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99271" y="3962400"/>
            <a:ext cx="815529" cy="762000"/>
          </a:xfrm>
          <a:prstGeom prst="rect">
            <a:avLst/>
          </a:prstGeom>
          <a:solidFill>
            <a:srgbClr val="FF0000">
              <a:alpha val="7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752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76400" y="43434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52790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B8F9585-CEB2-7549-B446-C1E10C1DFE46}"/>
              </a:ext>
            </a:extLst>
          </p:cNvPr>
          <p:cNvSpPr txBox="1"/>
          <p:nvPr/>
        </p:nvSpPr>
        <p:spPr>
          <a:xfrm>
            <a:off x="1066800" y="4114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9F3C6E-A4C2-3541-9F3C-EB9EB592B516}"/>
              </a:ext>
            </a:extLst>
          </p:cNvPr>
          <p:cNvSpPr txBox="1"/>
          <p:nvPr/>
        </p:nvSpPr>
        <p:spPr>
          <a:xfrm>
            <a:off x="3406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749F21-9061-7740-BEC2-65D59E133C1E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2C50AF-74B1-EB43-A6B1-2A75D60C420D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D05D04-4C47-FE4F-A88D-9A3D08AAE073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FF908F-D673-2945-8792-5DE05F572E0F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342184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447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76400" y="43434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398852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D91A2AC-064F-A649-9DB0-0E36FBDD28F1}"/>
              </a:ext>
            </a:extLst>
          </p:cNvPr>
          <p:cNvSpPr txBox="1"/>
          <p:nvPr/>
        </p:nvSpPr>
        <p:spPr>
          <a:xfrm>
            <a:off x="1066800" y="4114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F5FEA7-B7B3-0F4D-A49D-2BA1F7FB969E}"/>
              </a:ext>
            </a:extLst>
          </p:cNvPr>
          <p:cNvSpPr txBox="1"/>
          <p:nvPr/>
        </p:nvSpPr>
        <p:spPr>
          <a:xfrm>
            <a:off x="4168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6A9796-2F59-8847-AC87-DC2F48D0BABB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DBEA88-5E57-E145-9873-C76BBDFAE78C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96616A-7753-FC45-98A1-3D11635C4C71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0D9351-D3F0-3548-93AC-114F42F0710A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126793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68828" y="3962400"/>
            <a:ext cx="815529" cy="762000"/>
          </a:xfrm>
          <a:prstGeom prst="rect">
            <a:avLst/>
          </a:prstGeom>
          <a:solidFill>
            <a:srgbClr val="FF0000">
              <a:alpha val="7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752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76400" y="43434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398852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DC05092-1C10-2040-8D1F-274521FC1827}"/>
              </a:ext>
            </a:extLst>
          </p:cNvPr>
          <p:cNvSpPr txBox="1"/>
          <p:nvPr/>
        </p:nvSpPr>
        <p:spPr>
          <a:xfrm>
            <a:off x="1066800" y="4114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AE9201-F74F-E040-A1BE-0B78E0E18C8E}"/>
              </a:ext>
            </a:extLst>
          </p:cNvPr>
          <p:cNvSpPr txBox="1"/>
          <p:nvPr/>
        </p:nvSpPr>
        <p:spPr>
          <a:xfrm>
            <a:off x="4168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12EBC58-6770-B648-A754-82A78E0D0B97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E0256C-00DA-4343-9AEA-822DCD43308D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AA446A-4277-A743-8182-49FFFD6D74D8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A5C936-7089-2043-BE9E-0B0E2DD1E777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72237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99857-467F-45A5-B722-A8F34332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A6F16D-A3BC-4240-B112-371B8CEE9A3B}" type="datetime1">
              <a:rPr lang="en-US"/>
              <a:pPr>
                <a:defRPr/>
              </a:pPr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95F6F-5D3F-4E88-97EC-C56BD1A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49276" name="Slide Number Placeholder 3">
            <a:extLst>
              <a:ext uri="{FF2B5EF4-FFF2-40B4-BE49-F238E27FC236}">
                <a16:creationId xmlns:a16="http://schemas.microsoft.com/office/drawing/2014/main" id="{9D24357C-1540-433C-BFD6-8D011701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2EE170FA-571E-48B8-A7DC-0C855B55C267}" type="slidenum">
              <a:rPr lang="en-US" altLang="en-US" sz="900" smtClean="0">
                <a:solidFill>
                  <a:srgbClr val="898989"/>
                </a:solidFill>
              </a:rPr>
              <a:pPr/>
              <a:t>3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5378" name="Rectangle 18">
            <a:extLst>
              <a:ext uri="{FF2B5EF4-FFF2-40B4-BE49-F238E27FC236}">
                <a16:creationId xmlns:a16="http://schemas.microsoft.com/office/drawing/2014/main" id="{538526B2-AC2E-4CEC-8831-02CAB9551F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77975" y="349730"/>
            <a:ext cx="7543800" cy="725488"/>
          </a:xfrm>
        </p:spPr>
        <p:txBody>
          <a:bodyPr rtlCol="0">
            <a:normAutofit/>
          </a:bodyPr>
          <a:lstStyle/>
          <a:p>
            <a:pPr defTabSz="454923" eaLnBrk="1" fontAlgn="auto" hangingPunct="1">
              <a:spcAft>
                <a:spcPts val="0"/>
              </a:spcAft>
              <a:defRPr/>
            </a:pPr>
            <a:r>
              <a:rPr lang="en-US" altLang="en-US" sz="4378" dirty="0"/>
              <a:t>What 2D Arrays look like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2A337E24-1AB3-4429-BE87-4847D8CA1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1470025"/>
            <a:ext cx="5832475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3674">
              <a:cs typeface="+mn-cs"/>
            </a:endParaRPr>
          </a:p>
        </p:txBody>
      </p:sp>
      <p:sp>
        <p:nvSpPr>
          <p:cNvPr id="4100" name="Line 5">
            <a:extLst>
              <a:ext uri="{FF2B5EF4-FFF2-40B4-BE49-F238E27FC236}">
                <a16:creationId xmlns:a16="http://schemas.microsoft.com/office/drawing/2014/main" id="{DC16B30C-863A-40B9-9628-9145DB4A1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147002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01" name="Line 6">
            <a:extLst>
              <a:ext uri="{FF2B5EF4-FFF2-40B4-BE49-F238E27FC236}">
                <a16:creationId xmlns:a16="http://schemas.microsoft.com/office/drawing/2014/main" id="{7568F8D9-922B-4794-B143-F144ACDEB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4850" y="147002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02" name="Line 7">
            <a:extLst>
              <a:ext uri="{FF2B5EF4-FFF2-40B4-BE49-F238E27FC236}">
                <a16:creationId xmlns:a16="http://schemas.microsoft.com/office/drawing/2014/main" id="{0F39E659-D767-4990-8216-D18DD3D4E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147002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03" name="Line 8">
            <a:extLst>
              <a:ext uri="{FF2B5EF4-FFF2-40B4-BE49-F238E27FC236}">
                <a16:creationId xmlns:a16="http://schemas.microsoft.com/office/drawing/2014/main" id="{21DF4DC9-E07F-41FA-B170-CCEDAFFE7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388" y="147002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04" name="Line 9">
            <a:extLst>
              <a:ext uri="{FF2B5EF4-FFF2-40B4-BE49-F238E27FC236}">
                <a16:creationId xmlns:a16="http://schemas.microsoft.com/office/drawing/2014/main" id="{153B3674-61FD-4EC7-AAD5-6BFC1B1DD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147002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05" name="Line 10">
            <a:extLst>
              <a:ext uri="{FF2B5EF4-FFF2-40B4-BE49-F238E27FC236}">
                <a16:creationId xmlns:a16="http://schemas.microsoft.com/office/drawing/2014/main" id="{5A33F3F0-2F1A-4726-BE7D-7FEDB1719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147002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9162" name="Text Box 11">
            <a:extLst>
              <a:ext uri="{FF2B5EF4-FFF2-40B4-BE49-F238E27FC236}">
                <a16:creationId xmlns:a16="http://schemas.microsoft.com/office/drawing/2014/main" id="{5F0B7FCA-40DE-4CE5-8F32-061684A9A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863" y="969963"/>
            <a:ext cx="433387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49163" name="Text Box 12">
            <a:extLst>
              <a:ext uri="{FF2B5EF4-FFF2-40B4-BE49-F238E27FC236}">
                <a16:creationId xmlns:a16="http://schemas.microsoft.com/office/drawing/2014/main" id="{9342ABF4-4ABB-4203-9445-3AFE8C3E8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960438"/>
            <a:ext cx="4333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9164" name="Text Box 13">
            <a:extLst>
              <a:ext uri="{FF2B5EF4-FFF2-40B4-BE49-F238E27FC236}">
                <a16:creationId xmlns:a16="http://schemas.microsoft.com/office/drawing/2014/main" id="{A7697B4B-4E41-4C4E-BFBD-A89020A6E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838" y="960438"/>
            <a:ext cx="4333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9165" name="Text Box 14">
            <a:extLst>
              <a:ext uri="{FF2B5EF4-FFF2-40B4-BE49-F238E27FC236}">
                <a16:creationId xmlns:a16="http://schemas.microsoft.com/office/drawing/2014/main" id="{968903C3-6A54-419E-8EFF-767B05634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960438"/>
            <a:ext cx="4333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49166" name="Text Box 15">
            <a:extLst>
              <a:ext uri="{FF2B5EF4-FFF2-40B4-BE49-F238E27FC236}">
                <a16:creationId xmlns:a16="http://schemas.microsoft.com/office/drawing/2014/main" id="{54611ED5-3944-4DDB-889A-28E7C701B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788" y="960438"/>
            <a:ext cx="4333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49167" name="Text Box 16">
            <a:extLst>
              <a:ext uri="{FF2B5EF4-FFF2-40B4-BE49-F238E27FC236}">
                <a16:creationId xmlns:a16="http://schemas.microsoft.com/office/drawing/2014/main" id="{4909DF97-5298-46DB-A5E5-4D0237503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960438"/>
            <a:ext cx="4333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49168" name="Text Box 17">
            <a:extLst>
              <a:ext uri="{FF2B5EF4-FFF2-40B4-BE49-F238E27FC236}">
                <a16:creationId xmlns:a16="http://schemas.microsoft.com/office/drawing/2014/main" id="{9D37697B-F500-48CE-B837-B6AB1AD0E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960438"/>
            <a:ext cx="4333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4113" name="Text Box 20">
            <a:extLst>
              <a:ext uri="{FF2B5EF4-FFF2-40B4-BE49-F238E27FC236}">
                <a16:creationId xmlns:a16="http://schemas.microsoft.com/office/drawing/2014/main" id="{0B6BE46A-F1A6-491D-8ABB-C00A2B2FE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2024063"/>
            <a:ext cx="1284288" cy="4714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143">
                <a:latin typeface="Tahoma" panose="020B0604030504040204" pitchFamily="34" charset="0"/>
                <a:cs typeface="+mn-cs"/>
              </a:rPr>
              <a:t>myArray</a:t>
            </a:r>
          </a:p>
        </p:txBody>
      </p:sp>
      <p:sp>
        <p:nvSpPr>
          <p:cNvPr id="4114" name="Rectangle 21">
            <a:extLst>
              <a:ext uri="{FF2B5EF4-FFF2-40B4-BE49-F238E27FC236}">
                <a16:creationId xmlns:a16="http://schemas.microsoft.com/office/drawing/2014/main" id="{E5C2C7F2-2BE4-4985-B6DF-9DDDBBDBE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2055813"/>
            <a:ext cx="5832475" cy="58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3674">
              <a:cs typeface="+mn-cs"/>
            </a:endParaRPr>
          </a:p>
        </p:txBody>
      </p:sp>
      <p:sp>
        <p:nvSpPr>
          <p:cNvPr id="4115" name="Line 22">
            <a:extLst>
              <a:ext uri="{FF2B5EF4-FFF2-40B4-BE49-F238E27FC236}">
                <a16:creationId xmlns:a16="http://schemas.microsoft.com/office/drawing/2014/main" id="{494E0F4E-2F10-4823-8A22-B615B262D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2055813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16" name="Line 23">
            <a:extLst>
              <a:ext uri="{FF2B5EF4-FFF2-40B4-BE49-F238E27FC236}">
                <a16:creationId xmlns:a16="http://schemas.microsoft.com/office/drawing/2014/main" id="{A0C0EA3E-04CC-49C5-A39D-F6CBDC2CC3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4850" y="2055813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17" name="Line 24">
            <a:extLst>
              <a:ext uri="{FF2B5EF4-FFF2-40B4-BE49-F238E27FC236}">
                <a16:creationId xmlns:a16="http://schemas.microsoft.com/office/drawing/2014/main" id="{E3F7ACA5-C9D3-45D4-9F8E-50A3F2788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2055813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18" name="Line 25">
            <a:extLst>
              <a:ext uri="{FF2B5EF4-FFF2-40B4-BE49-F238E27FC236}">
                <a16:creationId xmlns:a16="http://schemas.microsoft.com/office/drawing/2014/main" id="{5FF0238B-EA6D-47AF-A999-C8B48851E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388" y="2055813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19" name="Line 26">
            <a:extLst>
              <a:ext uri="{FF2B5EF4-FFF2-40B4-BE49-F238E27FC236}">
                <a16:creationId xmlns:a16="http://schemas.microsoft.com/office/drawing/2014/main" id="{8166C95B-1595-44A5-AA43-63628C8882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2055813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20" name="Line 27">
            <a:extLst>
              <a:ext uri="{FF2B5EF4-FFF2-40B4-BE49-F238E27FC236}">
                <a16:creationId xmlns:a16="http://schemas.microsoft.com/office/drawing/2014/main" id="{BE6FDA64-9E36-4A0B-A212-4AC1F3AAE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2055813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21" name="Rectangle 28">
            <a:extLst>
              <a:ext uri="{FF2B5EF4-FFF2-40B4-BE49-F238E27FC236}">
                <a16:creationId xmlns:a16="http://schemas.microsoft.com/office/drawing/2014/main" id="{F67FFAC3-B6BF-4590-A2D9-32AE2F8A2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2638425"/>
            <a:ext cx="5832475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3674">
              <a:cs typeface="+mn-cs"/>
            </a:endParaRPr>
          </a:p>
        </p:txBody>
      </p:sp>
      <p:sp>
        <p:nvSpPr>
          <p:cNvPr id="4122" name="Line 29">
            <a:extLst>
              <a:ext uri="{FF2B5EF4-FFF2-40B4-BE49-F238E27FC236}">
                <a16:creationId xmlns:a16="http://schemas.microsoft.com/office/drawing/2014/main" id="{D8283E03-EFBA-4DEA-8436-83285BF2C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263842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23" name="Line 30">
            <a:extLst>
              <a:ext uri="{FF2B5EF4-FFF2-40B4-BE49-F238E27FC236}">
                <a16:creationId xmlns:a16="http://schemas.microsoft.com/office/drawing/2014/main" id="{376ECFF8-01BF-4FB2-879D-32B541D3D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4850" y="263842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24" name="Line 31">
            <a:extLst>
              <a:ext uri="{FF2B5EF4-FFF2-40B4-BE49-F238E27FC236}">
                <a16:creationId xmlns:a16="http://schemas.microsoft.com/office/drawing/2014/main" id="{6AE77173-F308-4188-AE8A-92E21D39B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263842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25" name="Line 32">
            <a:extLst>
              <a:ext uri="{FF2B5EF4-FFF2-40B4-BE49-F238E27FC236}">
                <a16:creationId xmlns:a16="http://schemas.microsoft.com/office/drawing/2014/main" id="{31956511-8027-41A3-83A6-7868AA6E2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388" y="263842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26" name="Line 33">
            <a:extLst>
              <a:ext uri="{FF2B5EF4-FFF2-40B4-BE49-F238E27FC236}">
                <a16:creationId xmlns:a16="http://schemas.microsoft.com/office/drawing/2014/main" id="{D761599D-B271-480D-ADA6-B6FDA772A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263842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27" name="Line 34">
            <a:extLst>
              <a:ext uri="{FF2B5EF4-FFF2-40B4-BE49-F238E27FC236}">
                <a16:creationId xmlns:a16="http://schemas.microsoft.com/office/drawing/2014/main" id="{1152F46A-1886-42A4-AF1C-473BF75CE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263842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28" name="Rectangle 36">
            <a:extLst>
              <a:ext uri="{FF2B5EF4-FFF2-40B4-BE49-F238E27FC236}">
                <a16:creationId xmlns:a16="http://schemas.microsoft.com/office/drawing/2014/main" id="{02984461-9EB7-4552-8424-8E1738C45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3222625"/>
            <a:ext cx="5832475" cy="58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3674">
              <a:cs typeface="+mn-cs"/>
            </a:endParaRPr>
          </a:p>
        </p:txBody>
      </p:sp>
      <p:sp>
        <p:nvSpPr>
          <p:cNvPr id="4129" name="Line 37">
            <a:extLst>
              <a:ext uri="{FF2B5EF4-FFF2-40B4-BE49-F238E27FC236}">
                <a16:creationId xmlns:a16="http://schemas.microsoft.com/office/drawing/2014/main" id="{059CD11A-ABD9-4DB1-917E-1472F1042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3222625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30" name="Line 38">
            <a:extLst>
              <a:ext uri="{FF2B5EF4-FFF2-40B4-BE49-F238E27FC236}">
                <a16:creationId xmlns:a16="http://schemas.microsoft.com/office/drawing/2014/main" id="{8570A715-BB33-4F67-A0AB-E2E143A1E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4850" y="3222625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31" name="Line 39">
            <a:extLst>
              <a:ext uri="{FF2B5EF4-FFF2-40B4-BE49-F238E27FC236}">
                <a16:creationId xmlns:a16="http://schemas.microsoft.com/office/drawing/2014/main" id="{085F8595-C47A-4038-98AF-3D2C27955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3222625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32" name="Line 40">
            <a:extLst>
              <a:ext uri="{FF2B5EF4-FFF2-40B4-BE49-F238E27FC236}">
                <a16:creationId xmlns:a16="http://schemas.microsoft.com/office/drawing/2014/main" id="{D1A1DF7F-FF57-4092-9840-281233423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388" y="3222625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33" name="Line 41">
            <a:extLst>
              <a:ext uri="{FF2B5EF4-FFF2-40B4-BE49-F238E27FC236}">
                <a16:creationId xmlns:a16="http://schemas.microsoft.com/office/drawing/2014/main" id="{67542C9E-7D02-47BA-BEC4-C664E8D11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3222625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34" name="Line 42">
            <a:extLst>
              <a:ext uri="{FF2B5EF4-FFF2-40B4-BE49-F238E27FC236}">
                <a16:creationId xmlns:a16="http://schemas.microsoft.com/office/drawing/2014/main" id="{3CFCF046-8FB1-4487-B18B-6A7B6784B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3222625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35" name="Rectangle 43">
            <a:extLst>
              <a:ext uri="{FF2B5EF4-FFF2-40B4-BE49-F238E27FC236}">
                <a16:creationId xmlns:a16="http://schemas.microsoft.com/office/drawing/2014/main" id="{61FF4E15-BB18-49AC-8672-907658CDD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3805238"/>
            <a:ext cx="5832475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3674">
              <a:cs typeface="+mn-cs"/>
            </a:endParaRPr>
          </a:p>
        </p:txBody>
      </p:sp>
      <p:sp>
        <p:nvSpPr>
          <p:cNvPr id="4136" name="Line 44">
            <a:extLst>
              <a:ext uri="{FF2B5EF4-FFF2-40B4-BE49-F238E27FC236}">
                <a16:creationId xmlns:a16="http://schemas.microsoft.com/office/drawing/2014/main" id="{FC8365D5-57AF-48B8-9294-557DB62DE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3805238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37" name="Line 45">
            <a:extLst>
              <a:ext uri="{FF2B5EF4-FFF2-40B4-BE49-F238E27FC236}">
                <a16:creationId xmlns:a16="http://schemas.microsoft.com/office/drawing/2014/main" id="{ABE45A51-411A-47A5-97FD-D2046B91A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4850" y="3805238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38" name="Line 46">
            <a:extLst>
              <a:ext uri="{FF2B5EF4-FFF2-40B4-BE49-F238E27FC236}">
                <a16:creationId xmlns:a16="http://schemas.microsoft.com/office/drawing/2014/main" id="{F59B3F79-65D3-432C-A220-641133C47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3805238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39" name="Line 47">
            <a:extLst>
              <a:ext uri="{FF2B5EF4-FFF2-40B4-BE49-F238E27FC236}">
                <a16:creationId xmlns:a16="http://schemas.microsoft.com/office/drawing/2014/main" id="{51738D41-F577-4C36-B00F-C8E13F62E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388" y="3805238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40" name="Line 48">
            <a:extLst>
              <a:ext uri="{FF2B5EF4-FFF2-40B4-BE49-F238E27FC236}">
                <a16:creationId xmlns:a16="http://schemas.microsoft.com/office/drawing/2014/main" id="{DCEFE03A-36DB-4CD9-A322-05FF235BB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3805238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41" name="Line 49">
            <a:extLst>
              <a:ext uri="{FF2B5EF4-FFF2-40B4-BE49-F238E27FC236}">
                <a16:creationId xmlns:a16="http://schemas.microsoft.com/office/drawing/2014/main" id="{44813804-C853-40BB-BC34-ED74684C0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3805238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42" name="Rectangle 50">
            <a:extLst>
              <a:ext uri="{FF2B5EF4-FFF2-40B4-BE49-F238E27FC236}">
                <a16:creationId xmlns:a16="http://schemas.microsoft.com/office/drawing/2014/main" id="{1D44B489-8D50-4AF6-9BE9-852D04BD3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4389438"/>
            <a:ext cx="5832475" cy="58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3674">
              <a:cs typeface="+mn-cs"/>
            </a:endParaRPr>
          </a:p>
        </p:txBody>
      </p:sp>
      <p:sp>
        <p:nvSpPr>
          <p:cNvPr id="4143" name="Line 51">
            <a:extLst>
              <a:ext uri="{FF2B5EF4-FFF2-40B4-BE49-F238E27FC236}">
                <a16:creationId xmlns:a16="http://schemas.microsoft.com/office/drawing/2014/main" id="{923B5AA9-CEB3-4BA2-8DC9-D02AC472C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4389438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44" name="Line 52">
            <a:extLst>
              <a:ext uri="{FF2B5EF4-FFF2-40B4-BE49-F238E27FC236}">
                <a16:creationId xmlns:a16="http://schemas.microsoft.com/office/drawing/2014/main" id="{8EBFF874-CB7F-4FD6-BA7F-B84C2E607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4850" y="4389438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45" name="Line 53">
            <a:extLst>
              <a:ext uri="{FF2B5EF4-FFF2-40B4-BE49-F238E27FC236}">
                <a16:creationId xmlns:a16="http://schemas.microsoft.com/office/drawing/2014/main" id="{C815BBC2-8584-405C-8D0D-FE0503696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4389438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46" name="Line 54">
            <a:extLst>
              <a:ext uri="{FF2B5EF4-FFF2-40B4-BE49-F238E27FC236}">
                <a16:creationId xmlns:a16="http://schemas.microsoft.com/office/drawing/2014/main" id="{EDB4FEF4-A692-42B8-9BD3-135B4587F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388" y="4389438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47" name="Line 55">
            <a:extLst>
              <a:ext uri="{FF2B5EF4-FFF2-40B4-BE49-F238E27FC236}">
                <a16:creationId xmlns:a16="http://schemas.microsoft.com/office/drawing/2014/main" id="{859B84AE-D181-4119-A93A-4865B254E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4389438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48" name="Line 56">
            <a:extLst>
              <a:ext uri="{FF2B5EF4-FFF2-40B4-BE49-F238E27FC236}">
                <a16:creationId xmlns:a16="http://schemas.microsoft.com/office/drawing/2014/main" id="{2AF519EB-F7F6-4CBD-B14A-6B0874939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4389438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49" name="Rectangle 57">
            <a:extLst>
              <a:ext uri="{FF2B5EF4-FFF2-40B4-BE49-F238E27FC236}">
                <a16:creationId xmlns:a16="http://schemas.microsoft.com/office/drawing/2014/main" id="{406FB3B8-7749-4DD8-ADB6-EDE2A96E8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4972050"/>
            <a:ext cx="5832475" cy="58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3674">
              <a:cs typeface="+mn-cs"/>
            </a:endParaRPr>
          </a:p>
        </p:txBody>
      </p:sp>
      <p:sp>
        <p:nvSpPr>
          <p:cNvPr id="4150" name="Line 58">
            <a:extLst>
              <a:ext uri="{FF2B5EF4-FFF2-40B4-BE49-F238E27FC236}">
                <a16:creationId xmlns:a16="http://schemas.microsoft.com/office/drawing/2014/main" id="{8431EF6A-48F2-4D17-B0EB-227D6CD08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4972050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51" name="Line 59">
            <a:extLst>
              <a:ext uri="{FF2B5EF4-FFF2-40B4-BE49-F238E27FC236}">
                <a16:creationId xmlns:a16="http://schemas.microsoft.com/office/drawing/2014/main" id="{C408B48F-5985-43A5-B31A-C60828572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4850" y="4972050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52" name="Line 60">
            <a:extLst>
              <a:ext uri="{FF2B5EF4-FFF2-40B4-BE49-F238E27FC236}">
                <a16:creationId xmlns:a16="http://schemas.microsoft.com/office/drawing/2014/main" id="{2B51EFE9-BAC0-458D-A540-FDC53E817E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4972050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53" name="Line 61">
            <a:extLst>
              <a:ext uri="{FF2B5EF4-FFF2-40B4-BE49-F238E27FC236}">
                <a16:creationId xmlns:a16="http://schemas.microsoft.com/office/drawing/2014/main" id="{77E7DB0A-E287-4B6E-A0BE-419136014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388" y="4972050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54" name="Line 62">
            <a:extLst>
              <a:ext uri="{FF2B5EF4-FFF2-40B4-BE49-F238E27FC236}">
                <a16:creationId xmlns:a16="http://schemas.microsoft.com/office/drawing/2014/main" id="{7F8A34A6-E84B-4006-BA33-9ADAD2C1C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4972050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55" name="Line 63">
            <a:extLst>
              <a:ext uri="{FF2B5EF4-FFF2-40B4-BE49-F238E27FC236}">
                <a16:creationId xmlns:a16="http://schemas.microsoft.com/office/drawing/2014/main" id="{2C2E1EAC-1D0C-45E1-839B-E51DAFBBB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4972050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9212" name="Text Box 64">
            <a:extLst>
              <a:ext uri="{FF2B5EF4-FFF2-40B4-BE49-F238E27FC236}">
                <a16:creationId xmlns:a16="http://schemas.microsoft.com/office/drawing/2014/main" id="{A260D0DF-4638-4F2F-A93F-61907C392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1516063"/>
            <a:ext cx="4318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49213" name="Text Box 65">
            <a:extLst>
              <a:ext uri="{FF2B5EF4-FFF2-40B4-BE49-F238E27FC236}">
                <a16:creationId xmlns:a16="http://schemas.microsoft.com/office/drawing/2014/main" id="{72F383B9-99E3-4CCD-8630-3D8240295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2106613"/>
            <a:ext cx="4318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9214" name="Text Box 66">
            <a:extLst>
              <a:ext uri="{FF2B5EF4-FFF2-40B4-BE49-F238E27FC236}">
                <a16:creationId xmlns:a16="http://schemas.microsoft.com/office/drawing/2014/main" id="{DA1C6696-A8E9-47BC-9222-5C5019234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2690813"/>
            <a:ext cx="4318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9215" name="Text Box 67">
            <a:extLst>
              <a:ext uri="{FF2B5EF4-FFF2-40B4-BE49-F238E27FC236}">
                <a16:creationId xmlns:a16="http://schemas.microsoft.com/office/drawing/2014/main" id="{45B0FE24-3A5F-4215-988B-155F4EC09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3273425"/>
            <a:ext cx="4318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49216" name="Text Box 68">
            <a:extLst>
              <a:ext uri="{FF2B5EF4-FFF2-40B4-BE49-F238E27FC236}">
                <a16:creationId xmlns:a16="http://schemas.microsoft.com/office/drawing/2014/main" id="{F46C1756-0F8C-41AF-ACD6-2AD6CF6A2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3863975"/>
            <a:ext cx="4318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49217" name="Text Box 69">
            <a:extLst>
              <a:ext uri="{FF2B5EF4-FFF2-40B4-BE49-F238E27FC236}">
                <a16:creationId xmlns:a16="http://schemas.microsoft.com/office/drawing/2014/main" id="{F5555206-D6C9-4F84-AD73-A3EFCF4BA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4432300"/>
            <a:ext cx="4318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49218" name="Text Box 70">
            <a:extLst>
              <a:ext uri="{FF2B5EF4-FFF2-40B4-BE49-F238E27FC236}">
                <a16:creationId xmlns:a16="http://schemas.microsoft.com/office/drawing/2014/main" id="{AC4668CF-6395-480F-AEF9-887DE9070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5030788"/>
            <a:ext cx="4318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4163" name="Text Box 71">
            <a:extLst>
              <a:ext uri="{FF2B5EF4-FFF2-40B4-BE49-F238E27FC236}">
                <a16:creationId xmlns:a16="http://schemas.microsoft.com/office/drawing/2014/main" id="{ED4170E1-B6F0-4654-9091-A9118800E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5022850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[6,0]</a:t>
            </a:r>
          </a:p>
        </p:txBody>
      </p:sp>
      <p:sp>
        <p:nvSpPr>
          <p:cNvPr id="4164" name="Text Box 72">
            <a:extLst>
              <a:ext uri="{FF2B5EF4-FFF2-40B4-BE49-F238E27FC236}">
                <a16:creationId xmlns:a16="http://schemas.microsoft.com/office/drawing/2014/main" id="{EB3137D2-0BB2-46A3-A378-9E2884F7F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5018088"/>
            <a:ext cx="890587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[6,1]</a:t>
            </a:r>
          </a:p>
        </p:txBody>
      </p:sp>
      <p:sp>
        <p:nvSpPr>
          <p:cNvPr id="4165" name="Text Box 73">
            <a:extLst>
              <a:ext uri="{FF2B5EF4-FFF2-40B4-BE49-F238E27FC236}">
                <a16:creationId xmlns:a16="http://schemas.microsoft.com/office/drawing/2014/main" id="{A9E991BF-71AF-43C0-83CC-62893D4C6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5018088"/>
            <a:ext cx="889000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[6,2]</a:t>
            </a:r>
          </a:p>
        </p:txBody>
      </p:sp>
      <p:sp>
        <p:nvSpPr>
          <p:cNvPr id="4166" name="Text Box 74">
            <a:extLst>
              <a:ext uri="{FF2B5EF4-FFF2-40B4-BE49-F238E27FC236}">
                <a16:creationId xmlns:a16="http://schemas.microsoft.com/office/drawing/2014/main" id="{41D0E83E-87A0-46EE-A167-E7DAD1F36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5018088"/>
            <a:ext cx="889000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[6,3]</a:t>
            </a:r>
          </a:p>
        </p:txBody>
      </p:sp>
      <p:sp>
        <p:nvSpPr>
          <p:cNvPr id="4167" name="Text Box 75">
            <a:extLst>
              <a:ext uri="{FF2B5EF4-FFF2-40B4-BE49-F238E27FC236}">
                <a16:creationId xmlns:a16="http://schemas.microsoft.com/office/drawing/2014/main" id="{0E7E1DFD-57EE-42E4-AAC9-92D7E75A5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5018088"/>
            <a:ext cx="890588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[6,4]</a:t>
            </a:r>
          </a:p>
        </p:txBody>
      </p:sp>
      <p:sp>
        <p:nvSpPr>
          <p:cNvPr id="4168" name="Text Box 76">
            <a:extLst>
              <a:ext uri="{FF2B5EF4-FFF2-40B4-BE49-F238E27FC236}">
                <a16:creationId xmlns:a16="http://schemas.microsoft.com/office/drawing/2014/main" id="{75ED6F73-6235-4CDB-88F3-9C2988155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5018088"/>
            <a:ext cx="889000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[6,5]</a:t>
            </a:r>
          </a:p>
        </p:txBody>
      </p:sp>
      <p:sp>
        <p:nvSpPr>
          <p:cNvPr id="4169" name="Text Box 77">
            <a:extLst>
              <a:ext uri="{FF2B5EF4-FFF2-40B4-BE49-F238E27FC236}">
                <a16:creationId xmlns:a16="http://schemas.microsoft.com/office/drawing/2014/main" id="{1C382A3D-F060-4F5D-A9B8-FF941EFD6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5018088"/>
            <a:ext cx="889000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>
                <a:latin typeface="Tahoma" panose="020B0604030504040204" pitchFamily="34" charset="0"/>
                <a:cs typeface="+mn-cs"/>
              </a:rPr>
              <a:t>[6,6]</a:t>
            </a:r>
          </a:p>
        </p:txBody>
      </p:sp>
      <p:sp>
        <p:nvSpPr>
          <p:cNvPr id="4170" name="Text Box 78">
            <a:extLst>
              <a:ext uri="{FF2B5EF4-FFF2-40B4-BE49-F238E27FC236}">
                <a16:creationId xmlns:a16="http://schemas.microsoft.com/office/drawing/2014/main" id="{3EB8F30B-B546-4384-9FA0-7AF19F972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4464050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[5,0]</a:t>
            </a:r>
          </a:p>
        </p:txBody>
      </p:sp>
      <p:sp>
        <p:nvSpPr>
          <p:cNvPr id="4171" name="Text Box 79">
            <a:extLst>
              <a:ext uri="{FF2B5EF4-FFF2-40B4-BE49-F238E27FC236}">
                <a16:creationId xmlns:a16="http://schemas.microsoft.com/office/drawing/2014/main" id="{84DB8FA5-1E73-4E3C-904D-2EE9ABDCF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4459288"/>
            <a:ext cx="890587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[5,1]</a:t>
            </a:r>
          </a:p>
        </p:txBody>
      </p:sp>
      <p:sp>
        <p:nvSpPr>
          <p:cNvPr id="4172" name="Text Box 80">
            <a:extLst>
              <a:ext uri="{FF2B5EF4-FFF2-40B4-BE49-F238E27FC236}">
                <a16:creationId xmlns:a16="http://schemas.microsoft.com/office/drawing/2014/main" id="{D5A01B97-B171-4760-9E2F-6CEBDACE2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4459288"/>
            <a:ext cx="889000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[5,2]</a:t>
            </a:r>
          </a:p>
        </p:txBody>
      </p:sp>
      <p:sp>
        <p:nvSpPr>
          <p:cNvPr id="4173" name="Text Box 81">
            <a:extLst>
              <a:ext uri="{FF2B5EF4-FFF2-40B4-BE49-F238E27FC236}">
                <a16:creationId xmlns:a16="http://schemas.microsoft.com/office/drawing/2014/main" id="{0B9ED22A-8193-4D66-B21A-07D691C70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4459288"/>
            <a:ext cx="889000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[5,3]</a:t>
            </a:r>
          </a:p>
        </p:txBody>
      </p:sp>
      <p:sp>
        <p:nvSpPr>
          <p:cNvPr id="4174" name="Text Box 82">
            <a:extLst>
              <a:ext uri="{FF2B5EF4-FFF2-40B4-BE49-F238E27FC236}">
                <a16:creationId xmlns:a16="http://schemas.microsoft.com/office/drawing/2014/main" id="{4C0A698F-8FDC-44A9-B739-E3F790E46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4459288"/>
            <a:ext cx="890588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[5,4]</a:t>
            </a:r>
          </a:p>
        </p:txBody>
      </p:sp>
      <p:sp>
        <p:nvSpPr>
          <p:cNvPr id="4175" name="Text Box 83">
            <a:extLst>
              <a:ext uri="{FF2B5EF4-FFF2-40B4-BE49-F238E27FC236}">
                <a16:creationId xmlns:a16="http://schemas.microsoft.com/office/drawing/2014/main" id="{A457C225-0903-4615-A8B9-E5086BF12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4459288"/>
            <a:ext cx="889000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>
                <a:latin typeface="Tahoma" panose="020B0604030504040204" pitchFamily="34" charset="0"/>
                <a:cs typeface="+mn-cs"/>
              </a:rPr>
              <a:t>[5,5]</a:t>
            </a:r>
          </a:p>
        </p:txBody>
      </p:sp>
      <p:sp>
        <p:nvSpPr>
          <p:cNvPr id="4176" name="Text Box 84">
            <a:extLst>
              <a:ext uri="{FF2B5EF4-FFF2-40B4-BE49-F238E27FC236}">
                <a16:creationId xmlns:a16="http://schemas.microsoft.com/office/drawing/2014/main" id="{0E2A3250-09D4-4EFB-95B8-C3759F314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4459288"/>
            <a:ext cx="889000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[5,6]</a:t>
            </a:r>
          </a:p>
        </p:txBody>
      </p:sp>
      <p:sp>
        <p:nvSpPr>
          <p:cNvPr id="4177" name="Text Box 85">
            <a:extLst>
              <a:ext uri="{FF2B5EF4-FFF2-40B4-BE49-F238E27FC236}">
                <a16:creationId xmlns:a16="http://schemas.microsoft.com/office/drawing/2014/main" id="{F5723799-1C26-48EA-9813-617084D1D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3887788"/>
            <a:ext cx="889000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[4,0]</a:t>
            </a:r>
          </a:p>
        </p:txBody>
      </p:sp>
      <p:sp>
        <p:nvSpPr>
          <p:cNvPr id="4178" name="Text Box 86">
            <a:extLst>
              <a:ext uri="{FF2B5EF4-FFF2-40B4-BE49-F238E27FC236}">
                <a16:creationId xmlns:a16="http://schemas.microsoft.com/office/drawing/2014/main" id="{DC324622-0EF3-4D71-8602-CA282F568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3883025"/>
            <a:ext cx="890587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[4,1]</a:t>
            </a:r>
          </a:p>
        </p:txBody>
      </p:sp>
      <p:sp>
        <p:nvSpPr>
          <p:cNvPr id="4179" name="Text Box 87">
            <a:extLst>
              <a:ext uri="{FF2B5EF4-FFF2-40B4-BE49-F238E27FC236}">
                <a16:creationId xmlns:a16="http://schemas.microsoft.com/office/drawing/2014/main" id="{4386E1C2-42A3-4BCA-BA91-4AE7A67BB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3883025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[4,2]</a:t>
            </a:r>
          </a:p>
        </p:txBody>
      </p:sp>
      <p:sp>
        <p:nvSpPr>
          <p:cNvPr id="4180" name="Text Box 88">
            <a:extLst>
              <a:ext uri="{FF2B5EF4-FFF2-40B4-BE49-F238E27FC236}">
                <a16:creationId xmlns:a16="http://schemas.microsoft.com/office/drawing/2014/main" id="{E582BEAF-1B83-49A0-85CD-8DE229A2E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3883025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[4,3]</a:t>
            </a:r>
          </a:p>
        </p:txBody>
      </p:sp>
      <p:sp>
        <p:nvSpPr>
          <p:cNvPr id="4181" name="Text Box 89">
            <a:extLst>
              <a:ext uri="{FF2B5EF4-FFF2-40B4-BE49-F238E27FC236}">
                <a16:creationId xmlns:a16="http://schemas.microsoft.com/office/drawing/2014/main" id="{EE2C49E4-DD29-4BF9-B8C6-EAEFE1319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3883025"/>
            <a:ext cx="890588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>
                <a:latin typeface="Tahoma" panose="020B0604030504040204" pitchFamily="34" charset="0"/>
                <a:cs typeface="+mn-cs"/>
              </a:rPr>
              <a:t>[4,4]</a:t>
            </a:r>
          </a:p>
        </p:txBody>
      </p:sp>
      <p:sp>
        <p:nvSpPr>
          <p:cNvPr id="4182" name="Text Box 90">
            <a:extLst>
              <a:ext uri="{FF2B5EF4-FFF2-40B4-BE49-F238E27FC236}">
                <a16:creationId xmlns:a16="http://schemas.microsoft.com/office/drawing/2014/main" id="{71EFDC36-9436-4A5E-BD08-3F593F254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3883025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[4,5]</a:t>
            </a:r>
          </a:p>
        </p:txBody>
      </p:sp>
      <p:sp>
        <p:nvSpPr>
          <p:cNvPr id="4183" name="Text Box 91">
            <a:extLst>
              <a:ext uri="{FF2B5EF4-FFF2-40B4-BE49-F238E27FC236}">
                <a16:creationId xmlns:a16="http://schemas.microsoft.com/office/drawing/2014/main" id="{1E3D5D45-2825-4131-A4DA-BFCE86212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3883025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[4,6]</a:t>
            </a:r>
          </a:p>
        </p:txBody>
      </p:sp>
      <p:sp>
        <p:nvSpPr>
          <p:cNvPr id="4184" name="Text Box 92">
            <a:extLst>
              <a:ext uri="{FF2B5EF4-FFF2-40B4-BE49-F238E27FC236}">
                <a16:creationId xmlns:a16="http://schemas.microsoft.com/office/drawing/2014/main" id="{DC634688-E2AE-4E25-943B-8D4BDC62E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3300413"/>
            <a:ext cx="889000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[3,0]</a:t>
            </a:r>
          </a:p>
        </p:txBody>
      </p:sp>
      <p:sp>
        <p:nvSpPr>
          <p:cNvPr id="4185" name="Text Box 93">
            <a:extLst>
              <a:ext uri="{FF2B5EF4-FFF2-40B4-BE49-F238E27FC236}">
                <a16:creationId xmlns:a16="http://schemas.microsoft.com/office/drawing/2014/main" id="{B9DFBE94-3076-4A6B-A34C-F3F0B07D3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3295650"/>
            <a:ext cx="890587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[3,1]</a:t>
            </a:r>
          </a:p>
        </p:txBody>
      </p:sp>
      <p:sp>
        <p:nvSpPr>
          <p:cNvPr id="4186" name="Text Box 94">
            <a:extLst>
              <a:ext uri="{FF2B5EF4-FFF2-40B4-BE49-F238E27FC236}">
                <a16:creationId xmlns:a16="http://schemas.microsoft.com/office/drawing/2014/main" id="{A85052E1-7D05-4EF2-AFDC-70542E627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3295650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[3,2]</a:t>
            </a:r>
          </a:p>
        </p:txBody>
      </p:sp>
      <p:sp>
        <p:nvSpPr>
          <p:cNvPr id="4187" name="Text Box 95">
            <a:extLst>
              <a:ext uri="{FF2B5EF4-FFF2-40B4-BE49-F238E27FC236}">
                <a16:creationId xmlns:a16="http://schemas.microsoft.com/office/drawing/2014/main" id="{68A1B8DC-BC6D-422D-8839-F563FB91D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3295650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[3,3]</a:t>
            </a:r>
          </a:p>
        </p:txBody>
      </p:sp>
      <p:sp>
        <p:nvSpPr>
          <p:cNvPr id="4188" name="Text Box 96">
            <a:extLst>
              <a:ext uri="{FF2B5EF4-FFF2-40B4-BE49-F238E27FC236}">
                <a16:creationId xmlns:a16="http://schemas.microsoft.com/office/drawing/2014/main" id="{4B710C08-154C-46F1-B597-7443BAA2F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3295650"/>
            <a:ext cx="890588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[3,4]</a:t>
            </a:r>
          </a:p>
        </p:txBody>
      </p:sp>
      <p:sp>
        <p:nvSpPr>
          <p:cNvPr id="4189" name="Text Box 97">
            <a:extLst>
              <a:ext uri="{FF2B5EF4-FFF2-40B4-BE49-F238E27FC236}">
                <a16:creationId xmlns:a16="http://schemas.microsoft.com/office/drawing/2014/main" id="{74EF9D41-A7C1-41C3-ADFE-51F19828C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3295650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[3,5]</a:t>
            </a:r>
          </a:p>
        </p:txBody>
      </p:sp>
      <p:sp>
        <p:nvSpPr>
          <p:cNvPr id="4190" name="Text Box 98">
            <a:extLst>
              <a:ext uri="{FF2B5EF4-FFF2-40B4-BE49-F238E27FC236}">
                <a16:creationId xmlns:a16="http://schemas.microsoft.com/office/drawing/2014/main" id="{70B026ED-1C2A-4A12-95BF-F4E42D558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3295650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[3,6]</a:t>
            </a:r>
          </a:p>
        </p:txBody>
      </p:sp>
      <p:sp>
        <p:nvSpPr>
          <p:cNvPr id="4191" name="Text Box 99">
            <a:extLst>
              <a:ext uri="{FF2B5EF4-FFF2-40B4-BE49-F238E27FC236}">
                <a16:creationId xmlns:a16="http://schemas.microsoft.com/office/drawing/2014/main" id="{89A985D0-581A-42A6-BF02-0E7316ED8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709863"/>
            <a:ext cx="889000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[2,0]</a:t>
            </a:r>
          </a:p>
        </p:txBody>
      </p:sp>
      <p:sp>
        <p:nvSpPr>
          <p:cNvPr id="4192" name="Text Box 100">
            <a:extLst>
              <a:ext uri="{FF2B5EF4-FFF2-40B4-BE49-F238E27FC236}">
                <a16:creationId xmlns:a16="http://schemas.microsoft.com/office/drawing/2014/main" id="{A69C63A7-76B2-46CE-8620-688392EC5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2705100"/>
            <a:ext cx="890587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[2,1]</a:t>
            </a:r>
          </a:p>
        </p:txBody>
      </p:sp>
      <p:sp>
        <p:nvSpPr>
          <p:cNvPr id="4193" name="Text Box 101">
            <a:extLst>
              <a:ext uri="{FF2B5EF4-FFF2-40B4-BE49-F238E27FC236}">
                <a16:creationId xmlns:a16="http://schemas.microsoft.com/office/drawing/2014/main" id="{FBB2991F-25B4-431C-A6DE-DFA9F2D68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2705100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[2,2]</a:t>
            </a:r>
          </a:p>
        </p:txBody>
      </p:sp>
      <p:sp>
        <p:nvSpPr>
          <p:cNvPr id="4194" name="Text Box 102">
            <a:extLst>
              <a:ext uri="{FF2B5EF4-FFF2-40B4-BE49-F238E27FC236}">
                <a16:creationId xmlns:a16="http://schemas.microsoft.com/office/drawing/2014/main" id="{859BC6D1-A2F3-4BA3-9BCC-827ACD788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2705100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[2,3]</a:t>
            </a:r>
          </a:p>
        </p:txBody>
      </p:sp>
      <p:sp>
        <p:nvSpPr>
          <p:cNvPr id="4195" name="Text Box 103">
            <a:extLst>
              <a:ext uri="{FF2B5EF4-FFF2-40B4-BE49-F238E27FC236}">
                <a16:creationId xmlns:a16="http://schemas.microsoft.com/office/drawing/2014/main" id="{BA9948B5-B235-415B-BE30-D1BBBDCC0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2705100"/>
            <a:ext cx="890588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[2,4]</a:t>
            </a:r>
          </a:p>
        </p:txBody>
      </p:sp>
      <p:sp>
        <p:nvSpPr>
          <p:cNvPr id="4196" name="Text Box 104">
            <a:extLst>
              <a:ext uri="{FF2B5EF4-FFF2-40B4-BE49-F238E27FC236}">
                <a16:creationId xmlns:a16="http://schemas.microsoft.com/office/drawing/2014/main" id="{536305A8-E3F8-427D-BED2-E0583C22E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2705100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[2,5]</a:t>
            </a:r>
          </a:p>
        </p:txBody>
      </p:sp>
      <p:sp>
        <p:nvSpPr>
          <p:cNvPr id="4197" name="Text Box 105">
            <a:extLst>
              <a:ext uri="{FF2B5EF4-FFF2-40B4-BE49-F238E27FC236}">
                <a16:creationId xmlns:a16="http://schemas.microsoft.com/office/drawing/2014/main" id="{16C5D0EE-D51A-40C2-AB6E-299ACBE51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2705100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[2,6]</a:t>
            </a:r>
          </a:p>
        </p:txBody>
      </p:sp>
      <p:sp>
        <p:nvSpPr>
          <p:cNvPr id="4198" name="Text Box 106">
            <a:extLst>
              <a:ext uri="{FF2B5EF4-FFF2-40B4-BE49-F238E27FC236}">
                <a16:creationId xmlns:a16="http://schemas.microsoft.com/office/drawing/2014/main" id="{A64304E1-F77C-4B83-AA9A-8AA2F7A7D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132013"/>
            <a:ext cx="889000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[1,0]</a:t>
            </a:r>
          </a:p>
        </p:txBody>
      </p:sp>
      <p:sp>
        <p:nvSpPr>
          <p:cNvPr id="4199" name="Text Box 107">
            <a:extLst>
              <a:ext uri="{FF2B5EF4-FFF2-40B4-BE49-F238E27FC236}">
                <a16:creationId xmlns:a16="http://schemas.microsoft.com/office/drawing/2014/main" id="{623C0282-4C18-447F-8BE2-409556235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2125663"/>
            <a:ext cx="890587" cy="425450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[1,1]</a:t>
            </a:r>
          </a:p>
        </p:txBody>
      </p:sp>
      <p:sp>
        <p:nvSpPr>
          <p:cNvPr id="4200" name="Text Box 108">
            <a:extLst>
              <a:ext uri="{FF2B5EF4-FFF2-40B4-BE49-F238E27FC236}">
                <a16:creationId xmlns:a16="http://schemas.microsoft.com/office/drawing/2014/main" id="{8CC80568-53CA-4794-8DC6-C3834A203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2125663"/>
            <a:ext cx="889000" cy="425450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[1,2]</a:t>
            </a:r>
          </a:p>
        </p:txBody>
      </p:sp>
      <p:sp>
        <p:nvSpPr>
          <p:cNvPr id="4201" name="Text Box 109">
            <a:extLst>
              <a:ext uri="{FF2B5EF4-FFF2-40B4-BE49-F238E27FC236}">
                <a16:creationId xmlns:a16="http://schemas.microsoft.com/office/drawing/2014/main" id="{A1A6FE63-07FA-4BF8-910C-113AC957E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2125663"/>
            <a:ext cx="889000" cy="425450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[1,3]</a:t>
            </a:r>
          </a:p>
        </p:txBody>
      </p:sp>
      <p:sp>
        <p:nvSpPr>
          <p:cNvPr id="4202" name="Text Box 110">
            <a:extLst>
              <a:ext uri="{FF2B5EF4-FFF2-40B4-BE49-F238E27FC236}">
                <a16:creationId xmlns:a16="http://schemas.microsoft.com/office/drawing/2014/main" id="{4DA006E2-B54B-4751-8EC2-DC0320952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2125663"/>
            <a:ext cx="890588" cy="425450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[1,4]</a:t>
            </a:r>
          </a:p>
        </p:txBody>
      </p:sp>
      <p:sp>
        <p:nvSpPr>
          <p:cNvPr id="4203" name="Text Box 111">
            <a:extLst>
              <a:ext uri="{FF2B5EF4-FFF2-40B4-BE49-F238E27FC236}">
                <a16:creationId xmlns:a16="http://schemas.microsoft.com/office/drawing/2014/main" id="{91E86DA7-FB26-49B6-A936-B77093A9E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2125663"/>
            <a:ext cx="889000" cy="425450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[1,5]</a:t>
            </a:r>
          </a:p>
        </p:txBody>
      </p:sp>
      <p:sp>
        <p:nvSpPr>
          <p:cNvPr id="4204" name="Text Box 112">
            <a:extLst>
              <a:ext uri="{FF2B5EF4-FFF2-40B4-BE49-F238E27FC236}">
                <a16:creationId xmlns:a16="http://schemas.microsoft.com/office/drawing/2014/main" id="{5721576F-EFF5-427B-8FBA-E9B06AB4E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2125663"/>
            <a:ext cx="889000" cy="425450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[1,6]</a:t>
            </a:r>
          </a:p>
        </p:txBody>
      </p:sp>
      <p:sp>
        <p:nvSpPr>
          <p:cNvPr id="4205" name="Text Box 113">
            <a:extLst>
              <a:ext uri="{FF2B5EF4-FFF2-40B4-BE49-F238E27FC236}">
                <a16:creationId xmlns:a16="http://schemas.microsoft.com/office/drawing/2014/main" id="{0B0F89A5-7E61-4CAB-9896-F0DD1F18D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535113"/>
            <a:ext cx="889000" cy="425450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[0,0]</a:t>
            </a:r>
          </a:p>
        </p:txBody>
      </p:sp>
      <p:sp>
        <p:nvSpPr>
          <p:cNvPr id="4206" name="Text Box 114">
            <a:extLst>
              <a:ext uri="{FF2B5EF4-FFF2-40B4-BE49-F238E27FC236}">
                <a16:creationId xmlns:a16="http://schemas.microsoft.com/office/drawing/2014/main" id="{461E1FD5-E242-463A-8B40-AD5A4E37A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1530350"/>
            <a:ext cx="890587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[0,1]</a:t>
            </a:r>
          </a:p>
        </p:txBody>
      </p:sp>
      <p:sp>
        <p:nvSpPr>
          <p:cNvPr id="4207" name="Text Box 115">
            <a:extLst>
              <a:ext uri="{FF2B5EF4-FFF2-40B4-BE49-F238E27FC236}">
                <a16:creationId xmlns:a16="http://schemas.microsoft.com/office/drawing/2014/main" id="{2CAE1CB8-44EB-449F-B2D4-78B8767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1530350"/>
            <a:ext cx="889000" cy="425450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[0,2]</a:t>
            </a:r>
          </a:p>
        </p:txBody>
      </p:sp>
      <p:sp>
        <p:nvSpPr>
          <p:cNvPr id="4208" name="Text Box 116">
            <a:extLst>
              <a:ext uri="{FF2B5EF4-FFF2-40B4-BE49-F238E27FC236}">
                <a16:creationId xmlns:a16="http://schemas.microsoft.com/office/drawing/2014/main" id="{57BAFEA1-9D07-4513-B319-C55EE9D77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1530350"/>
            <a:ext cx="889000" cy="425450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[0,3]</a:t>
            </a:r>
          </a:p>
        </p:txBody>
      </p:sp>
      <p:sp>
        <p:nvSpPr>
          <p:cNvPr id="4209" name="Text Box 117">
            <a:extLst>
              <a:ext uri="{FF2B5EF4-FFF2-40B4-BE49-F238E27FC236}">
                <a16:creationId xmlns:a16="http://schemas.microsoft.com/office/drawing/2014/main" id="{C10662A2-7813-40AE-8F8C-9D6D828F1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1530350"/>
            <a:ext cx="890588" cy="425450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[0,4]</a:t>
            </a:r>
          </a:p>
        </p:txBody>
      </p:sp>
      <p:sp>
        <p:nvSpPr>
          <p:cNvPr id="4210" name="Text Box 118">
            <a:extLst>
              <a:ext uri="{FF2B5EF4-FFF2-40B4-BE49-F238E27FC236}">
                <a16:creationId xmlns:a16="http://schemas.microsoft.com/office/drawing/2014/main" id="{FE37C04F-B946-4DF7-AB74-B617A31FA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1530350"/>
            <a:ext cx="889000" cy="425450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[0,5]</a:t>
            </a:r>
          </a:p>
        </p:txBody>
      </p:sp>
      <p:sp>
        <p:nvSpPr>
          <p:cNvPr id="4211" name="Text Box 119">
            <a:extLst>
              <a:ext uri="{FF2B5EF4-FFF2-40B4-BE49-F238E27FC236}">
                <a16:creationId xmlns:a16="http://schemas.microsoft.com/office/drawing/2014/main" id="{2368D9A5-9BCF-4696-827F-D42F802A9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1530350"/>
            <a:ext cx="889000" cy="425450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[0,6]</a:t>
            </a:r>
          </a:p>
        </p:txBody>
      </p:sp>
      <p:sp>
        <p:nvSpPr>
          <p:cNvPr id="49268" name="Text Box 120">
            <a:extLst>
              <a:ext uri="{FF2B5EF4-FFF2-40B4-BE49-F238E27FC236}">
                <a16:creationId xmlns:a16="http://schemas.microsoft.com/office/drawing/2014/main" id="{D7D0BBF1-22B6-422E-8B8A-F3639B28D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413" y="5316538"/>
            <a:ext cx="423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49269" name="Text Box 121">
            <a:extLst>
              <a:ext uri="{FF2B5EF4-FFF2-40B4-BE49-F238E27FC236}">
                <a16:creationId xmlns:a16="http://schemas.microsoft.com/office/drawing/2014/main" id="{49F1F154-3ABC-454C-A5EB-459C1EE05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413" y="5549900"/>
            <a:ext cx="423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49270" name="Text Box 122">
            <a:extLst>
              <a:ext uri="{FF2B5EF4-FFF2-40B4-BE49-F238E27FC236}">
                <a16:creationId xmlns:a16="http://schemas.microsoft.com/office/drawing/2014/main" id="{1AA3A7B8-6BDA-494C-9B6C-171862EB6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413" y="5792788"/>
            <a:ext cx="423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49271" name="Text Box 123">
            <a:extLst>
              <a:ext uri="{FF2B5EF4-FFF2-40B4-BE49-F238E27FC236}">
                <a16:creationId xmlns:a16="http://schemas.microsoft.com/office/drawing/2014/main" id="{01F38C29-B110-436E-B43A-6976FFEBF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788" y="2709863"/>
            <a:ext cx="4254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49272" name="Text Box 124">
            <a:extLst>
              <a:ext uri="{FF2B5EF4-FFF2-40B4-BE49-F238E27FC236}">
                <a16:creationId xmlns:a16="http://schemas.microsoft.com/office/drawing/2014/main" id="{88CF6486-4EE8-45AB-9BF4-714BD6098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2709863"/>
            <a:ext cx="4254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49273" name="Text Box 125">
            <a:extLst>
              <a:ext uri="{FF2B5EF4-FFF2-40B4-BE49-F238E27FC236}">
                <a16:creationId xmlns:a16="http://schemas.microsoft.com/office/drawing/2014/main" id="{2B1450E5-55C7-48C3-8132-4E4C3CB28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6688" y="2709863"/>
            <a:ext cx="4254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>
                <a:latin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7991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447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76400" y="43434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176790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0F01065-1E04-AE44-BA44-6045BDCC7419}"/>
              </a:ext>
            </a:extLst>
          </p:cNvPr>
          <p:cNvSpPr txBox="1"/>
          <p:nvPr/>
        </p:nvSpPr>
        <p:spPr>
          <a:xfrm>
            <a:off x="1066800" y="4114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E6E99D-4410-2844-8BB9-8B3F8D1E8641}"/>
              </a:ext>
            </a:extLst>
          </p:cNvPr>
          <p:cNvSpPr txBox="1"/>
          <p:nvPr/>
        </p:nvSpPr>
        <p:spPr>
          <a:xfrm>
            <a:off x="4930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BBC5A9-92B8-ED4D-BDD1-D47C2E583472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98B853-5772-DC42-A6CE-FB5319A531E0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330C30-B095-684C-88EF-22E16FBD105C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6813D3-73A0-864D-A666-0FFE6F1A1F4D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1233652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838385" y="3962400"/>
            <a:ext cx="815529" cy="762000"/>
          </a:xfrm>
          <a:prstGeom prst="rect">
            <a:avLst/>
          </a:prstGeom>
          <a:solidFill>
            <a:srgbClr val="FF0000">
              <a:alpha val="7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752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76400" y="43434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176790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823C200-631A-B549-B817-B73E1D3B186E}"/>
              </a:ext>
            </a:extLst>
          </p:cNvPr>
          <p:cNvSpPr txBox="1"/>
          <p:nvPr/>
        </p:nvSpPr>
        <p:spPr>
          <a:xfrm>
            <a:off x="1066800" y="4114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DADD9A-D525-6745-B678-54FC97BACA61}"/>
              </a:ext>
            </a:extLst>
          </p:cNvPr>
          <p:cNvSpPr txBox="1"/>
          <p:nvPr/>
        </p:nvSpPr>
        <p:spPr>
          <a:xfrm>
            <a:off x="4930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868CBD-DFBA-B44A-AE39-8F320E22C04E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DADB07-8814-B644-AA50-27BB5E10BDB8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324541-53EA-B74D-8E0E-C2F05356ED45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5D0A7C-DE80-194A-A526-B06AFF1183FC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44249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447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76400" y="43434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93B3495-D649-3843-A34A-3FB3AC4966C5}"/>
              </a:ext>
            </a:extLst>
          </p:cNvPr>
          <p:cNvSpPr txBox="1"/>
          <p:nvPr/>
        </p:nvSpPr>
        <p:spPr>
          <a:xfrm>
            <a:off x="1066800" y="4114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BC4DCC-52BA-F248-B8C5-B08BC8440C02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2FDDC8-327F-2045-9344-C5D2EFA916E1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84BDCA-BE54-844A-B852-319AD147AFAD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5FDF17-BD81-D64A-84B0-B723A156E755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677954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FOR each element in a col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81000" y="1066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76400" y="5181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C2215C4-A579-5B4E-B141-DF037FEEFF99}"/>
              </a:ext>
            </a:extLst>
          </p:cNvPr>
          <p:cNvSpPr txBox="1"/>
          <p:nvPr/>
        </p:nvSpPr>
        <p:spPr>
          <a:xfrm>
            <a:off x="1066800" y="49646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D9D20D-EF6B-EA4B-8E3D-3C444CEB9B88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002B6C-47EF-1F4D-B649-AA6500CA3257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405344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447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74852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76400" y="5181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B019182-61B2-E548-84F0-7784217E3614}"/>
              </a:ext>
            </a:extLst>
          </p:cNvPr>
          <p:cNvSpPr txBox="1"/>
          <p:nvPr/>
        </p:nvSpPr>
        <p:spPr>
          <a:xfrm>
            <a:off x="1066800" y="49646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047663-2AFA-A546-AB9D-93E0B5F10FF9}"/>
              </a:ext>
            </a:extLst>
          </p:cNvPr>
          <p:cNvSpPr txBox="1"/>
          <p:nvPr/>
        </p:nvSpPr>
        <p:spPr>
          <a:xfrm>
            <a:off x="2667000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DEF509-740E-2A4D-87D6-793B6C8DFD7F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575D97-7E67-CD45-8B0E-400AFC85CFB4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EADFD5-1825-0C40-B409-225F6CC9A6CB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09D936-0198-0240-A804-F4701679BB77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804647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4600" y="4777299"/>
            <a:ext cx="815529" cy="762000"/>
          </a:xfrm>
          <a:prstGeom prst="rect">
            <a:avLst/>
          </a:prstGeom>
          <a:solidFill>
            <a:srgbClr val="FF0000">
              <a:alpha val="7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752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74852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76400" y="5181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AE13380-18C8-614C-BEB7-03E4DED10236}"/>
              </a:ext>
            </a:extLst>
          </p:cNvPr>
          <p:cNvSpPr txBox="1"/>
          <p:nvPr/>
        </p:nvSpPr>
        <p:spPr>
          <a:xfrm>
            <a:off x="1066800" y="49646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E50E31-8635-CB43-8F9A-B315C5F39609}"/>
              </a:ext>
            </a:extLst>
          </p:cNvPr>
          <p:cNvSpPr txBox="1"/>
          <p:nvPr/>
        </p:nvSpPr>
        <p:spPr>
          <a:xfrm>
            <a:off x="2667000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3EDFA-1A0D-DB40-B6D0-EBE43243B545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42E1E6-090E-584A-B2BA-F7C510213A64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32A983-D1F5-9543-9082-249B7BC5AE06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75D2F2-50D6-9341-BA4C-25ED4F48E226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1012478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447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652790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76400" y="5181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B22EA7-AC81-2342-A3EA-873540A36BAE}"/>
              </a:ext>
            </a:extLst>
          </p:cNvPr>
          <p:cNvSpPr txBox="1"/>
          <p:nvPr/>
        </p:nvSpPr>
        <p:spPr>
          <a:xfrm>
            <a:off x="1066800" y="49646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1B800D-9018-CA48-A617-556A899FC9D0}"/>
              </a:ext>
            </a:extLst>
          </p:cNvPr>
          <p:cNvSpPr txBox="1"/>
          <p:nvPr/>
        </p:nvSpPr>
        <p:spPr>
          <a:xfrm>
            <a:off x="3406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E5BA44-0A6C-454B-BAB6-5A1D6F6178E5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AFC754-D01F-7948-99C8-A0E8EA5151D6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216227-3C96-B34F-B859-1E9CA912076A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7F547B-3044-2649-917E-ED863401EA8F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57932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99271" y="4777299"/>
            <a:ext cx="815529" cy="762000"/>
          </a:xfrm>
          <a:prstGeom prst="rect">
            <a:avLst/>
          </a:prstGeom>
          <a:solidFill>
            <a:srgbClr val="FF0000">
              <a:alpha val="7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752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52790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76400" y="5181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7F5FDA-161C-8647-89EF-2D54CD6597F6}"/>
              </a:ext>
            </a:extLst>
          </p:cNvPr>
          <p:cNvSpPr txBox="1"/>
          <p:nvPr/>
        </p:nvSpPr>
        <p:spPr>
          <a:xfrm>
            <a:off x="1066800" y="49646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EEE7CD-BAA0-604F-A5DE-9FCB9213FCFE}"/>
              </a:ext>
            </a:extLst>
          </p:cNvPr>
          <p:cNvSpPr txBox="1"/>
          <p:nvPr/>
        </p:nvSpPr>
        <p:spPr>
          <a:xfrm>
            <a:off x="3406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519080-02D5-8649-98CC-BE772DD8CF45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C246328-DC51-2A48-B48E-C8E6F2CFFE90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520C1B-E7E5-3441-A7AA-89A8AA02A11F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978C63-F2FB-684D-B519-631A19636D65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856796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447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398852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76400" y="5181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74F46DE-BFEA-7A43-B57C-4E9620396241}"/>
              </a:ext>
            </a:extLst>
          </p:cNvPr>
          <p:cNvSpPr txBox="1"/>
          <p:nvPr/>
        </p:nvSpPr>
        <p:spPr>
          <a:xfrm>
            <a:off x="1066800" y="49646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C67244-EF78-704D-B630-5347673FEFA9}"/>
              </a:ext>
            </a:extLst>
          </p:cNvPr>
          <p:cNvSpPr txBox="1"/>
          <p:nvPr/>
        </p:nvSpPr>
        <p:spPr>
          <a:xfrm>
            <a:off x="4168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325860C-7173-E941-B1DA-1EE15BF97A67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DB8EB1-242C-9848-BC09-C74F9E5A8511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A5FF22-4607-BD4C-B0B9-C28F41EF5511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807012-5776-704C-B8DB-76E4B8BE4EDA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1303897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68828" y="4777299"/>
            <a:ext cx="815529" cy="762000"/>
          </a:xfrm>
          <a:prstGeom prst="rect">
            <a:avLst/>
          </a:prstGeom>
          <a:solidFill>
            <a:srgbClr val="FF0000">
              <a:alpha val="7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752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398852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76400" y="5181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E1AD7C-C8E8-8440-A0EE-6AEF8D26F309}"/>
              </a:ext>
            </a:extLst>
          </p:cNvPr>
          <p:cNvSpPr txBox="1"/>
          <p:nvPr/>
        </p:nvSpPr>
        <p:spPr>
          <a:xfrm>
            <a:off x="1066800" y="49646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16F05E-7666-504F-8940-5EA0214877AF}"/>
              </a:ext>
            </a:extLst>
          </p:cNvPr>
          <p:cNvSpPr txBox="1"/>
          <p:nvPr/>
        </p:nvSpPr>
        <p:spPr>
          <a:xfrm>
            <a:off x="4168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51372E-E5B0-9949-A127-4705443A2686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08AD7-C7BB-0242-A8A2-2D3B44472B5E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5004AA-CE3E-AF48-A66A-A0A5288FEE01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628AB8-1FA3-254D-B01F-F9316CA2801F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167717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75F1F89C-BD66-4981-944B-237601F6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Defining a 2D array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58F9624-49BB-40E5-86C6-5813BB64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eaLnBrk="1" hangingPunct="1"/>
            <a:endParaRPr lang="en-US" altLang="en-US" sz="2400" dirty="0"/>
          </a:p>
          <a:p>
            <a:pPr algn="l" eaLnBrk="1" hangingPunct="1"/>
            <a:endParaRPr lang="en-US" altLang="en-US" sz="2400" dirty="0"/>
          </a:p>
          <a:p>
            <a:pPr marL="0" indent="0" algn="l" eaLnBrk="1" hangingPunct="1">
              <a:buNone/>
            </a:pPr>
            <a:r>
              <a:rPr lang="en-US" altLang="en-US" sz="2400" dirty="0"/>
              <a:t>CREATE array </a:t>
            </a:r>
            <a:r>
              <a:rPr lang="en-US" altLang="en-US" sz="2400" dirty="0" err="1"/>
              <a:t>nums</a:t>
            </a:r>
            <a:r>
              <a:rPr lang="en-US" altLang="en-US" sz="2400" dirty="0"/>
              <a:t> [</a:t>
            </a:r>
            <a:r>
              <a:rPr lang="en-US" altLang="en-US" sz="2400" dirty="0" err="1"/>
              <a:t>numRows</a:t>
            </a:r>
            <a:r>
              <a:rPr lang="en-US" altLang="en-US" sz="2400" dirty="0"/>
              <a:t>][</a:t>
            </a:r>
            <a:r>
              <a:rPr lang="en-US" altLang="en-US" sz="2400" dirty="0" err="1"/>
              <a:t>numColumns</a:t>
            </a:r>
            <a:r>
              <a:rPr lang="en-US" altLang="en-US" sz="2400" dirty="0"/>
              <a:t>]</a:t>
            </a:r>
          </a:p>
        </p:txBody>
      </p:sp>
      <p:sp>
        <p:nvSpPr>
          <p:cNvPr id="53252" name="Date Placeholder 3">
            <a:extLst>
              <a:ext uri="{FF2B5EF4-FFF2-40B4-BE49-F238E27FC236}">
                <a16:creationId xmlns:a16="http://schemas.microsoft.com/office/drawing/2014/main" id="{AE8A6495-A2A5-4BB0-AADB-CD2076FB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94A4F276-D0A2-46FF-9AFD-1E2BEF321576}" type="datetime1">
              <a:rPr lang="en-US" altLang="en-US" sz="900" smtClean="0">
                <a:solidFill>
                  <a:srgbClr val="898989"/>
                </a:solidFill>
              </a:rPr>
              <a:pPr/>
              <a:t>8/19/20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5B1804-2748-4286-B244-D3C5A71B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53253" name="Slide Number Placeholder 4">
            <a:extLst>
              <a:ext uri="{FF2B5EF4-FFF2-40B4-BE49-F238E27FC236}">
                <a16:creationId xmlns:a16="http://schemas.microsoft.com/office/drawing/2014/main" id="{1E95F128-BB32-4905-A33B-80036F01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91125292-E885-4B84-92A9-D4912AB75698}" type="slidenum">
              <a:rPr lang="en-US" altLang="en-US" sz="900" smtClean="0">
                <a:solidFill>
                  <a:srgbClr val="898989"/>
                </a:solidFill>
              </a:rPr>
              <a:pPr/>
              <a:t>4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794625" y="4761288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5310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447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176790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76400" y="5181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82DEDE-16BC-784C-B57E-5A6A24A9BB14}"/>
              </a:ext>
            </a:extLst>
          </p:cNvPr>
          <p:cNvSpPr txBox="1"/>
          <p:nvPr/>
        </p:nvSpPr>
        <p:spPr>
          <a:xfrm>
            <a:off x="1066800" y="49646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B969AE-F5BC-4B44-976C-902D3306D42F}"/>
              </a:ext>
            </a:extLst>
          </p:cNvPr>
          <p:cNvSpPr txBox="1"/>
          <p:nvPr/>
        </p:nvSpPr>
        <p:spPr>
          <a:xfrm>
            <a:off x="4930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39EDD6-9FEE-5840-8730-B77383BC651F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3DDACDC-FA42-1D4B-966A-0F382D7D7920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4AF23C-EB15-3046-B74B-76D0C941D02E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2B3DA2-3C8F-124B-B903-7C1043FC93A5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387016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838385" y="4777299"/>
            <a:ext cx="815529" cy="762000"/>
          </a:xfrm>
          <a:prstGeom prst="rect">
            <a:avLst/>
          </a:prstGeom>
          <a:solidFill>
            <a:srgbClr val="FF0000">
              <a:alpha val="7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752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176790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76400" y="5181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534C7B6-C4F2-134F-B97F-86A13DD2466D}"/>
              </a:ext>
            </a:extLst>
          </p:cNvPr>
          <p:cNvSpPr txBox="1"/>
          <p:nvPr/>
        </p:nvSpPr>
        <p:spPr>
          <a:xfrm>
            <a:off x="1066800" y="49646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08869F-3615-394F-8784-46D2CD5D244B}"/>
              </a:ext>
            </a:extLst>
          </p:cNvPr>
          <p:cNvSpPr txBox="1"/>
          <p:nvPr/>
        </p:nvSpPr>
        <p:spPr>
          <a:xfrm>
            <a:off x="4930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5FA4A8-A808-574C-9FD3-7149F4498780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9777BF-EF95-2648-A706-CA35BCDC035C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9A95BC-ECD7-824E-A1CC-960394662EE0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3F0136-578A-2047-B252-0B294035D5F2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20135299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447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676400" y="5181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DD65E2-6078-A048-9763-06BF0C7D09A7}"/>
              </a:ext>
            </a:extLst>
          </p:cNvPr>
          <p:cNvSpPr txBox="1"/>
          <p:nvPr/>
        </p:nvSpPr>
        <p:spPr>
          <a:xfrm>
            <a:off x="1066800" y="49646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487DAF-F2B6-EE49-BCDD-83264612B369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04E023-E79F-B344-A933-D849196D3632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4EDC4-EF7E-3942-A713-92F4CA53C337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5691D7-4780-104B-83AB-654DCF2390A2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13512325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FOR each element in a col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81000" y="1066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76400" y="5943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FDACAE4-BFA2-824E-BFB9-F0450350CC47}"/>
              </a:ext>
            </a:extLst>
          </p:cNvPr>
          <p:cNvSpPr txBox="1"/>
          <p:nvPr/>
        </p:nvSpPr>
        <p:spPr>
          <a:xfrm>
            <a:off x="1066800" y="57266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58A069-3F6D-994B-B6CE-5E2623FCD4F9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16147D2-65F6-214D-83B1-0EE66B37E65E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28A615-3DC3-CD47-B825-B28BB9771FD0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0B7A77-E183-8C4F-B717-4E9D889F9A00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1810998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447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74852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76400" y="5943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9E2C6EA-DA95-584B-94E8-EFC4937A5EF0}"/>
              </a:ext>
            </a:extLst>
          </p:cNvPr>
          <p:cNvSpPr txBox="1"/>
          <p:nvPr/>
        </p:nvSpPr>
        <p:spPr>
          <a:xfrm>
            <a:off x="1066800" y="57266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ADD002-4A5F-AB46-9BC6-C3CB6FDB1084}"/>
              </a:ext>
            </a:extLst>
          </p:cNvPr>
          <p:cNvSpPr txBox="1"/>
          <p:nvPr/>
        </p:nvSpPr>
        <p:spPr>
          <a:xfrm>
            <a:off x="2667000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8D3AC7-129B-F846-B45D-CFC82517707F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B74257-2E80-F642-B5D0-766F40FE0BBE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D06F06-C65B-4440-BDA4-36FA13F348AB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1027A3-4980-6448-95BF-E669C5B0154E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1171069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4600" y="5562600"/>
            <a:ext cx="815529" cy="762000"/>
          </a:xfrm>
          <a:prstGeom prst="rect">
            <a:avLst/>
          </a:prstGeom>
          <a:solidFill>
            <a:srgbClr val="FF0000">
              <a:alpha val="7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752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74852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76400" y="5943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73C394-85EC-EE41-B087-199BD5133810}"/>
              </a:ext>
            </a:extLst>
          </p:cNvPr>
          <p:cNvSpPr txBox="1"/>
          <p:nvPr/>
        </p:nvSpPr>
        <p:spPr>
          <a:xfrm>
            <a:off x="1066800" y="57266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582EAD-F33A-6C49-911C-ED2D81918233}"/>
              </a:ext>
            </a:extLst>
          </p:cNvPr>
          <p:cNvSpPr txBox="1"/>
          <p:nvPr/>
        </p:nvSpPr>
        <p:spPr>
          <a:xfrm>
            <a:off x="2667000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BEA904-07FF-4246-985D-C71639B4AA15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1CA13F-C781-5949-AFD5-1EB8F522A3FB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56E97C-41E6-4D41-A1AC-F66587829E5D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47EA7E-E34E-8648-815D-B19F6740E1EA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469982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447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652790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76400" y="5943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A4BE7A-7690-8D40-9FB3-7CA191FE4E0F}"/>
              </a:ext>
            </a:extLst>
          </p:cNvPr>
          <p:cNvSpPr txBox="1"/>
          <p:nvPr/>
        </p:nvSpPr>
        <p:spPr>
          <a:xfrm>
            <a:off x="1066800" y="57266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FB2369-69BE-984F-B0DD-710030870318}"/>
              </a:ext>
            </a:extLst>
          </p:cNvPr>
          <p:cNvSpPr txBox="1"/>
          <p:nvPr/>
        </p:nvSpPr>
        <p:spPr>
          <a:xfrm>
            <a:off x="3406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76B166-3DD8-BD4F-948B-E401F9168D60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425DB6-E3E4-9E44-AD20-FCCB23750758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52E1F1-AD55-5C44-A81E-A2B4D6E07A7C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F0A72A-0B32-7D4F-831A-273BF6E99861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5532087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99271" y="5562600"/>
            <a:ext cx="815529" cy="762000"/>
          </a:xfrm>
          <a:prstGeom prst="rect">
            <a:avLst/>
          </a:prstGeom>
          <a:solidFill>
            <a:srgbClr val="FF0000">
              <a:alpha val="7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752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52790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76400" y="5943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852DDE8-6406-C542-9C48-B5AECFB083E0}"/>
              </a:ext>
            </a:extLst>
          </p:cNvPr>
          <p:cNvSpPr txBox="1"/>
          <p:nvPr/>
        </p:nvSpPr>
        <p:spPr>
          <a:xfrm>
            <a:off x="1066800" y="57266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EB753B-0EDF-C846-BD25-1ADDA3075626}"/>
              </a:ext>
            </a:extLst>
          </p:cNvPr>
          <p:cNvSpPr txBox="1"/>
          <p:nvPr/>
        </p:nvSpPr>
        <p:spPr>
          <a:xfrm>
            <a:off x="3406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1EF89F-98F9-F440-8AE1-52D4D45F8415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F6CD4C2-465E-B540-B971-EB09B218B2FF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D37F7A-DB7F-FE48-91CE-623CB6C6EB97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4693B1-862E-A549-A957-EA599E9BE39E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1322652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447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398852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76400" y="5943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146CFE-706E-FB44-B7B8-E3A08859C5FE}"/>
              </a:ext>
            </a:extLst>
          </p:cNvPr>
          <p:cNvSpPr txBox="1"/>
          <p:nvPr/>
        </p:nvSpPr>
        <p:spPr>
          <a:xfrm>
            <a:off x="1066800" y="57266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E90C6-9D12-7448-A0AB-7B8327102700}"/>
              </a:ext>
            </a:extLst>
          </p:cNvPr>
          <p:cNvSpPr txBox="1"/>
          <p:nvPr/>
        </p:nvSpPr>
        <p:spPr>
          <a:xfrm>
            <a:off x="4168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9B4C55-68A9-2A40-80FF-B6D97740A895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D76714-C9A1-E54A-BED9-E5FE0AE5019E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E2474E-4A3D-D446-82AD-7DFFB926FD9C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F396BD-9400-BD4A-82BB-B52695A84ACA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12180937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68828" y="5562600"/>
            <a:ext cx="815529" cy="762000"/>
          </a:xfrm>
          <a:prstGeom prst="rect">
            <a:avLst/>
          </a:prstGeom>
          <a:solidFill>
            <a:srgbClr val="FF0000">
              <a:alpha val="7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752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398852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76400" y="5943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7F5C6F8-6543-BF40-8705-FC5D9474E51F}"/>
              </a:ext>
            </a:extLst>
          </p:cNvPr>
          <p:cNvSpPr txBox="1"/>
          <p:nvPr/>
        </p:nvSpPr>
        <p:spPr>
          <a:xfrm>
            <a:off x="1066800" y="57266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AAA580-97DA-0D47-943D-3301350C6DA1}"/>
              </a:ext>
            </a:extLst>
          </p:cNvPr>
          <p:cNvSpPr txBox="1"/>
          <p:nvPr/>
        </p:nvSpPr>
        <p:spPr>
          <a:xfrm>
            <a:off x="4168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DE58977-839C-FC4D-BB30-0A57961A2E71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E40003-4F63-5A45-82E9-732F077E5FC8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96B4BD-4387-DE43-8D25-36D1764E6391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F7142B-E84C-E848-BF61-9F91CA925AF9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53951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52E56B8-9488-418B-A1B9-4C9B8A89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Java- Define a 2D Array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D41536B-F545-489A-9481-83A8148A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eaLnBrk="1" hangingPunct="1">
              <a:buNone/>
            </a:pPr>
            <a:endParaRPr lang="en-US" alt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l" eaLnBrk="1" hangingPunct="1">
              <a:buNone/>
            </a:pP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&lt;type&gt; [ ][ ] &lt;name&gt; = </a:t>
            </a:r>
            <a:r>
              <a:rPr lang="en-US" alt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&lt;type&gt;[&lt;</a:t>
            </a:r>
            <a:r>
              <a:rPr lang="en-US" altLang="en-US" sz="2400" dirty="0" err="1">
                <a:latin typeface="Consolas" charset="0"/>
                <a:ea typeface="Consolas" charset="0"/>
                <a:cs typeface="Consolas" charset="0"/>
              </a:rPr>
              <a:t>rowSize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&gt;][&lt;</a:t>
            </a:r>
            <a:r>
              <a:rPr lang="en-US" altLang="en-US" sz="2400" dirty="0" err="1">
                <a:latin typeface="Consolas" charset="0"/>
                <a:ea typeface="Consolas" charset="0"/>
                <a:cs typeface="Consolas" charset="0"/>
              </a:rPr>
              <a:t>columnSize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&gt;];</a:t>
            </a:r>
          </a:p>
          <a:p>
            <a:pPr marL="0" indent="0" algn="l" eaLnBrk="1" hangingPunct="1">
              <a:buNone/>
            </a:pPr>
            <a:b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For example:</a:t>
            </a:r>
          </a:p>
          <a:p>
            <a:pPr marL="0" indent="0" algn="l" eaLnBrk="1" hangingPunct="1">
              <a:buNone/>
            </a:pPr>
            <a:r>
              <a:rPr lang="en-US" altLang="en-US" sz="2400" dirty="0" err="1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[ ][ ] grid = </a:t>
            </a:r>
            <a:r>
              <a:rPr lang="en-US" alt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[10][20];</a:t>
            </a:r>
          </a:p>
        </p:txBody>
      </p:sp>
      <p:sp>
        <p:nvSpPr>
          <p:cNvPr id="54276" name="Date Placeholder 3">
            <a:extLst>
              <a:ext uri="{FF2B5EF4-FFF2-40B4-BE49-F238E27FC236}">
                <a16:creationId xmlns:a16="http://schemas.microsoft.com/office/drawing/2014/main" id="{552AFC06-7B84-4855-ABCF-DC9E6A2E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CD18211B-3D4E-45E8-BF25-8C6028B220B1}" type="datetime1">
              <a:rPr lang="en-US" altLang="en-US" sz="900" smtClean="0">
                <a:solidFill>
                  <a:srgbClr val="898989"/>
                </a:solidFill>
              </a:rPr>
              <a:pPr/>
              <a:t>8/19/20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993FD7-E88F-48E0-844A-C8A64DE5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54277" name="Slide Number Placeholder 4">
            <a:extLst>
              <a:ext uri="{FF2B5EF4-FFF2-40B4-BE49-F238E27FC236}">
                <a16:creationId xmlns:a16="http://schemas.microsoft.com/office/drawing/2014/main" id="{9342A38A-194C-42A9-ADFC-1A08296A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CEBBFBDC-F85F-4E9E-8931-FBE3DA33D3BC}" type="slidenum">
              <a:rPr lang="en-US" altLang="en-US" sz="900" smtClean="0">
                <a:solidFill>
                  <a:srgbClr val="898989"/>
                </a:solidFill>
              </a:rPr>
              <a:pPr/>
              <a:t>5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7" name="Picture 10" descr="Java Logo">
            <a:extLst>
              <a:ext uri="{FF2B5EF4-FFF2-40B4-BE49-F238E27FC236}">
                <a16:creationId xmlns:a16="http://schemas.microsoft.com/office/drawing/2014/main" id="{A47EF068-EC08-494E-AA63-7A06A70B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560" y="2590800"/>
            <a:ext cx="1074856" cy="10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217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447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176790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76400" y="5943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564DF82-E2AF-E44C-A8F2-BDE2FAAD2673}"/>
              </a:ext>
            </a:extLst>
          </p:cNvPr>
          <p:cNvSpPr txBox="1"/>
          <p:nvPr/>
        </p:nvSpPr>
        <p:spPr>
          <a:xfrm>
            <a:off x="1066800" y="57266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322AC8-F2B1-B647-88E1-0CCBBF34FACC}"/>
              </a:ext>
            </a:extLst>
          </p:cNvPr>
          <p:cNvSpPr txBox="1"/>
          <p:nvPr/>
        </p:nvSpPr>
        <p:spPr>
          <a:xfrm>
            <a:off x="4930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1F9789-0D90-694F-914B-96BC5068C91E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53E2EC-7C1B-024B-9108-7F4A9BB363F5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431FEC-206E-B548-B8DE-6A30913877D8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826910-E2FC-F541-935C-2F0FCACDC605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8950833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838385" y="5562600"/>
            <a:ext cx="815529" cy="762000"/>
          </a:xfrm>
          <a:prstGeom prst="rect">
            <a:avLst/>
          </a:prstGeom>
          <a:solidFill>
            <a:srgbClr val="FF0000">
              <a:alpha val="7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752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176790" y="2546866"/>
            <a:ext cx="0" cy="50113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76400" y="5943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A1D042D-0626-854F-9BAE-4A28435D405A}"/>
              </a:ext>
            </a:extLst>
          </p:cNvPr>
          <p:cNvSpPr txBox="1"/>
          <p:nvPr/>
        </p:nvSpPr>
        <p:spPr>
          <a:xfrm>
            <a:off x="1066800" y="57266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FE161D-69C3-404D-8EB3-61552AE61AAD}"/>
              </a:ext>
            </a:extLst>
          </p:cNvPr>
          <p:cNvSpPr txBox="1"/>
          <p:nvPr/>
        </p:nvSpPr>
        <p:spPr>
          <a:xfrm>
            <a:off x="4930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E1D83E-68B2-A146-A17D-A3286F419B57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CC2AF4-9D8E-AB42-A165-64EBFFC38A86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452435-496C-B64A-A4C4-EF4FFC701EB5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649176-6073-BD45-B066-05086ABF0E96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5436053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447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76400" y="5943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FAA30B9-00CF-D545-8550-C6B43A751A00}"/>
              </a:ext>
            </a:extLst>
          </p:cNvPr>
          <p:cNvSpPr txBox="1"/>
          <p:nvPr/>
        </p:nvSpPr>
        <p:spPr>
          <a:xfrm>
            <a:off x="1066800" y="57266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6A9640-75FC-A142-87B4-850DA14C5F9B}"/>
              </a:ext>
            </a:extLst>
          </p:cNvPr>
          <p:cNvSpPr/>
          <p:nvPr/>
        </p:nvSpPr>
        <p:spPr>
          <a:xfrm>
            <a:off x="7443619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1988C1-6E7F-954E-BA40-64805CDA3FD7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9582C8-8779-DA43-9B93-7B82D3B85859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D10B3A-D996-0948-B1B6-0336AAC278BE}"/>
              </a:ext>
            </a:extLst>
          </p:cNvPr>
          <p:cNvSpPr txBox="1"/>
          <p:nvPr/>
        </p:nvSpPr>
        <p:spPr>
          <a:xfrm>
            <a:off x="7473420" y="2286000"/>
            <a:ext cx="5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9788763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FOR each element in a col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81000" y="10668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8151971-51A6-B44D-BFBE-A505FB92BF94}"/>
              </a:ext>
            </a:extLst>
          </p:cNvPr>
          <p:cNvSpPr/>
          <p:nvPr/>
        </p:nvSpPr>
        <p:spPr>
          <a:xfrm>
            <a:off x="6672665" y="2667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1E3F2D-3687-E048-A599-79B5E9B0AA5F}"/>
              </a:ext>
            </a:extLst>
          </p:cNvPr>
          <p:cNvSpPr txBox="1"/>
          <p:nvPr/>
        </p:nvSpPr>
        <p:spPr>
          <a:xfrm>
            <a:off x="667266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7830548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97352"/>
            <a:ext cx="3124200" cy="312724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>
            <a:off x="40767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0129" y="3197352"/>
            <a:ext cx="0" cy="3127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2514600" y="4760976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39593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5559552"/>
            <a:ext cx="312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352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494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495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5474"/>
            <a:ext cx="59009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ARRAY grid [4]</a:t>
            </a:r>
            <a:r>
              <a:rPr lang="mr-IN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FOR each element in a row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FOR each element in a col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		grid[row, col] = row * col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END FOR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  <a:p>
            <a:r>
              <a:rPr lang="en-US" sz="2400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// Continue processing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81000" y="2895600"/>
            <a:ext cx="685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790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EEAC-D3E0-154B-B539-84AC6912BF71}" type="datetime1">
              <a:rPr lang="en-US" altLang="en-US" smtClean="0"/>
              <a:pPr/>
              <a:t>8/19/20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508D-E372-B546-B6C5-BC075EF52ABA}" type="slidenum">
              <a:rPr lang="en-US" altLang="en-US" smtClean="0"/>
              <a:pPr/>
              <a:t>55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600200" y="2286000"/>
            <a:ext cx="7543800" cy="1143000"/>
          </a:xfrm>
        </p:spPr>
        <p:txBody>
          <a:bodyPr/>
          <a:lstStyle/>
          <a:p>
            <a:r>
              <a:rPr lang="en-US" dirty="0"/>
              <a:t>Back to your regular lecture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522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08E919C1-F390-408D-813D-4B80015C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Working with 2D arrays 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3BF52FF-259D-46D8-A35E-7213A5B95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7801"/>
            <a:ext cx="7886700" cy="4729164"/>
          </a:xfrm>
        </p:spPr>
        <p:txBody>
          <a:bodyPr>
            <a:normAutofit fontScale="92500" lnSpcReduction="10000"/>
          </a:bodyPr>
          <a:lstStyle/>
          <a:p>
            <a:pPr marL="0" indent="0" algn="l" eaLnBrk="1" hangingPunct="1">
              <a:lnSpc>
                <a:spcPct val="80000"/>
              </a:lnSpc>
              <a:buNone/>
            </a:pPr>
            <a:endParaRPr lang="en-US" altLang="en-US" dirty="0"/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800" dirty="0"/>
              <a:t>Usually involves nested loops, as shown below.  </a:t>
            </a:r>
            <a:br>
              <a:rPr lang="en-US" altLang="en-US" sz="2800" dirty="0"/>
            </a:br>
            <a:br>
              <a:rPr lang="en-US" altLang="en-US" sz="2800" dirty="0"/>
            </a:br>
            <a:r>
              <a:rPr lang="en-US" altLang="en-US" sz="2800" dirty="0"/>
              <a:t>Problem Statement: Create an array of 4 rows and 5 columns.  Populate the array with the numbers 1-20.  </a:t>
            </a: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800" dirty="0"/>
              <a:t>---------------------------------------------------------------------</a:t>
            </a:r>
            <a:br>
              <a:rPr lang="en-US" altLang="en-US" sz="2800" dirty="0"/>
            </a:br>
            <a:r>
              <a:rPr lang="en-US" altLang="en-US" sz="2600" dirty="0"/>
              <a:t>Create array grid[4][5]</a:t>
            </a:r>
            <a:br>
              <a:rPr lang="en-US" altLang="en-US" sz="2600" dirty="0"/>
            </a:br>
            <a:r>
              <a:rPr lang="en-US" altLang="en-US" sz="2600" dirty="0"/>
              <a:t>count ← 1</a:t>
            </a: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600" dirty="0"/>
              <a:t>FOR each element in a row</a:t>
            </a: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600" dirty="0"/>
              <a:t>    FOR each element in a column</a:t>
            </a:r>
            <a:br>
              <a:rPr lang="en-US" altLang="en-US" sz="2600" dirty="0"/>
            </a:br>
            <a:r>
              <a:rPr lang="en-US" altLang="en-US" sz="2600" dirty="0"/>
              <a:t>          grid[row][col] = count</a:t>
            </a: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600" dirty="0"/>
              <a:t>          count ← count + 1</a:t>
            </a: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600" dirty="0"/>
              <a:t>    END INNER FOR</a:t>
            </a:r>
            <a:br>
              <a:rPr lang="en-US" altLang="en-US" sz="2600" dirty="0"/>
            </a:br>
            <a:r>
              <a:rPr lang="en-US" altLang="en-US" sz="2600" dirty="0"/>
              <a:t>END FOR</a:t>
            </a:r>
          </a:p>
        </p:txBody>
      </p:sp>
      <p:sp>
        <p:nvSpPr>
          <p:cNvPr id="57348" name="Date Placeholder 3">
            <a:extLst>
              <a:ext uri="{FF2B5EF4-FFF2-40B4-BE49-F238E27FC236}">
                <a16:creationId xmlns:a16="http://schemas.microsoft.com/office/drawing/2014/main" id="{E406AA36-189A-4C07-A045-612D3800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25161E6B-28AA-4D96-BA7D-6A9036C9DDEB}" type="datetime1">
              <a:rPr lang="en-US" altLang="en-US" sz="900" smtClean="0">
                <a:solidFill>
                  <a:srgbClr val="898989"/>
                </a:solidFill>
              </a:rPr>
              <a:pPr/>
              <a:t>8/19/20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E749B5-4D71-4ECD-91BA-20F5C4EA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57349" name="Slide Number Placeholder 4">
            <a:extLst>
              <a:ext uri="{FF2B5EF4-FFF2-40B4-BE49-F238E27FC236}">
                <a16:creationId xmlns:a16="http://schemas.microsoft.com/office/drawing/2014/main" id="{03A786ED-3558-439C-86B6-C642A7C5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78C70FEA-7F50-48CC-B6BD-562D6A1ACB29}" type="slidenum">
              <a:rPr lang="en-US" altLang="en-US" sz="900" smtClean="0">
                <a:solidFill>
                  <a:srgbClr val="898989"/>
                </a:solidFill>
              </a:rPr>
              <a:pPr/>
              <a:t>56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505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Date Placeholder 3">
            <a:extLst>
              <a:ext uri="{FF2B5EF4-FFF2-40B4-BE49-F238E27FC236}">
                <a16:creationId xmlns:a16="http://schemas.microsoft.com/office/drawing/2014/main" id="{08E74109-1A69-4A5C-9416-661586EF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46E5F886-CFC2-42D7-95D2-4AA833830EA0}" type="datetime1">
              <a:rPr lang="en-US" altLang="en-US" sz="900" smtClean="0">
                <a:solidFill>
                  <a:srgbClr val="898989"/>
                </a:solidFill>
              </a:rPr>
              <a:pPr/>
              <a:t>8/19/20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F3E985-B929-489B-849D-C5EF3FF5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</a:t>
            </a:r>
          </a:p>
        </p:txBody>
      </p:sp>
      <p:sp>
        <p:nvSpPr>
          <p:cNvPr id="58373" name="Slide Number Placeholder 4">
            <a:extLst>
              <a:ext uri="{FF2B5EF4-FFF2-40B4-BE49-F238E27FC236}">
                <a16:creationId xmlns:a16="http://schemas.microsoft.com/office/drawing/2014/main" id="{5C948405-FEFE-4004-B457-EE9D3E51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FFEBA19B-3DEF-469A-965C-8DEF2A18F224}" type="slidenum">
              <a:rPr lang="en-US" altLang="en-US" sz="900" smtClean="0">
                <a:solidFill>
                  <a:srgbClr val="898989"/>
                </a:solidFill>
              </a:rPr>
              <a:pPr/>
              <a:t>57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A1C83CF-DCEA-417B-95AD-E44F1674F56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" y="533401"/>
            <a:ext cx="8991600" cy="5822950"/>
          </a:xfrm>
        </p:spPr>
        <p:txBody>
          <a:bodyPr rtlCol="0">
            <a:noAutofit/>
          </a:bodyPr>
          <a:lstStyle/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   int count = 1;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   //declare a 2D array with 4 rows and 5 columns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[][] grid = new </a:t>
            </a:r>
            <a:r>
              <a:rPr lang="en-US" alt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[4][5];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   //getting the rows in the array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   for (</a:t>
            </a:r>
            <a:r>
              <a:rPr lang="en-US" alt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row = 0; row &lt; 4; row++)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     //populate the values in the array (row) we're currently on from the outer loop 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     for (</a:t>
            </a:r>
            <a:r>
              <a:rPr lang="en-US" alt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column = 0; column &lt; 5; column++){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       grid[row][column] = count;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       count++;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     }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   //for each array in the grid (represented by rows)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   for(</a:t>
            </a:r>
            <a:r>
              <a:rPr lang="en-US" alt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item[] : grid)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     //for each element in the array (row) we're currently on from the outer loop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     for (</a:t>
            </a:r>
            <a:r>
              <a:rPr lang="en-US" alt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number : item) 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en-US" sz="1400" dirty="0" err="1"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(number + ",");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       if(number % 5 == 0)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           { </a:t>
            </a:r>
            <a:r>
              <a:rPr lang="en-US" altLang="en-US" sz="1400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(" "); }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     }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</p:txBody>
      </p:sp>
      <p:pic>
        <p:nvPicPr>
          <p:cNvPr id="7" name="Picture 10" descr="Java Logo">
            <a:extLst>
              <a:ext uri="{FF2B5EF4-FFF2-40B4-BE49-F238E27FC236}">
                <a16:creationId xmlns:a16="http://schemas.microsoft.com/office/drawing/2014/main" id="{A47EF068-EC08-494E-AA63-7A06A70B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144" y="533401"/>
            <a:ext cx="1074856" cy="10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4337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Date Placeholder 3">
            <a:extLst>
              <a:ext uri="{FF2B5EF4-FFF2-40B4-BE49-F238E27FC236}">
                <a16:creationId xmlns:a16="http://schemas.microsoft.com/office/drawing/2014/main" id="{D8A9C803-2A73-4838-9406-690948CE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A5CEDDB6-37BA-45D7-9F01-4FDFFCBDB029}" type="datetime1">
              <a:rPr lang="en-US" altLang="en-US" sz="900" smtClean="0">
                <a:solidFill>
                  <a:srgbClr val="898989"/>
                </a:solidFill>
              </a:rPr>
              <a:pPr/>
              <a:t>8/19/20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F6C8B7-6D53-4BB7-AD33-3DEF839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59396" name="Slide Number Placeholder 4">
            <a:extLst>
              <a:ext uri="{FF2B5EF4-FFF2-40B4-BE49-F238E27FC236}">
                <a16:creationId xmlns:a16="http://schemas.microsoft.com/office/drawing/2014/main" id="{898178C2-DCD4-4C8F-8103-BD9A4692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95873C28-FB31-436A-9792-2FD3873CCD0B}" type="slidenum">
              <a:rPr lang="en-US" altLang="en-US" sz="900" smtClean="0">
                <a:solidFill>
                  <a:srgbClr val="898989"/>
                </a:solidFill>
              </a:rPr>
              <a:pPr/>
              <a:t>58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310314-AEB6-4D92-B49F-B3D78452E5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9113" y="436872"/>
            <a:ext cx="8624887" cy="5791200"/>
          </a:xfrm>
        </p:spPr>
        <p:txBody>
          <a:bodyPr rtlCol="0">
            <a:noAutofit/>
          </a:bodyPr>
          <a:lstStyle/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600" dirty="0"/>
              <a:t>    int count = 1;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600" dirty="0"/>
              <a:t>    //declare a 2D array with 4 rows and 5 columns</a:t>
            </a:r>
            <a:br>
              <a:rPr lang="en-US" altLang="en-US" sz="1600" dirty="0"/>
            </a:br>
            <a:r>
              <a:rPr lang="en-US" altLang="en-US" sz="1600" dirty="0"/>
              <a:t>     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[,] grid = new 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[4, 5];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600" dirty="0"/>
              <a:t>    //getting the rows in the array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600" dirty="0"/>
              <a:t>    for (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 row = 0; row &lt; 4; row++)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600" dirty="0"/>
              <a:t>    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600" dirty="0"/>
              <a:t>      //populate the values in the array (row) we're currently on from the outer loop 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600" dirty="0"/>
              <a:t>      for (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 column = 0; column &lt; 5; column++)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600" dirty="0"/>
              <a:t>      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600" dirty="0"/>
              <a:t>          grid[row, column] = count;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600" dirty="0"/>
              <a:t>          count++;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600" dirty="0"/>
              <a:t>      }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600" dirty="0"/>
              <a:t>    }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600" dirty="0"/>
              <a:t>    //for each array in the grid (represented by rows)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foreach</a:t>
            </a:r>
            <a:r>
              <a:rPr lang="en-US" altLang="en-US" sz="1600" dirty="0"/>
              <a:t>(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 number in grid)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600" dirty="0"/>
              <a:t>    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600" dirty="0"/>
              <a:t>      //for each element in the array (row) we're currently on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Console.Write</a:t>
            </a:r>
            <a:r>
              <a:rPr lang="en-US" altLang="en-US" sz="1600" dirty="0"/>
              <a:t>(number + ",");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600" dirty="0"/>
              <a:t>        if(number % 5 == 0) { </a:t>
            </a:r>
            <a:br>
              <a:rPr lang="en-US" altLang="en-US" sz="1600" dirty="0"/>
            </a:br>
            <a:r>
              <a:rPr lang="en-US" altLang="en-US" sz="1600" dirty="0"/>
              <a:t>	</a:t>
            </a:r>
            <a:r>
              <a:rPr lang="en-US" altLang="en-US" sz="1600" dirty="0" err="1"/>
              <a:t>Console.WriteLine</a:t>
            </a:r>
            <a:r>
              <a:rPr lang="en-US" altLang="en-US" sz="1600" dirty="0"/>
              <a:t>(" "); }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600" dirty="0"/>
              <a:t>    }</a:t>
            </a:r>
          </a:p>
        </p:txBody>
      </p:sp>
      <p:pic>
        <p:nvPicPr>
          <p:cNvPr id="9" name="Picture 8" descr="C Sharp Logo">
            <a:extLst>
              <a:ext uri="{FF2B5EF4-FFF2-40B4-BE49-F238E27FC236}">
                <a16:creationId xmlns:a16="http://schemas.microsoft.com/office/drawing/2014/main" id="{3A0B6E3C-A598-C844-9BA3-B042B781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039" y="2854944"/>
            <a:ext cx="994848" cy="9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9881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Date Placeholder 3">
            <a:extLst>
              <a:ext uri="{FF2B5EF4-FFF2-40B4-BE49-F238E27FC236}">
                <a16:creationId xmlns:a16="http://schemas.microsoft.com/office/drawing/2014/main" id="{D8A9C803-2A73-4838-9406-690948CE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A5CEDDB6-37BA-45D7-9F01-4FDFFCBDB029}" type="datetime1">
              <a:rPr lang="en-US" altLang="en-US" sz="900" smtClean="0">
                <a:solidFill>
                  <a:srgbClr val="898989"/>
                </a:solidFill>
              </a:rPr>
              <a:pPr/>
              <a:t>8/19/20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F6C8B7-6D53-4BB7-AD33-3DEF839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59396" name="Slide Number Placeholder 4">
            <a:extLst>
              <a:ext uri="{FF2B5EF4-FFF2-40B4-BE49-F238E27FC236}">
                <a16:creationId xmlns:a16="http://schemas.microsoft.com/office/drawing/2014/main" id="{898178C2-DCD4-4C8F-8103-BD9A4692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95873C28-FB31-436A-9792-2FD3873CCD0B}" type="slidenum">
              <a:rPr lang="en-US" altLang="en-US" sz="900" smtClean="0">
                <a:solidFill>
                  <a:srgbClr val="898989"/>
                </a:solidFill>
              </a:rPr>
              <a:pPr/>
              <a:t>59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310314-AEB6-4D92-B49F-B3D78452E5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9113" y="436872"/>
            <a:ext cx="8624887" cy="57912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int count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int grid[4][5];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//getting the rows in the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for (int row = 0; row &lt; 4; row++)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	//populate the values in the array (row) we're currently on from the outer loop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for (int column = 0; column &lt; 5; column++)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	grid[row][column] = count;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	count++;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//for each array in the grid (represented by rows)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for (int row = 0; row &lt; 4; row++)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for (int column = 0; column &lt; 5; column++)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	//for each element in the array (row) we're currently 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err="1"/>
              <a:t>cout</a:t>
            </a:r>
            <a:r>
              <a:rPr lang="en-US" sz="1800" dirty="0"/>
              <a:t> &lt;&lt; grid[row][column] &lt;&lt; ",";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	if(grid[row][column] % 5 == 0) { </a:t>
            </a:r>
            <a:br>
              <a:rPr lang="en-US" sz="1800" dirty="0"/>
            </a:br>
            <a:r>
              <a:rPr lang="en-US" sz="1800" dirty="0"/>
              <a:t>  			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1200" dirty="0"/>
          </a:p>
        </p:txBody>
      </p:sp>
      <p:pic>
        <p:nvPicPr>
          <p:cNvPr id="7" name="Picture 6" descr="A logo showing C++" title="C++ Logo">
            <a:extLst>
              <a:ext uri="{FF2B5EF4-FFF2-40B4-BE49-F238E27FC236}">
                <a16:creationId xmlns:a16="http://schemas.microsoft.com/office/drawing/2014/main" id="{A9091C7B-AFF7-BB45-86C4-CAE9DCDAE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9" y="2581429"/>
            <a:ext cx="852487" cy="9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0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A9A8FA0-A327-4177-ADBE-F4BC5381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C#  - Define a 2D Array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00B217C-3AA3-40C5-B413-5BA6DBD23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eaLnBrk="1" hangingPunct="1">
              <a:buNone/>
            </a:pPr>
            <a:endParaRPr lang="en-US" alt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l" eaLnBrk="1" hangingPunct="1">
              <a:buNone/>
            </a:pP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&lt;type&gt;[ , ]&lt;name&gt; = </a:t>
            </a:r>
            <a:r>
              <a:rPr lang="en-US" alt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&lt;type&gt;[&lt;</a:t>
            </a:r>
            <a:r>
              <a:rPr lang="en-US" altLang="en-US" sz="2400" dirty="0" err="1">
                <a:latin typeface="Consolas" charset="0"/>
                <a:ea typeface="Consolas" charset="0"/>
                <a:cs typeface="Consolas" charset="0"/>
              </a:rPr>
              <a:t>row_size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&gt;,&lt;</a:t>
            </a:r>
            <a:r>
              <a:rPr lang="en-US" altLang="en-US" sz="2400" dirty="0" err="1">
                <a:latin typeface="Consolas" charset="0"/>
                <a:ea typeface="Consolas" charset="0"/>
                <a:cs typeface="Consolas" charset="0"/>
              </a:rPr>
              <a:t>column_size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&gt;];</a:t>
            </a:r>
            <a:b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</a:br>
            <a:endParaRPr lang="en-US" alt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l" eaLnBrk="1" hangingPunct="1">
              <a:buNone/>
            </a:pP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For example:</a:t>
            </a:r>
          </a:p>
          <a:p>
            <a:pPr marL="0" indent="0" algn="l" eaLnBrk="1" hangingPunct="1">
              <a:buNone/>
            </a:pPr>
            <a:r>
              <a:rPr lang="en-US" altLang="en-US" sz="2400" dirty="0" err="1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[ , ] grid = </a:t>
            </a:r>
            <a:r>
              <a:rPr lang="en-US" alt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[10,20];</a:t>
            </a:r>
          </a:p>
        </p:txBody>
      </p:sp>
      <p:sp>
        <p:nvSpPr>
          <p:cNvPr id="55300" name="Date Placeholder 3">
            <a:extLst>
              <a:ext uri="{FF2B5EF4-FFF2-40B4-BE49-F238E27FC236}">
                <a16:creationId xmlns:a16="http://schemas.microsoft.com/office/drawing/2014/main" id="{18821609-BD32-4C2F-A197-FD7814AE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3A7CF763-02C7-4A34-B4E5-97F1D7B373FF}" type="datetime1">
              <a:rPr lang="en-US" altLang="en-US" sz="900" smtClean="0">
                <a:solidFill>
                  <a:srgbClr val="898989"/>
                </a:solidFill>
              </a:rPr>
              <a:pPr/>
              <a:t>8/19/20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6A2152-485A-4B82-B33A-385AAD20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55301" name="Slide Number Placeholder 4">
            <a:extLst>
              <a:ext uri="{FF2B5EF4-FFF2-40B4-BE49-F238E27FC236}">
                <a16:creationId xmlns:a16="http://schemas.microsoft.com/office/drawing/2014/main" id="{82BFFD91-50EB-4F92-97E1-FADDA14F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E46B501A-8B62-487D-8998-1FFAD808BE78}" type="slidenum">
              <a:rPr lang="en-US" altLang="en-US" sz="900" smtClean="0">
                <a:solidFill>
                  <a:srgbClr val="898989"/>
                </a:solidFill>
              </a:rPr>
              <a:pPr/>
              <a:t>6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8" name="Picture 7" descr="C Sharp Logo">
            <a:extLst>
              <a:ext uri="{FF2B5EF4-FFF2-40B4-BE49-F238E27FC236}">
                <a16:creationId xmlns:a16="http://schemas.microsoft.com/office/drawing/2014/main" id="{3A0B6E3C-A598-C844-9BA3-B042B781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701" y="2665549"/>
            <a:ext cx="994848" cy="9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5269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75C2DFDB-6C33-495C-85BA-54EA7E4F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63" y="609600"/>
            <a:ext cx="7886700" cy="6254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List Basics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577AC890-A828-4242-9A15-B5068F3D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33600"/>
            <a:ext cx="7533526" cy="1973262"/>
          </a:xfrm>
        </p:spPr>
        <p:txBody>
          <a:bodyPr>
            <a:normAutofit/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Most languages provide dynamic structures that can be used to store data.  C# and Java provide the </a:t>
            </a:r>
            <a:r>
              <a:rPr lang="en-US" altLang="en-US" sz="2400" dirty="0" err="1"/>
              <a:t>ArrayList</a:t>
            </a:r>
            <a:r>
              <a:rPr lang="en-US" altLang="en-US" sz="2400" dirty="0"/>
              <a:t>, while C++ provide a vector.  Following are a few of the differences between arrays and lists.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9B60D-96D2-4500-ADFC-467B3E77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E7E857-D19F-499B-A58B-FAEF606F133E}" type="datetime1">
              <a:rPr lang="en-US"/>
              <a:pPr>
                <a:defRPr/>
              </a:pPr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47282-A0C3-4B97-AC6A-26E02598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61446" name="Slide Number Placeholder 5">
            <a:extLst>
              <a:ext uri="{FF2B5EF4-FFF2-40B4-BE49-F238E27FC236}">
                <a16:creationId xmlns:a16="http://schemas.microsoft.com/office/drawing/2014/main" id="{39873F6E-3B71-4424-A70D-9F87D5BC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2EF4FFE0-7E5F-4DBF-A1BC-51A775477DAC}" type="slidenum">
              <a:rPr lang="en-US" altLang="en-US" sz="900" smtClean="0">
                <a:solidFill>
                  <a:srgbClr val="898989"/>
                </a:solidFill>
              </a:rPr>
              <a:pPr/>
              <a:t>60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4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75C2DFDB-6C33-495C-85BA-54EA7E4F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10210"/>
            <a:ext cx="7886700" cy="6254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Data Structure Comparison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9B60D-96D2-4500-ADFC-467B3E77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E7E857-D19F-499B-A58B-FAEF606F133E}" type="datetime1">
              <a:rPr lang="en-US"/>
              <a:pPr>
                <a:defRPr/>
              </a:pPr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47282-A0C3-4B97-AC6A-26E02598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61446" name="Slide Number Placeholder 5">
            <a:extLst>
              <a:ext uri="{FF2B5EF4-FFF2-40B4-BE49-F238E27FC236}">
                <a16:creationId xmlns:a16="http://schemas.microsoft.com/office/drawing/2014/main" id="{39873F6E-3B71-4424-A70D-9F87D5BC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2EF4FFE0-7E5F-4DBF-A1BC-51A775477DAC}" type="slidenum">
              <a:rPr lang="en-US" altLang="en-US" sz="900" smtClean="0">
                <a:solidFill>
                  <a:srgbClr val="898989"/>
                </a:solidFill>
              </a:rPr>
              <a:pPr/>
              <a:t>61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E7BAE7-0DB3-4327-8607-708A7E4AEC29}"/>
              </a:ext>
            </a:extLst>
          </p:cNvPr>
          <p:cNvGraphicFramePr>
            <a:graphicFrameLocks noGrp="1"/>
          </p:cNvGraphicFramePr>
          <p:nvPr/>
        </p:nvGraphicFramePr>
        <p:xfrm>
          <a:off x="1066799" y="1235981"/>
          <a:ext cx="6858002" cy="5098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381">
                <a:tc>
                  <a:txBody>
                    <a:bodyPr/>
                    <a:lstStyle/>
                    <a:p>
                      <a:r>
                        <a:rPr lang="en-US" sz="1600" dirty="0"/>
                        <a:t>Array List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Array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882">
                <a:tc>
                  <a:txBody>
                    <a:bodyPr/>
                    <a:lstStyle/>
                    <a:p>
                      <a:r>
                        <a:rPr lang="en-US" sz="1600" dirty="0"/>
                        <a:t>Can increase and decrease in size dynamically; auto-resize slows performance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Capacity</a:t>
                      </a:r>
                      <a:r>
                        <a:rPr lang="en-US" sz="1600" baseline="0" dirty="0"/>
                        <a:t> is fixed</a:t>
                      </a:r>
                      <a:endParaRPr lang="en-US" sz="16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381">
                <a:tc>
                  <a:txBody>
                    <a:bodyPr/>
                    <a:lstStyle/>
                    <a:p>
                      <a:r>
                        <a:rPr lang="en-US" sz="1600" dirty="0"/>
                        <a:t>Can</a:t>
                      </a:r>
                      <a:r>
                        <a:rPr lang="en-US" sz="1600" baseline="0" dirty="0"/>
                        <a:t> have only one dimension</a:t>
                      </a:r>
                      <a:endParaRPr lang="en-US" sz="16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have multiple dimensions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915">
                <a:tc>
                  <a:txBody>
                    <a:bodyPr/>
                    <a:lstStyle/>
                    <a:p>
                      <a:r>
                        <a:rPr lang="en-US" sz="1600" dirty="0"/>
                        <a:t>Provides methods to add, insert, or remove a range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work with only one element at</a:t>
                      </a:r>
                      <a:r>
                        <a:rPr lang="en-US" sz="1600" baseline="0" dirty="0"/>
                        <a:t> a time</a:t>
                      </a:r>
                      <a:endParaRPr lang="en-US" sz="16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848">
                <a:tc>
                  <a:txBody>
                    <a:bodyPr/>
                    <a:lstStyle/>
                    <a:p>
                      <a:r>
                        <a:rPr lang="en-US" sz="1600" dirty="0"/>
                        <a:t>Elements of </a:t>
                      </a:r>
                      <a:r>
                        <a:rPr lang="en-US" sz="1600" dirty="0" err="1"/>
                        <a:t>ArrayList</a:t>
                      </a:r>
                      <a:r>
                        <a:rPr lang="en-US" sz="1600" dirty="0"/>
                        <a:t> are of type Object; therefore, boxing and unboxing typically occur when you store or retrieve a value type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store</a:t>
                      </a:r>
                      <a:r>
                        <a:rPr lang="en-US" sz="1600" baseline="0" dirty="0"/>
                        <a:t> primitives or objects</a:t>
                      </a:r>
                      <a:endParaRPr lang="en-US" sz="16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915">
                <a:tc>
                  <a:txBody>
                    <a:bodyPr/>
                    <a:lstStyle/>
                    <a:p>
                      <a:r>
                        <a:rPr lang="en-US" sz="1600" dirty="0"/>
                        <a:t>Length</a:t>
                      </a:r>
                      <a:r>
                        <a:rPr lang="en-US" sz="1600" baseline="0" dirty="0"/>
                        <a:t> is provided by the size() method</a:t>
                      </a:r>
                      <a:endParaRPr lang="en-US" sz="16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Array</a:t>
                      </a:r>
                      <a:r>
                        <a:rPr lang="en-US" sz="1600" baseline="0" dirty="0"/>
                        <a:t> uses the length field to determine size</a:t>
                      </a:r>
                      <a:endParaRPr lang="en-US" sz="16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915">
                <a:tc>
                  <a:txBody>
                    <a:bodyPr/>
                    <a:lstStyle/>
                    <a:p>
                      <a:r>
                        <a:rPr lang="en-US" sz="1600" dirty="0"/>
                        <a:t>Add elements is accomplished through</a:t>
                      </a:r>
                      <a:r>
                        <a:rPr lang="en-US" sz="1600" baseline="0" dirty="0"/>
                        <a:t> add method</a:t>
                      </a:r>
                      <a:endParaRPr lang="en-US" sz="16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add</a:t>
                      </a:r>
                      <a:r>
                        <a:rPr lang="en-US" sz="1600" baseline="0" dirty="0"/>
                        <a:t> elements using the index and assignment operator</a:t>
                      </a:r>
                      <a:endParaRPr lang="en-US" sz="16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915">
                <a:tc>
                  <a:txBody>
                    <a:bodyPr/>
                    <a:lstStyle/>
                    <a:p>
                      <a:r>
                        <a:rPr lang="en-US" sz="1600" dirty="0"/>
                        <a:t>References to objects</a:t>
                      </a:r>
                      <a:r>
                        <a:rPr lang="en-US" sz="1600" baseline="0" dirty="0"/>
                        <a:t> are contiguous, but objects are not</a:t>
                      </a:r>
                      <a:endParaRPr lang="en-US" sz="16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Elements</a:t>
                      </a:r>
                      <a:r>
                        <a:rPr lang="en-US" sz="1600" baseline="0" dirty="0"/>
                        <a:t> are stored contiguously</a:t>
                      </a:r>
                      <a:endParaRPr lang="en-US" sz="16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6221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D9E83242-7808-4945-BE4F-9E133344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9"/>
            <a:ext cx="7543800" cy="779462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 Working with Array Lists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5513741-557D-44D3-BE82-FCF7E664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7985125" cy="5105400"/>
          </a:xfrm>
        </p:spPr>
        <p:txBody>
          <a:bodyPr rtlCol="0">
            <a:noAutofit/>
          </a:bodyPr>
          <a:lstStyle/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java.util.ArrayList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Main 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//declare variables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n = 2;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//create list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 colors = new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&lt;String&gt;(n);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//add colors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colors.add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("purple");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colors.add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("pink");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colors.add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("green");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("Does the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contain the color pink?");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colors.contains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("pink")) 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("Yes");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 else 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("No");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467" name="Date Placeholder 3">
            <a:extLst>
              <a:ext uri="{FF2B5EF4-FFF2-40B4-BE49-F238E27FC236}">
                <a16:creationId xmlns:a16="http://schemas.microsoft.com/office/drawing/2014/main" id="{E0FE614E-C567-437E-BB20-121D8CC9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B8C564A3-F027-4497-A830-1788592A16C0}" type="datetime1">
              <a:rPr lang="en-US" altLang="en-US" sz="900" smtClean="0">
                <a:solidFill>
                  <a:srgbClr val="898989"/>
                </a:solidFill>
              </a:rPr>
              <a:pPr/>
              <a:t>8/19/20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62469" name="Footer Placeholder 1">
            <a:extLst>
              <a:ext uri="{FF2B5EF4-FFF2-40B4-BE49-F238E27FC236}">
                <a16:creationId xmlns:a16="http://schemas.microsoft.com/office/drawing/2014/main" id="{039DB236-ED6D-44D9-9EBE-0A3F4E44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900">
                <a:solidFill>
                  <a:srgbClr val="898989"/>
                </a:solidFill>
              </a:rPr>
              <a:t>CSE 1321</a:t>
            </a:r>
          </a:p>
        </p:txBody>
      </p:sp>
      <p:sp>
        <p:nvSpPr>
          <p:cNvPr id="62468" name="Slide Number Placeholder 4">
            <a:extLst>
              <a:ext uri="{FF2B5EF4-FFF2-40B4-BE49-F238E27FC236}">
                <a16:creationId xmlns:a16="http://schemas.microsoft.com/office/drawing/2014/main" id="{AEBD5E79-4D33-465B-9A97-DFCE264C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BBBF911D-6265-4F71-81F3-6094C2650C3C}" type="slidenum">
              <a:rPr lang="en-US" altLang="en-US" sz="900" smtClean="0">
                <a:solidFill>
                  <a:srgbClr val="898989"/>
                </a:solidFill>
              </a:rPr>
              <a:pPr/>
              <a:t>62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7" name="Picture 10" descr="Java Logo">
            <a:extLst>
              <a:ext uri="{FF2B5EF4-FFF2-40B4-BE49-F238E27FC236}">
                <a16:creationId xmlns:a16="http://schemas.microsoft.com/office/drawing/2014/main" id="{A47EF068-EC08-494E-AA63-7A06A70B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560" y="1365084"/>
            <a:ext cx="1074856" cy="10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4286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D9E83242-7808-4945-BE4F-9E133344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9"/>
            <a:ext cx="7543800" cy="779462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Working with Array Lists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5513741-557D-44D3-BE82-FCF7E664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5" y="990600"/>
            <a:ext cx="7543800" cy="4878388"/>
          </a:xfrm>
        </p:spPr>
        <p:txBody>
          <a:bodyPr rtlCol="0">
            <a:noAutofit/>
          </a:bodyPr>
          <a:lstStyle/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CONTINUED FROM PREVIOUS SLIDE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returns the position of the argument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("Which position is pink in?");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colors.indexOf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("pink"));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//remove removes the argument from the list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colors.remove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("purple");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//get() references the position in the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("The item in index 1 of the list is:");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colors.get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(1));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//items are stored as objects and can be referenced as such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("The Colors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for(Object o : colors) 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(o);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2467" name="Date Placeholder 3">
            <a:extLst>
              <a:ext uri="{FF2B5EF4-FFF2-40B4-BE49-F238E27FC236}">
                <a16:creationId xmlns:a16="http://schemas.microsoft.com/office/drawing/2014/main" id="{E0FE614E-C567-437E-BB20-121D8CC9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B8C564A3-F027-4497-A830-1788592A16C0}" type="datetime1">
              <a:rPr lang="en-US" altLang="en-US" sz="900" smtClean="0">
                <a:solidFill>
                  <a:srgbClr val="898989"/>
                </a:solidFill>
              </a:rPr>
              <a:pPr/>
              <a:t>8/19/20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62469" name="Footer Placeholder 1">
            <a:extLst>
              <a:ext uri="{FF2B5EF4-FFF2-40B4-BE49-F238E27FC236}">
                <a16:creationId xmlns:a16="http://schemas.microsoft.com/office/drawing/2014/main" id="{039DB236-ED6D-44D9-9EBE-0A3F4E44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900">
                <a:solidFill>
                  <a:srgbClr val="898989"/>
                </a:solidFill>
              </a:rPr>
              <a:t>CSE 1321</a:t>
            </a:r>
          </a:p>
        </p:txBody>
      </p:sp>
      <p:sp>
        <p:nvSpPr>
          <p:cNvPr id="62468" name="Slide Number Placeholder 4">
            <a:extLst>
              <a:ext uri="{FF2B5EF4-FFF2-40B4-BE49-F238E27FC236}">
                <a16:creationId xmlns:a16="http://schemas.microsoft.com/office/drawing/2014/main" id="{AEBD5E79-4D33-465B-9A97-DFCE264C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BBBF911D-6265-4F71-81F3-6094C2650C3C}" type="slidenum">
              <a:rPr lang="en-US" altLang="en-US" sz="900" smtClean="0">
                <a:solidFill>
                  <a:srgbClr val="898989"/>
                </a:solidFill>
              </a:rPr>
              <a:pPr/>
              <a:t>63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7" name="Picture 10" descr="Java Logo">
            <a:extLst>
              <a:ext uri="{FF2B5EF4-FFF2-40B4-BE49-F238E27FC236}">
                <a16:creationId xmlns:a16="http://schemas.microsoft.com/office/drawing/2014/main" id="{A47EF068-EC08-494E-AA63-7A06A70B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560" y="1365084"/>
            <a:ext cx="1074856" cy="10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621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C069F593-A83A-49D6-B29B-F147A8D3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9"/>
            <a:ext cx="7543800" cy="855662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Working with Array Lists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4A9217B-4FC6-462E-9E21-10449E8B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914400"/>
            <a:ext cx="7543800" cy="4725989"/>
          </a:xfrm>
        </p:spPr>
        <p:txBody>
          <a:bodyPr rtlCol="0">
            <a:noAutofit/>
          </a:bodyPr>
          <a:lstStyle/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using System;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MainClass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 (string[]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//create list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colors = new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//add colors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colors.Add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("purple");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colors.Add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("pink");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colors.Add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("green");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//contains returns a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if list contains argument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("Does the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contain the color pink?");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colors.Contains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("pink")) 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("Yes");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 else 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("No");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</p:txBody>
      </p:sp>
      <p:sp>
        <p:nvSpPr>
          <p:cNvPr id="63491" name="Date Placeholder 3">
            <a:extLst>
              <a:ext uri="{FF2B5EF4-FFF2-40B4-BE49-F238E27FC236}">
                <a16:creationId xmlns:a16="http://schemas.microsoft.com/office/drawing/2014/main" id="{F46C2B60-F9A7-471F-8663-CF79980B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AE23F473-67ED-467B-AADB-8BE2D1A25DFB}" type="datetime1">
              <a:rPr lang="en-US" altLang="en-US" sz="900" smtClean="0">
                <a:solidFill>
                  <a:srgbClr val="898989"/>
                </a:solidFill>
              </a:rPr>
              <a:pPr/>
              <a:t>8/19/20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63493" name="Footer Placeholder 1">
            <a:extLst>
              <a:ext uri="{FF2B5EF4-FFF2-40B4-BE49-F238E27FC236}">
                <a16:creationId xmlns:a16="http://schemas.microsoft.com/office/drawing/2014/main" id="{C27761EF-46C1-4C37-BE78-78434F88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900">
                <a:solidFill>
                  <a:srgbClr val="898989"/>
                </a:solidFill>
              </a:rPr>
              <a:t>CSE 1321</a:t>
            </a:r>
          </a:p>
        </p:txBody>
      </p:sp>
      <p:sp>
        <p:nvSpPr>
          <p:cNvPr id="63492" name="Slide Number Placeholder 4">
            <a:extLst>
              <a:ext uri="{FF2B5EF4-FFF2-40B4-BE49-F238E27FC236}">
                <a16:creationId xmlns:a16="http://schemas.microsoft.com/office/drawing/2014/main" id="{846A588D-13B4-4374-B67E-3E34A791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0F3CBD45-A393-4148-819F-D0BC7F8EC237}" type="slidenum">
              <a:rPr lang="en-US" altLang="en-US" sz="900" smtClean="0">
                <a:solidFill>
                  <a:srgbClr val="898989"/>
                </a:solidFill>
              </a:rPr>
              <a:pPr/>
              <a:t>64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7" name="Picture 6" descr="C Sharp Logo">
            <a:extLst>
              <a:ext uri="{FF2B5EF4-FFF2-40B4-BE49-F238E27FC236}">
                <a16:creationId xmlns:a16="http://schemas.microsoft.com/office/drawing/2014/main" id="{3A0B6E3C-A598-C844-9BA3-B042B781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552" y="2854945"/>
            <a:ext cx="994848" cy="9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5337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C069F593-A83A-49D6-B29B-F147A8D3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9"/>
            <a:ext cx="7543800" cy="703262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  C# - Working with Array Lists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4A9217B-4FC6-462E-9E21-10449E8B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55" y="990602"/>
            <a:ext cx="7543800" cy="4327524"/>
          </a:xfrm>
        </p:spPr>
        <p:txBody>
          <a:bodyPr rtlCol="0">
            <a:noAutofit/>
          </a:bodyPr>
          <a:lstStyle/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CONTINUED FROM PREVIOUS SLIDE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returns the position of the argument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("Which position is pink in?");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colors.IndexOf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("pink"));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//remove removes the argument from the list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colors.Remove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("purple");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//can reference by position in the array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("The item in index 1 of the list is:");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(colors[1]);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//items are stored as objects and can be referenced as such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("The Colors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:");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(Object o in colors) {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(o);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491" name="Date Placeholder 3">
            <a:extLst>
              <a:ext uri="{FF2B5EF4-FFF2-40B4-BE49-F238E27FC236}">
                <a16:creationId xmlns:a16="http://schemas.microsoft.com/office/drawing/2014/main" id="{F46C2B60-F9A7-471F-8663-CF79980B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AE23F473-67ED-467B-AADB-8BE2D1A25DFB}" type="datetime1">
              <a:rPr lang="en-US" altLang="en-US" sz="900" smtClean="0">
                <a:solidFill>
                  <a:srgbClr val="898989"/>
                </a:solidFill>
              </a:rPr>
              <a:pPr/>
              <a:t>8/19/20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63493" name="Footer Placeholder 1">
            <a:extLst>
              <a:ext uri="{FF2B5EF4-FFF2-40B4-BE49-F238E27FC236}">
                <a16:creationId xmlns:a16="http://schemas.microsoft.com/office/drawing/2014/main" id="{C27761EF-46C1-4C37-BE78-78434F88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900">
                <a:solidFill>
                  <a:srgbClr val="898989"/>
                </a:solidFill>
              </a:rPr>
              <a:t>CSE 1321</a:t>
            </a:r>
          </a:p>
        </p:txBody>
      </p:sp>
      <p:sp>
        <p:nvSpPr>
          <p:cNvPr id="63492" name="Slide Number Placeholder 4">
            <a:extLst>
              <a:ext uri="{FF2B5EF4-FFF2-40B4-BE49-F238E27FC236}">
                <a16:creationId xmlns:a16="http://schemas.microsoft.com/office/drawing/2014/main" id="{846A588D-13B4-4374-B67E-3E34A791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0F3CBD45-A393-4148-819F-D0BC7F8EC237}" type="slidenum">
              <a:rPr lang="en-US" altLang="en-US" sz="900" smtClean="0">
                <a:solidFill>
                  <a:srgbClr val="898989"/>
                </a:solidFill>
              </a:rPr>
              <a:pPr/>
              <a:t>65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7" name="Picture 6" descr="C Sharp Logo">
            <a:extLst>
              <a:ext uri="{FF2B5EF4-FFF2-40B4-BE49-F238E27FC236}">
                <a16:creationId xmlns:a16="http://schemas.microsoft.com/office/drawing/2014/main" id="{3A0B6E3C-A598-C844-9BA3-B042B781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552" y="2854945"/>
            <a:ext cx="994848" cy="9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9507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C069F593-A83A-49D6-B29B-F147A8D3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9"/>
            <a:ext cx="7543800" cy="703262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  C++ - Vector example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4A9217B-4FC6-462E-9E21-10449E8B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55" y="990602"/>
            <a:ext cx="7543800" cy="4327524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#include &lt;vector&gt;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	vector &lt;int&gt; v;</a:t>
            </a:r>
          </a:p>
          <a:p>
            <a:pPr marL="0" indent="0">
              <a:buNone/>
            </a:pPr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v.push_back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v.at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&lt;&lt; ",";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491" name="Date Placeholder 3">
            <a:extLst>
              <a:ext uri="{FF2B5EF4-FFF2-40B4-BE49-F238E27FC236}">
                <a16:creationId xmlns:a16="http://schemas.microsoft.com/office/drawing/2014/main" id="{F46C2B60-F9A7-471F-8663-CF79980B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AE23F473-67ED-467B-AADB-8BE2D1A25DFB}" type="datetime1">
              <a:rPr lang="en-US" altLang="en-US" sz="900" smtClean="0">
                <a:solidFill>
                  <a:srgbClr val="898989"/>
                </a:solidFill>
              </a:rPr>
              <a:pPr/>
              <a:t>8/19/20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63493" name="Footer Placeholder 1">
            <a:extLst>
              <a:ext uri="{FF2B5EF4-FFF2-40B4-BE49-F238E27FC236}">
                <a16:creationId xmlns:a16="http://schemas.microsoft.com/office/drawing/2014/main" id="{C27761EF-46C1-4C37-BE78-78434F88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900">
                <a:solidFill>
                  <a:srgbClr val="898989"/>
                </a:solidFill>
              </a:rPr>
              <a:t>CSE 1321</a:t>
            </a:r>
          </a:p>
        </p:txBody>
      </p:sp>
      <p:sp>
        <p:nvSpPr>
          <p:cNvPr id="63492" name="Slide Number Placeholder 4">
            <a:extLst>
              <a:ext uri="{FF2B5EF4-FFF2-40B4-BE49-F238E27FC236}">
                <a16:creationId xmlns:a16="http://schemas.microsoft.com/office/drawing/2014/main" id="{846A588D-13B4-4374-B67E-3E34A791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0F3CBD45-A393-4148-819F-D0BC7F8EC237}" type="slidenum">
              <a:rPr lang="en-US" altLang="en-US" sz="900" smtClean="0">
                <a:solidFill>
                  <a:srgbClr val="898989"/>
                </a:solidFill>
              </a:rPr>
              <a:pPr/>
              <a:t>66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9" name="Picture 8" descr="A logo showing C++" title="C++ Logo">
            <a:extLst>
              <a:ext uri="{FF2B5EF4-FFF2-40B4-BE49-F238E27FC236}">
                <a16:creationId xmlns:a16="http://schemas.microsoft.com/office/drawing/2014/main" id="{75E79C4A-0DE6-F042-9D81-92822D9D2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21" y="2518657"/>
            <a:ext cx="685800" cy="7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778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86B0D810-B974-4867-8C1F-D93335D6C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454923" eaLnBrk="1" fontAlgn="auto" hangingPunct="1">
              <a:spcAft>
                <a:spcPts val="0"/>
              </a:spcAft>
              <a:defRPr/>
            </a:pPr>
            <a:r>
              <a:rPr lang="en-US" altLang="en-US" sz="4378" b="1" dirty="0"/>
              <a:t>Summary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2CA29A8-E04E-463B-96E8-222CC726AA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defTabSz="454923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3184" dirty="0"/>
              <a:t>2D Arrays</a:t>
            </a:r>
          </a:p>
          <a:p>
            <a:pPr marL="633292" lvl="1" indent="-341192" defTabSz="454923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2984" dirty="0"/>
              <a:t>Are like 1D arrays in nature</a:t>
            </a:r>
          </a:p>
          <a:p>
            <a:pPr marL="633292" lvl="1" indent="-341192" defTabSz="454923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2984" dirty="0"/>
              <a:t>Use nested loops</a:t>
            </a:r>
          </a:p>
          <a:p>
            <a:pPr marL="0" indent="0" defTabSz="454923" fontAlgn="auto">
              <a:spcAft>
                <a:spcPts val="0"/>
              </a:spcAft>
              <a:buNone/>
              <a:defRPr/>
            </a:pPr>
            <a:r>
              <a:rPr lang="en-US" altLang="en-US" sz="3184" dirty="0"/>
              <a:t>Lists</a:t>
            </a:r>
          </a:p>
          <a:p>
            <a:pPr marL="633292" lvl="1" indent="-341192" defTabSz="454923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2984" dirty="0"/>
              <a:t>Have only 1 dimension</a:t>
            </a:r>
          </a:p>
          <a:p>
            <a:pPr marL="633292" lvl="1" indent="-341192" defTabSz="454923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2984" dirty="0"/>
              <a:t>Are dynamic: They can grow and shrink</a:t>
            </a:r>
          </a:p>
          <a:p>
            <a:pPr marL="633292" lvl="1" indent="-341192" defTabSz="454923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2984" dirty="0"/>
              <a:t>Come with a host of function (add, delete, </a:t>
            </a:r>
            <a:r>
              <a:rPr lang="en-US" altLang="en-US" sz="2984" dirty="0" err="1"/>
              <a:t>etc</a:t>
            </a:r>
            <a:r>
              <a:rPr lang="en-US" altLang="en-US" sz="2984" dirty="0"/>
              <a:t>)</a:t>
            </a:r>
          </a:p>
          <a:p>
            <a:pPr marL="633292" lvl="1" indent="-341192" defTabSz="454923" fontAlgn="auto">
              <a:spcAft>
                <a:spcPts val="0"/>
              </a:spcAft>
              <a:buFont typeface="Arial"/>
              <a:buChar char="•"/>
              <a:defRPr/>
            </a:pPr>
            <a:endParaRPr lang="en-US" altLang="en-US" sz="2984" dirty="0"/>
          </a:p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altLang="en-US" sz="3184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87604-66CD-42E4-90A1-BB52479E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B884B-2B73-458D-B0C8-52B628A7934A}" type="datetime1">
              <a:rPr lang="en-US"/>
              <a:pPr>
                <a:defRPr/>
              </a:pPr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89566-67A1-4C99-A1EE-63FEAF6F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65542" name="Slide Number Placeholder 3">
            <a:extLst>
              <a:ext uri="{FF2B5EF4-FFF2-40B4-BE49-F238E27FC236}">
                <a16:creationId xmlns:a16="http://schemas.microsoft.com/office/drawing/2014/main" id="{8B1E686E-7637-4E79-986F-CEF90947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00C57FD2-89FB-4113-AA2E-C379B4CCED26}" type="slidenum">
              <a:rPr lang="en-US" altLang="en-US" sz="900" smtClean="0">
                <a:solidFill>
                  <a:srgbClr val="898989"/>
                </a:solidFill>
              </a:rPr>
              <a:pPr/>
              <a:t>67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7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A9A8FA0-A327-4177-ADBE-F4BC5381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C++  - Define a 2D Array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00B217C-3AA3-40C5-B413-5BA6DBD23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eaLnBrk="1" hangingPunct="1">
              <a:buNone/>
            </a:pPr>
            <a:endParaRPr lang="en-US" alt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l" eaLnBrk="1" hangingPunct="1">
              <a:buNone/>
            </a:pP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&lt;type&gt;&lt;name&gt;[&lt;</a:t>
            </a:r>
            <a:r>
              <a:rPr lang="en-US" altLang="en-US" sz="2400" dirty="0" err="1">
                <a:latin typeface="Consolas" charset="0"/>
                <a:ea typeface="Consolas" charset="0"/>
                <a:cs typeface="Consolas" charset="0"/>
              </a:rPr>
              <a:t>row_size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&gt;,&lt;</a:t>
            </a:r>
            <a:r>
              <a:rPr lang="en-US" altLang="en-US" sz="2400" dirty="0" err="1">
                <a:latin typeface="Consolas" charset="0"/>
                <a:ea typeface="Consolas" charset="0"/>
                <a:cs typeface="Consolas" charset="0"/>
              </a:rPr>
              <a:t>column_size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&gt;];</a:t>
            </a:r>
            <a:b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</a:br>
            <a:endParaRPr lang="en-US" alt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l" eaLnBrk="1" hangingPunct="1">
              <a:buNone/>
            </a:pP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For example:</a:t>
            </a:r>
          </a:p>
          <a:p>
            <a:pPr marL="0" indent="0" algn="l" eaLnBrk="1" hangingPunct="1">
              <a:buNone/>
            </a:pPr>
            <a:r>
              <a:rPr lang="en-US" alt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grid[10,20];</a:t>
            </a:r>
          </a:p>
        </p:txBody>
      </p:sp>
      <p:sp>
        <p:nvSpPr>
          <p:cNvPr id="55300" name="Date Placeholder 3">
            <a:extLst>
              <a:ext uri="{FF2B5EF4-FFF2-40B4-BE49-F238E27FC236}">
                <a16:creationId xmlns:a16="http://schemas.microsoft.com/office/drawing/2014/main" id="{18821609-BD32-4C2F-A197-FD7814AE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3A7CF763-02C7-4A34-B4E5-97F1D7B373FF}" type="datetime1">
              <a:rPr lang="en-US" altLang="en-US" sz="900" smtClean="0">
                <a:solidFill>
                  <a:srgbClr val="898989"/>
                </a:solidFill>
              </a:rPr>
              <a:pPr/>
              <a:t>8/19/20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6A2152-485A-4B82-B33A-385AAD20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55301" name="Slide Number Placeholder 4">
            <a:extLst>
              <a:ext uri="{FF2B5EF4-FFF2-40B4-BE49-F238E27FC236}">
                <a16:creationId xmlns:a16="http://schemas.microsoft.com/office/drawing/2014/main" id="{82BFFD91-50EB-4F92-97E1-FADDA14F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E46B501A-8B62-487D-8998-1FFAD808BE78}" type="slidenum">
              <a:rPr lang="en-US" altLang="en-US" sz="900" smtClean="0">
                <a:solidFill>
                  <a:srgbClr val="898989"/>
                </a:solidFill>
              </a:rPr>
              <a:pPr/>
              <a:t>7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9" name="Picture 8" descr="A logo showing C++" title="C++ Logo">
            <a:extLst>
              <a:ext uri="{FF2B5EF4-FFF2-40B4-BE49-F238E27FC236}">
                <a16:creationId xmlns:a16="http://schemas.microsoft.com/office/drawing/2014/main" id="{BA467632-50EF-8E4C-8A74-5B40A657E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0" y="2514600"/>
            <a:ext cx="685800" cy="7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0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Date Placeholder 1">
            <a:extLst>
              <a:ext uri="{FF2B5EF4-FFF2-40B4-BE49-F238E27FC236}">
                <a16:creationId xmlns:a16="http://schemas.microsoft.com/office/drawing/2014/main" id="{8639DCD0-5D41-48E9-9E04-8162C875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A6F16D-A3BC-4240-B112-371B8CEE9A3B}" type="datetime1">
              <a:rPr lang="en-US"/>
              <a:pPr>
                <a:defRPr/>
              </a:pPr>
              <a:t>8/19/20</a:t>
            </a:fld>
            <a:endParaRPr lang="en-US"/>
          </a:p>
        </p:txBody>
      </p:sp>
      <p:sp>
        <p:nvSpPr>
          <p:cNvPr id="491" name="Footer Placeholder 2">
            <a:extLst>
              <a:ext uri="{FF2B5EF4-FFF2-40B4-BE49-F238E27FC236}">
                <a16:creationId xmlns:a16="http://schemas.microsoft.com/office/drawing/2014/main" id="{474B4A8C-41EB-4F25-A9CE-98E49048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51319" name="Slide Number Placeholder 3">
            <a:extLst>
              <a:ext uri="{FF2B5EF4-FFF2-40B4-BE49-F238E27FC236}">
                <a16:creationId xmlns:a16="http://schemas.microsoft.com/office/drawing/2014/main" id="{B9464EA9-A1A0-4DE7-9DE5-84FA01CA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900">
                <a:solidFill>
                  <a:srgbClr val="898989"/>
                </a:solidFill>
              </a:rPr>
              <a:t>35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2FA8F11C-2980-498A-AFEA-D8450289E9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2456" y="294527"/>
            <a:ext cx="7658100" cy="912812"/>
          </a:xfrm>
        </p:spPr>
        <p:txBody>
          <a:bodyPr rtlCol="0">
            <a:normAutofit/>
          </a:bodyPr>
          <a:lstStyle/>
          <a:p>
            <a:pPr algn="ctr" defTabSz="454923" eaLnBrk="1" fontAlgn="auto" hangingPunct="1">
              <a:spcAft>
                <a:spcPts val="0"/>
              </a:spcAft>
              <a:defRPr/>
            </a:pPr>
            <a:r>
              <a:rPr lang="en-US" altLang="en-US" sz="4378" dirty="0"/>
              <a:t>Modifying a 2D Array</a:t>
            </a:r>
          </a:p>
        </p:txBody>
      </p:sp>
      <p:sp>
        <p:nvSpPr>
          <p:cNvPr id="7284" name="Text Box 116">
            <a:extLst>
              <a:ext uri="{FF2B5EF4-FFF2-40B4-BE49-F238E27FC236}">
                <a16:creationId xmlns:a16="http://schemas.microsoft.com/office/drawing/2014/main" id="{94B60FA5-C69D-41F5-AA93-FEEFC8845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13" y="5659438"/>
            <a:ext cx="368776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49" dirty="0" err="1">
                <a:latin typeface="Courier New" panose="02070309020205020404" pitchFamily="49" charset="0"/>
                <a:cs typeface="+mn-cs"/>
              </a:rPr>
              <a:t>myArray</a:t>
            </a:r>
            <a:r>
              <a:rPr lang="en-US" altLang="en-US" sz="2449" dirty="0">
                <a:latin typeface="Courier New" panose="02070309020205020404" pitchFamily="49" charset="0"/>
                <a:cs typeface="+mn-cs"/>
              </a:rPr>
              <a:t>[2,3] = 42;</a:t>
            </a:r>
          </a:p>
        </p:txBody>
      </p:sp>
      <p:sp>
        <p:nvSpPr>
          <p:cNvPr id="371" name="Rectangle 4">
            <a:extLst>
              <a:ext uri="{FF2B5EF4-FFF2-40B4-BE49-F238E27FC236}">
                <a16:creationId xmlns:a16="http://schemas.microsoft.com/office/drawing/2014/main" id="{223D67DD-4BB4-4674-B5F0-C3280B80E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1470025"/>
            <a:ext cx="5832475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3674">
              <a:cs typeface="+mn-cs"/>
            </a:endParaRPr>
          </a:p>
        </p:txBody>
      </p:sp>
      <p:sp>
        <p:nvSpPr>
          <p:cNvPr id="372" name="Line 5">
            <a:extLst>
              <a:ext uri="{FF2B5EF4-FFF2-40B4-BE49-F238E27FC236}">
                <a16:creationId xmlns:a16="http://schemas.microsoft.com/office/drawing/2014/main" id="{559D90AB-CC21-4AAE-8E88-A7AAC684C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147002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373" name="Line 6">
            <a:extLst>
              <a:ext uri="{FF2B5EF4-FFF2-40B4-BE49-F238E27FC236}">
                <a16:creationId xmlns:a16="http://schemas.microsoft.com/office/drawing/2014/main" id="{303CA652-5419-4F36-81FD-9FD55C6F2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4850" y="147002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374" name="Line 7">
            <a:extLst>
              <a:ext uri="{FF2B5EF4-FFF2-40B4-BE49-F238E27FC236}">
                <a16:creationId xmlns:a16="http://schemas.microsoft.com/office/drawing/2014/main" id="{89E3C67C-01D2-4378-8411-95BE737F4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147002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375" name="Line 8">
            <a:extLst>
              <a:ext uri="{FF2B5EF4-FFF2-40B4-BE49-F238E27FC236}">
                <a16:creationId xmlns:a16="http://schemas.microsoft.com/office/drawing/2014/main" id="{36C3203E-2A07-4A81-BFA3-F5ADA200E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388" y="147002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376" name="Line 9">
            <a:extLst>
              <a:ext uri="{FF2B5EF4-FFF2-40B4-BE49-F238E27FC236}">
                <a16:creationId xmlns:a16="http://schemas.microsoft.com/office/drawing/2014/main" id="{9F756D6C-8576-4834-A5E0-512368BD0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147002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377" name="Line 10">
            <a:extLst>
              <a:ext uri="{FF2B5EF4-FFF2-40B4-BE49-F238E27FC236}">
                <a16:creationId xmlns:a16="http://schemas.microsoft.com/office/drawing/2014/main" id="{F410FBC2-ED4C-43B6-93AB-280AE3EBF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147002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51211" name="Text Box 11">
            <a:extLst>
              <a:ext uri="{FF2B5EF4-FFF2-40B4-BE49-F238E27FC236}">
                <a16:creationId xmlns:a16="http://schemas.microsoft.com/office/drawing/2014/main" id="{F115B908-9695-4344-8C7D-633EED01E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863" y="969963"/>
            <a:ext cx="433387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51212" name="Text Box 12">
            <a:extLst>
              <a:ext uri="{FF2B5EF4-FFF2-40B4-BE49-F238E27FC236}">
                <a16:creationId xmlns:a16="http://schemas.microsoft.com/office/drawing/2014/main" id="{DEB1AD21-4F5C-4DAB-BB88-4CECE2CC8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960438"/>
            <a:ext cx="4333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51213" name="Text Box 13">
            <a:extLst>
              <a:ext uri="{FF2B5EF4-FFF2-40B4-BE49-F238E27FC236}">
                <a16:creationId xmlns:a16="http://schemas.microsoft.com/office/drawing/2014/main" id="{10E5CE1E-A513-419F-A750-8C7EF81C8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838" y="960438"/>
            <a:ext cx="4333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51214" name="Text Box 14">
            <a:extLst>
              <a:ext uri="{FF2B5EF4-FFF2-40B4-BE49-F238E27FC236}">
                <a16:creationId xmlns:a16="http://schemas.microsoft.com/office/drawing/2014/main" id="{F3A24F4B-8FA0-4660-BDBA-32B9E83C9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960438"/>
            <a:ext cx="4333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51215" name="Text Box 15">
            <a:extLst>
              <a:ext uri="{FF2B5EF4-FFF2-40B4-BE49-F238E27FC236}">
                <a16:creationId xmlns:a16="http://schemas.microsoft.com/office/drawing/2014/main" id="{453BAA2D-8010-45B9-95FA-325A7C492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788" y="960438"/>
            <a:ext cx="4333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51216" name="Text Box 16">
            <a:extLst>
              <a:ext uri="{FF2B5EF4-FFF2-40B4-BE49-F238E27FC236}">
                <a16:creationId xmlns:a16="http://schemas.microsoft.com/office/drawing/2014/main" id="{B02F80E4-7E8E-4E19-A10D-2190FED04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960438"/>
            <a:ext cx="4333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51217" name="Text Box 17">
            <a:extLst>
              <a:ext uri="{FF2B5EF4-FFF2-40B4-BE49-F238E27FC236}">
                <a16:creationId xmlns:a16="http://schemas.microsoft.com/office/drawing/2014/main" id="{4EC0B37F-99DB-4980-B43B-CEE3FE769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960438"/>
            <a:ext cx="4333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385" name="Text Box 20">
            <a:extLst>
              <a:ext uri="{FF2B5EF4-FFF2-40B4-BE49-F238E27FC236}">
                <a16:creationId xmlns:a16="http://schemas.microsoft.com/office/drawing/2014/main" id="{DDE82F07-0C43-42C2-B5C1-117142C1A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2024063"/>
            <a:ext cx="1284288" cy="4714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143">
                <a:latin typeface="Tahoma" panose="020B0604030504040204" pitchFamily="34" charset="0"/>
                <a:cs typeface="+mn-cs"/>
              </a:rPr>
              <a:t>myArray</a:t>
            </a:r>
          </a:p>
        </p:txBody>
      </p:sp>
      <p:sp>
        <p:nvSpPr>
          <p:cNvPr id="386" name="Rectangle 21">
            <a:extLst>
              <a:ext uri="{FF2B5EF4-FFF2-40B4-BE49-F238E27FC236}">
                <a16:creationId xmlns:a16="http://schemas.microsoft.com/office/drawing/2014/main" id="{26AA3866-23B4-47A1-A01F-658566724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2055813"/>
            <a:ext cx="5832475" cy="58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3674">
              <a:cs typeface="+mn-cs"/>
            </a:endParaRPr>
          </a:p>
        </p:txBody>
      </p:sp>
      <p:sp>
        <p:nvSpPr>
          <p:cNvPr id="387" name="Line 22">
            <a:extLst>
              <a:ext uri="{FF2B5EF4-FFF2-40B4-BE49-F238E27FC236}">
                <a16:creationId xmlns:a16="http://schemas.microsoft.com/office/drawing/2014/main" id="{A45142B6-7841-4D9C-990B-0BA97D887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2055813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388" name="Line 23">
            <a:extLst>
              <a:ext uri="{FF2B5EF4-FFF2-40B4-BE49-F238E27FC236}">
                <a16:creationId xmlns:a16="http://schemas.microsoft.com/office/drawing/2014/main" id="{C11A16C1-DA3F-4557-B348-228C40CE7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4850" y="2055813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389" name="Line 24">
            <a:extLst>
              <a:ext uri="{FF2B5EF4-FFF2-40B4-BE49-F238E27FC236}">
                <a16:creationId xmlns:a16="http://schemas.microsoft.com/office/drawing/2014/main" id="{0FF3C9FC-50E2-4212-AB5D-A820AFB2F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2055813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390" name="Line 25">
            <a:extLst>
              <a:ext uri="{FF2B5EF4-FFF2-40B4-BE49-F238E27FC236}">
                <a16:creationId xmlns:a16="http://schemas.microsoft.com/office/drawing/2014/main" id="{EECA21AB-77FA-43E1-BBE6-8B872F63A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388" y="2055813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391" name="Line 26">
            <a:extLst>
              <a:ext uri="{FF2B5EF4-FFF2-40B4-BE49-F238E27FC236}">
                <a16:creationId xmlns:a16="http://schemas.microsoft.com/office/drawing/2014/main" id="{DAE2FC8A-EB98-4BF9-A08D-01CF0914D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2055813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392" name="Line 27">
            <a:extLst>
              <a:ext uri="{FF2B5EF4-FFF2-40B4-BE49-F238E27FC236}">
                <a16:creationId xmlns:a16="http://schemas.microsoft.com/office/drawing/2014/main" id="{B3735571-CC4D-4F7D-A760-6628418B5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2055813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393" name="Rectangle 28">
            <a:extLst>
              <a:ext uri="{FF2B5EF4-FFF2-40B4-BE49-F238E27FC236}">
                <a16:creationId xmlns:a16="http://schemas.microsoft.com/office/drawing/2014/main" id="{46202558-2037-406C-B081-68AC643F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2638425"/>
            <a:ext cx="5832475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3674">
              <a:cs typeface="+mn-cs"/>
            </a:endParaRPr>
          </a:p>
        </p:txBody>
      </p:sp>
      <p:sp>
        <p:nvSpPr>
          <p:cNvPr id="394" name="Line 29">
            <a:extLst>
              <a:ext uri="{FF2B5EF4-FFF2-40B4-BE49-F238E27FC236}">
                <a16:creationId xmlns:a16="http://schemas.microsoft.com/office/drawing/2014/main" id="{EC14350A-AB37-4331-94F4-09339E57FF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263842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395" name="Line 30">
            <a:extLst>
              <a:ext uri="{FF2B5EF4-FFF2-40B4-BE49-F238E27FC236}">
                <a16:creationId xmlns:a16="http://schemas.microsoft.com/office/drawing/2014/main" id="{48A0137E-FCF3-4697-B694-7E468F497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4850" y="263842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396" name="Line 31">
            <a:extLst>
              <a:ext uri="{FF2B5EF4-FFF2-40B4-BE49-F238E27FC236}">
                <a16:creationId xmlns:a16="http://schemas.microsoft.com/office/drawing/2014/main" id="{AAD254AC-F9D1-4731-9CC6-D50A6631C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263842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397" name="Line 32">
            <a:extLst>
              <a:ext uri="{FF2B5EF4-FFF2-40B4-BE49-F238E27FC236}">
                <a16:creationId xmlns:a16="http://schemas.microsoft.com/office/drawing/2014/main" id="{6038A8B1-0CB2-43BD-8C5C-4007DAD834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388" y="263842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398" name="Line 33">
            <a:extLst>
              <a:ext uri="{FF2B5EF4-FFF2-40B4-BE49-F238E27FC236}">
                <a16:creationId xmlns:a16="http://schemas.microsoft.com/office/drawing/2014/main" id="{8FA41EEA-3C25-4CB1-9D4D-2727D18CD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263842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399" name="Line 34">
            <a:extLst>
              <a:ext uri="{FF2B5EF4-FFF2-40B4-BE49-F238E27FC236}">
                <a16:creationId xmlns:a16="http://schemas.microsoft.com/office/drawing/2014/main" id="{4309E61D-015D-460C-9EE5-BE9C896EB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2638425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00" name="Rectangle 36">
            <a:extLst>
              <a:ext uri="{FF2B5EF4-FFF2-40B4-BE49-F238E27FC236}">
                <a16:creationId xmlns:a16="http://schemas.microsoft.com/office/drawing/2014/main" id="{00FEB971-6FC3-4F5D-A33C-0FEC4E465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3222625"/>
            <a:ext cx="5832475" cy="58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3674">
              <a:cs typeface="+mn-cs"/>
            </a:endParaRPr>
          </a:p>
        </p:txBody>
      </p:sp>
      <p:sp>
        <p:nvSpPr>
          <p:cNvPr id="401" name="Line 37">
            <a:extLst>
              <a:ext uri="{FF2B5EF4-FFF2-40B4-BE49-F238E27FC236}">
                <a16:creationId xmlns:a16="http://schemas.microsoft.com/office/drawing/2014/main" id="{40C5279A-CDB9-45AD-AAAE-F3EAD8A67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3222625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02" name="Line 38">
            <a:extLst>
              <a:ext uri="{FF2B5EF4-FFF2-40B4-BE49-F238E27FC236}">
                <a16:creationId xmlns:a16="http://schemas.microsoft.com/office/drawing/2014/main" id="{F38D7959-47E5-4C04-A93B-549CB701C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4850" y="3222625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03" name="Line 39">
            <a:extLst>
              <a:ext uri="{FF2B5EF4-FFF2-40B4-BE49-F238E27FC236}">
                <a16:creationId xmlns:a16="http://schemas.microsoft.com/office/drawing/2014/main" id="{863EC939-65B2-4381-B719-31501756C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3222625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04" name="Line 40">
            <a:extLst>
              <a:ext uri="{FF2B5EF4-FFF2-40B4-BE49-F238E27FC236}">
                <a16:creationId xmlns:a16="http://schemas.microsoft.com/office/drawing/2014/main" id="{A3F239B4-8196-4893-BD52-8C03DD11AF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388" y="3222625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05" name="Line 41">
            <a:extLst>
              <a:ext uri="{FF2B5EF4-FFF2-40B4-BE49-F238E27FC236}">
                <a16:creationId xmlns:a16="http://schemas.microsoft.com/office/drawing/2014/main" id="{8711123F-A870-44E7-A276-A3BA84126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3222625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06" name="Line 42">
            <a:extLst>
              <a:ext uri="{FF2B5EF4-FFF2-40B4-BE49-F238E27FC236}">
                <a16:creationId xmlns:a16="http://schemas.microsoft.com/office/drawing/2014/main" id="{A6E52361-BEA3-4825-B27B-7656F2947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3222625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07" name="Rectangle 43">
            <a:extLst>
              <a:ext uri="{FF2B5EF4-FFF2-40B4-BE49-F238E27FC236}">
                <a16:creationId xmlns:a16="http://schemas.microsoft.com/office/drawing/2014/main" id="{210DCE0F-2741-4273-9394-F049DCCCB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3805238"/>
            <a:ext cx="5832475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3674">
              <a:cs typeface="+mn-cs"/>
            </a:endParaRPr>
          </a:p>
        </p:txBody>
      </p:sp>
      <p:sp>
        <p:nvSpPr>
          <p:cNvPr id="408" name="Line 44">
            <a:extLst>
              <a:ext uri="{FF2B5EF4-FFF2-40B4-BE49-F238E27FC236}">
                <a16:creationId xmlns:a16="http://schemas.microsoft.com/office/drawing/2014/main" id="{F3FE2493-F2BC-455C-8087-F452A39AC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3805238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09" name="Line 45">
            <a:extLst>
              <a:ext uri="{FF2B5EF4-FFF2-40B4-BE49-F238E27FC236}">
                <a16:creationId xmlns:a16="http://schemas.microsoft.com/office/drawing/2014/main" id="{4F73A531-EA4A-4BA2-ABFB-23CF7D493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4850" y="3805238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0" name="Line 46">
            <a:extLst>
              <a:ext uri="{FF2B5EF4-FFF2-40B4-BE49-F238E27FC236}">
                <a16:creationId xmlns:a16="http://schemas.microsoft.com/office/drawing/2014/main" id="{EF2B682E-0C6E-4643-9DD2-45D0B7E68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3805238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1" name="Line 47">
            <a:extLst>
              <a:ext uri="{FF2B5EF4-FFF2-40B4-BE49-F238E27FC236}">
                <a16:creationId xmlns:a16="http://schemas.microsoft.com/office/drawing/2014/main" id="{80790815-E291-45A1-B815-87B54E266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388" y="3805238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2" name="Line 48">
            <a:extLst>
              <a:ext uri="{FF2B5EF4-FFF2-40B4-BE49-F238E27FC236}">
                <a16:creationId xmlns:a16="http://schemas.microsoft.com/office/drawing/2014/main" id="{066D537C-FBCF-48C2-8136-497C0B524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3805238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3" name="Line 49">
            <a:extLst>
              <a:ext uri="{FF2B5EF4-FFF2-40B4-BE49-F238E27FC236}">
                <a16:creationId xmlns:a16="http://schemas.microsoft.com/office/drawing/2014/main" id="{58681E49-F585-4515-9C27-4B3823781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3805238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4" name="Rectangle 50">
            <a:extLst>
              <a:ext uri="{FF2B5EF4-FFF2-40B4-BE49-F238E27FC236}">
                <a16:creationId xmlns:a16="http://schemas.microsoft.com/office/drawing/2014/main" id="{30E52DAE-31A8-460E-8A30-A0772F1FE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4389438"/>
            <a:ext cx="5832475" cy="58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3674">
              <a:cs typeface="+mn-cs"/>
            </a:endParaRPr>
          </a:p>
        </p:txBody>
      </p:sp>
      <p:sp>
        <p:nvSpPr>
          <p:cNvPr id="415" name="Line 51">
            <a:extLst>
              <a:ext uri="{FF2B5EF4-FFF2-40B4-BE49-F238E27FC236}">
                <a16:creationId xmlns:a16="http://schemas.microsoft.com/office/drawing/2014/main" id="{888E85AE-39CF-411C-961F-9CF45C1977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4389438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6" name="Line 52">
            <a:extLst>
              <a:ext uri="{FF2B5EF4-FFF2-40B4-BE49-F238E27FC236}">
                <a16:creationId xmlns:a16="http://schemas.microsoft.com/office/drawing/2014/main" id="{B32BC36E-FFF2-4CC1-93BC-0D2C4651F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4850" y="4389438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7" name="Line 53">
            <a:extLst>
              <a:ext uri="{FF2B5EF4-FFF2-40B4-BE49-F238E27FC236}">
                <a16:creationId xmlns:a16="http://schemas.microsoft.com/office/drawing/2014/main" id="{CF4C530F-FB71-46EF-AF9A-AD80A885F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4389438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8" name="Line 54">
            <a:extLst>
              <a:ext uri="{FF2B5EF4-FFF2-40B4-BE49-F238E27FC236}">
                <a16:creationId xmlns:a16="http://schemas.microsoft.com/office/drawing/2014/main" id="{C29DBCCF-E9C6-4B5B-BD50-4112BC2AA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388" y="4389438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19" name="Line 55">
            <a:extLst>
              <a:ext uri="{FF2B5EF4-FFF2-40B4-BE49-F238E27FC236}">
                <a16:creationId xmlns:a16="http://schemas.microsoft.com/office/drawing/2014/main" id="{81E58D05-ED13-4BCA-9730-9BF32DBD4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4389438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20" name="Line 56">
            <a:extLst>
              <a:ext uri="{FF2B5EF4-FFF2-40B4-BE49-F238E27FC236}">
                <a16:creationId xmlns:a16="http://schemas.microsoft.com/office/drawing/2014/main" id="{80930E62-B708-48CA-96C2-91901CFFD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4389438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21" name="Rectangle 57">
            <a:extLst>
              <a:ext uri="{FF2B5EF4-FFF2-40B4-BE49-F238E27FC236}">
                <a16:creationId xmlns:a16="http://schemas.microsoft.com/office/drawing/2014/main" id="{E010FBF2-076A-4AF8-B334-4DAB56036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4972050"/>
            <a:ext cx="5832475" cy="58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3674">
              <a:cs typeface="+mn-cs"/>
            </a:endParaRPr>
          </a:p>
        </p:txBody>
      </p:sp>
      <p:sp>
        <p:nvSpPr>
          <p:cNvPr id="422" name="Line 58">
            <a:extLst>
              <a:ext uri="{FF2B5EF4-FFF2-40B4-BE49-F238E27FC236}">
                <a16:creationId xmlns:a16="http://schemas.microsoft.com/office/drawing/2014/main" id="{EDE5C66E-0F00-4F6D-87A0-E226D4EFB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4972050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23" name="Line 59">
            <a:extLst>
              <a:ext uri="{FF2B5EF4-FFF2-40B4-BE49-F238E27FC236}">
                <a16:creationId xmlns:a16="http://schemas.microsoft.com/office/drawing/2014/main" id="{2AB6F1A6-C52A-4234-BDBD-1B0F70C45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4850" y="4972050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24" name="Line 60">
            <a:extLst>
              <a:ext uri="{FF2B5EF4-FFF2-40B4-BE49-F238E27FC236}">
                <a16:creationId xmlns:a16="http://schemas.microsoft.com/office/drawing/2014/main" id="{7F4A0336-5EC4-4393-B4AD-EF6D4CAB5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4972050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25" name="Line 61">
            <a:extLst>
              <a:ext uri="{FF2B5EF4-FFF2-40B4-BE49-F238E27FC236}">
                <a16:creationId xmlns:a16="http://schemas.microsoft.com/office/drawing/2014/main" id="{1CA6FAD4-0278-441C-848C-5F5F1DF48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388" y="4972050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26" name="Line 62">
            <a:extLst>
              <a:ext uri="{FF2B5EF4-FFF2-40B4-BE49-F238E27FC236}">
                <a16:creationId xmlns:a16="http://schemas.microsoft.com/office/drawing/2014/main" id="{982F0161-FB02-40F3-9216-E2C72AEB7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4972050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427" name="Line 63">
            <a:extLst>
              <a:ext uri="{FF2B5EF4-FFF2-40B4-BE49-F238E27FC236}">
                <a16:creationId xmlns:a16="http://schemas.microsoft.com/office/drawing/2014/main" id="{0500DFA2-8956-4CC4-AACE-377D3DC2D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4972050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674">
              <a:latin typeface="Times" pitchFamily="1" charset="0"/>
              <a:cs typeface="+mn-cs"/>
            </a:endParaRPr>
          </a:p>
        </p:txBody>
      </p:sp>
      <p:sp>
        <p:nvSpPr>
          <p:cNvPr id="51261" name="Text Box 64">
            <a:extLst>
              <a:ext uri="{FF2B5EF4-FFF2-40B4-BE49-F238E27FC236}">
                <a16:creationId xmlns:a16="http://schemas.microsoft.com/office/drawing/2014/main" id="{48401BA9-01FC-4E9C-A58C-E9C4D841B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1516063"/>
            <a:ext cx="4318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51262" name="Text Box 65">
            <a:extLst>
              <a:ext uri="{FF2B5EF4-FFF2-40B4-BE49-F238E27FC236}">
                <a16:creationId xmlns:a16="http://schemas.microsoft.com/office/drawing/2014/main" id="{12362039-3A0A-40AC-AE66-197ACC933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2106613"/>
            <a:ext cx="4318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51263" name="Text Box 66">
            <a:extLst>
              <a:ext uri="{FF2B5EF4-FFF2-40B4-BE49-F238E27FC236}">
                <a16:creationId xmlns:a16="http://schemas.microsoft.com/office/drawing/2014/main" id="{EC5153E7-D56E-45EC-8FE1-330AA4C48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2690813"/>
            <a:ext cx="4318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51264" name="Text Box 67">
            <a:extLst>
              <a:ext uri="{FF2B5EF4-FFF2-40B4-BE49-F238E27FC236}">
                <a16:creationId xmlns:a16="http://schemas.microsoft.com/office/drawing/2014/main" id="{4BA8F382-0CE7-410C-AABF-0ABD14C15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3273425"/>
            <a:ext cx="4318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51265" name="Text Box 68">
            <a:extLst>
              <a:ext uri="{FF2B5EF4-FFF2-40B4-BE49-F238E27FC236}">
                <a16:creationId xmlns:a16="http://schemas.microsoft.com/office/drawing/2014/main" id="{3AD74273-DD3F-4D73-AAF7-5624A06CE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3863975"/>
            <a:ext cx="4318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51266" name="Text Box 69">
            <a:extLst>
              <a:ext uri="{FF2B5EF4-FFF2-40B4-BE49-F238E27FC236}">
                <a16:creationId xmlns:a16="http://schemas.microsoft.com/office/drawing/2014/main" id="{685C0DF9-0F81-423D-ADC5-2D52B6C31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4432300"/>
            <a:ext cx="4318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51267" name="Text Box 70">
            <a:extLst>
              <a:ext uri="{FF2B5EF4-FFF2-40B4-BE49-F238E27FC236}">
                <a16:creationId xmlns:a16="http://schemas.microsoft.com/office/drawing/2014/main" id="{948608C0-1C35-4279-B36E-1F85DCD4E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5030788"/>
            <a:ext cx="4318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953" tIns="69976" rIns="139953" bIns="6997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435" name="Text Box 71">
            <a:extLst>
              <a:ext uri="{FF2B5EF4-FFF2-40B4-BE49-F238E27FC236}">
                <a16:creationId xmlns:a16="http://schemas.microsoft.com/office/drawing/2014/main" id="{7A48FD11-C495-44F4-9ACE-1BB230DB5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5022850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[6,0]</a:t>
            </a:r>
          </a:p>
        </p:txBody>
      </p:sp>
      <p:sp>
        <p:nvSpPr>
          <p:cNvPr id="436" name="Text Box 72">
            <a:extLst>
              <a:ext uri="{FF2B5EF4-FFF2-40B4-BE49-F238E27FC236}">
                <a16:creationId xmlns:a16="http://schemas.microsoft.com/office/drawing/2014/main" id="{4750E530-CF40-4FC0-9AA0-43D689FB9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5018088"/>
            <a:ext cx="890587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[6,1]</a:t>
            </a:r>
          </a:p>
        </p:txBody>
      </p:sp>
      <p:sp>
        <p:nvSpPr>
          <p:cNvPr id="437" name="Text Box 73">
            <a:extLst>
              <a:ext uri="{FF2B5EF4-FFF2-40B4-BE49-F238E27FC236}">
                <a16:creationId xmlns:a16="http://schemas.microsoft.com/office/drawing/2014/main" id="{10BCCDCF-F869-4FFD-9063-FBEA32BDC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5018088"/>
            <a:ext cx="889000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[6,2]</a:t>
            </a:r>
          </a:p>
        </p:txBody>
      </p:sp>
      <p:sp>
        <p:nvSpPr>
          <p:cNvPr id="438" name="Text Box 74">
            <a:extLst>
              <a:ext uri="{FF2B5EF4-FFF2-40B4-BE49-F238E27FC236}">
                <a16:creationId xmlns:a16="http://schemas.microsoft.com/office/drawing/2014/main" id="{A51C4391-3AA0-48F7-9FEB-8E85C669D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5018088"/>
            <a:ext cx="889000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[6,3]</a:t>
            </a:r>
          </a:p>
        </p:txBody>
      </p:sp>
      <p:sp>
        <p:nvSpPr>
          <p:cNvPr id="439" name="Text Box 75">
            <a:extLst>
              <a:ext uri="{FF2B5EF4-FFF2-40B4-BE49-F238E27FC236}">
                <a16:creationId xmlns:a16="http://schemas.microsoft.com/office/drawing/2014/main" id="{8EFFE209-0463-433D-8521-4D3D850B5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5018088"/>
            <a:ext cx="890588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[6,4]</a:t>
            </a:r>
          </a:p>
        </p:txBody>
      </p:sp>
      <p:sp>
        <p:nvSpPr>
          <p:cNvPr id="440" name="Text Box 76">
            <a:extLst>
              <a:ext uri="{FF2B5EF4-FFF2-40B4-BE49-F238E27FC236}">
                <a16:creationId xmlns:a16="http://schemas.microsoft.com/office/drawing/2014/main" id="{6F862D6F-B070-49A1-8D0D-AFA6303F7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5018088"/>
            <a:ext cx="889000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[6,5]</a:t>
            </a:r>
          </a:p>
        </p:txBody>
      </p:sp>
      <p:sp>
        <p:nvSpPr>
          <p:cNvPr id="441" name="Text Box 77">
            <a:extLst>
              <a:ext uri="{FF2B5EF4-FFF2-40B4-BE49-F238E27FC236}">
                <a16:creationId xmlns:a16="http://schemas.microsoft.com/office/drawing/2014/main" id="{EFD81F9C-32DC-44D5-9FE6-4B0FE1CCF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5018088"/>
            <a:ext cx="889000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>
                <a:latin typeface="Tahoma" panose="020B0604030504040204" pitchFamily="34" charset="0"/>
                <a:cs typeface="+mn-cs"/>
              </a:rPr>
              <a:t>[6,6]</a:t>
            </a:r>
          </a:p>
        </p:txBody>
      </p:sp>
      <p:sp>
        <p:nvSpPr>
          <p:cNvPr id="442" name="Text Box 78">
            <a:extLst>
              <a:ext uri="{FF2B5EF4-FFF2-40B4-BE49-F238E27FC236}">
                <a16:creationId xmlns:a16="http://schemas.microsoft.com/office/drawing/2014/main" id="{1FF36B1A-4AB1-44AF-843F-11BE7DC89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4464050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[5,0]</a:t>
            </a:r>
          </a:p>
        </p:txBody>
      </p:sp>
      <p:sp>
        <p:nvSpPr>
          <p:cNvPr id="443" name="Text Box 79">
            <a:extLst>
              <a:ext uri="{FF2B5EF4-FFF2-40B4-BE49-F238E27FC236}">
                <a16:creationId xmlns:a16="http://schemas.microsoft.com/office/drawing/2014/main" id="{17EAF1AF-2877-48A8-B086-3DE0B1691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4459288"/>
            <a:ext cx="890587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[5,1]</a:t>
            </a:r>
          </a:p>
        </p:txBody>
      </p:sp>
      <p:sp>
        <p:nvSpPr>
          <p:cNvPr id="444" name="Text Box 80">
            <a:extLst>
              <a:ext uri="{FF2B5EF4-FFF2-40B4-BE49-F238E27FC236}">
                <a16:creationId xmlns:a16="http://schemas.microsoft.com/office/drawing/2014/main" id="{72538670-57B8-4E5E-BFA8-213C02267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4459288"/>
            <a:ext cx="889000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[5,2]</a:t>
            </a:r>
          </a:p>
        </p:txBody>
      </p:sp>
      <p:sp>
        <p:nvSpPr>
          <p:cNvPr id="445" name="Text Box 81">
            <a:extLst>
              <a:ext uri="{FF2B5EF4-FFF2-40B4-BE49-F238E27FC236}">
                <a16:creationId xmlns:a16="http://schemas.microsoft.com/office/drawing/2014/main" id="{3A5EAF19-F320-4B64-BA37-2EA479143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4459288"/>
            <a:ext cx="889000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[5,3]</a:t>
            </a:r>
          </a:p>
        </p:txBody>
      </p:sp>
      <p:sp>
        <p:nvSpPr>
          <p:cNvPr id="446" name="Text Box 82">
            <a:extLst>
              <a:ext uri="{FF2B5EF4-FFF2-40B4-BE49-F238E27FC236}">
                <a16:creationId xmlns:a16="http://schemas.microsoft.com/office/drawing/2014/main" id="{27C30150-C31E-4754-9923-E2DA65955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4459288"/>
            <a:ext cx="890588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[5,4]</a:t>
            </a:r>
          </a:p>
        </p:txBody>
      </p:sp>
      <p:sp>
        <p:nvSpPr>
          <p:cNvPr id="447" name="Text Box 83">
            <a:extLst>
              <a:ext uri="{FF2B5EF4-FFF2-40B4-BE49-F238E27FC236}">
                <a16:creationId xmlns:a16="http://schemas.microsoft.com/office/drawing/2014/main" id="{89DCA795-BB15-4AF7-AB8C-1B2D4314E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4459288"/>
            <a:ext cx="889000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>
                <a:latin typeface="Tahoma" panose="020B0604030504040204" pitchFamily="34" charset="0"/>
                <a:cs typeface="+mn-cs"/>
              </a:rPr>
              <a:t>[5,5]</a:t>
            </a:r>
          </a:p>
        </p:txBody>
      </p:sp>
      <p:sp>
        <p:nvSpPr>
          <p:cNvPr id="448" name="Text Box 84">
            <a:extLst>
              <a:ext uri="{FF2B5EF4-FFF2-40B4-BE49-F238E27FC236}">
                <a16:creationId xmlns:a16="http://schemas.microsoft.com/office/drawing/2014/main" id="{8C0D0A2F-D395-45B8-AAFB-E1FCA88E1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4459288"/>
            <a:ext cx="889000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[5,6]</a:t>
            </a:r>
          </a:p>
        </p:txBody>
      </p:sp>
      <p:sp>
        <p:nvSpPr>
          <p:cNvPr id="449" name="Text Box 85">
            <a:extLst>
              <a:ext uri="{FF2B5EF4-FFF2-40B4-BE49-F238E27FC236}">
                <a16:creationId xmlns:a16="http://schemas.microsoft.com/office/drawing/2014/main" id="{951B807A-B0A7-4370-A99A-DAB8FBE81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3887788"/>
            <a:ext cx="889000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[4,0]</a:t>
            </a:r>
          </a:p>
        </p:txBody>
      </p:sp>
      <p:sp>
        <p:nvSpPr>
          <p:cNvPr id="450" name="Text Box 86">
            <a:extLst>
              <a:ext uri="{FF2B5EF4-FFF2-40B4-BE49-F238E27FC236}">
                <a16:creationId xmlns:a16="http://schemas.microsoft.com/office/drawing/2014/main" id="{B13B3CB4-BFAF-432B-BC9C-FECC99057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3883025"/>
            <a:ext cx="890587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[4,1]</a:t>
            </a:r>
          </a:p>
        </p:txBody>
      </p:sp>
      <p:sp>
        <p:nvSpPr>
          <p:cNvPr id="451" name="Text Box 87">
            <a:extLst>
              <a:ext uri="{FF2B5EF4-FFF2-40B4-BE49-F238E27FC236}">
                <a16:creationId xmlns:a16="http://schemas.microsoft.com/office/drawing/2014/main" id="{A1CF1436-963C-4486-8CBE-264EA1CF1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3883025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[4,2]</a:t>
            </a:r>
          </a:p>
        </p:txBody>
      </p:sp>
      <p:sp>
        <p:nvSpPr>
          <p:cNvPr id="452" name="Text Box 88">
            <a:extLst>
              <a:ext uri="{FF2B5EF4-FFF2-40B4-BE49-F238E27FC236}">
                <a16:creationId xmlns:a16="http://schemas.microsoft.com/office/drawing/2014/main" id="{B19BBCBD-DFD2-430A-A586-9457FDBCC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3883025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[4,3]</a:t>
            </a:r>
          </a:p>
        </p:txBody>
      </p:sp>
      <p:sp>
        <p:nvSpPr>
          <p:cNvPr id="453" name="Text Box 89">
            <a:extLst>
              <a:ext uri="{FF2B5EF4-FFF2-40B4-BE49-F238E27FC236}">
                <a16:creationId xmlns:a16="http://schemas.microsoft.com/office/drawing/2014/main" id="{D7E58B92-345E-4704-A0D1-D5E54E365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3883025"/>
            <a:ext cx="890588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>
                <a:latin typeface="Tahoma" panose="020B0604030504040204" pitchFamily="34" charset="0"/>
                <a:cs typeface="+mn-cs"/>
              </a:rPr>
              <a:t>[4,4]</a:t>
            </a:r>
          </a:p>
        </p:txBody>
      </p:sp>
      <p:sp>
        <p:nvSpPr>
          <p:cNvPr id="454" name="Text Box 90">
            <a:extLst>
              <a:ext uri="{FF2B5EF4-FFF2-40B4-BE49-F238E27FC236}">
                <a16:creationId xmlns:a16="http://schemas.microsoft.com/office/drawing/2014/main" id="{9F8F1D66-2BAA-4E89-8542-8F00569FC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3883025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[4,5]</a:t>
            </a:r>
          </a:p>
        </p:txBody>
      </p:sp>
      <p:sp>
        <p:nvSpPr>
          <p:cNvPr id="455" name="Text Box 91">
            <a:extLst>
              <a:ext uri="{FF2B5EF4-FFF2-40B4-BE49-F238E27FC236}">
                <a16:creationId xmlns:a16="http://schemas.microsoft.com/office/drawing/2014/main" id="{C9A3DE64-A438-441C-B7F5-EA0ECD889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3883025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[4,6]</a:t>
            </a:r>
          </a:p>
        </p:txBody>
      </p:sp>
      <p:sp>
        <p:nvSpPr>
          <p:cNvPr id="456" name="Text Box 92">
            <a:extLst>
              <a:ext uri="{FF2B5EF4-FFF2-40B4-BE49-F238E27FC236}">
                <a16:creationId xmlns:a16="http://schemas.microsoft.com/office/drawing/2014/main" id="{E99C398F-9481-42C8-B1C9-5A387AAA6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3300413"/>
            <a:ext cx="889000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[3,0]</a:t>
            </a:r>
          </a:p>
        </p:txBody>
      </p:sp>
      <p:sp>
        <p:nvSpPr>
          <p:cNvPr id="457" name="Text Box 93">
            <a:extLst>
              <a:ext uri="{FF2B5EF4-FFF2-40B4-BE49-F238E27FC236}">
                <a16:creationId xmlns:a16="http://schemas.microsoft.com/office/drawing/2014/main" id="{944C7249-BEAE-430D-8420-88493500F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3295650"/>
            <a:ext cx="890587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[3,1]</a:t>
            </a:r>
          </a:p>
        </p:txBody>
      </p:sp>
      <p:sp>
        <p:nvSpPr>
          <p:cNvPr id="458" name="Text Box 94">
            <a:extLst>
              <a:ext uri="{FF2B5EF4-FFF2-40B4-BE49-F238E27FC236}">
                <a16:creationId xmlns:a16="http://schemas.microsoft.com/office/drawing/2014/main" id="{CC9A9253-5CD0-4045-BF1A-FDE337A63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3295650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[3,2]</a:t>
            </a:r>
          </a:p>
        </p:txBody>
      </p:sp>
      <p:sp>
        <p:nvSpPr>
          <p:cNvPr id="459" name="Text Box 95">
            <a:extLst>
              <a:ext uri="{FF2B5EF4-FFF2-40B4-BE49-F238E27FC236}">
                <a16:creationId xmlns:a16="http://schemas.microsoft.com/office/drawing/2014/main" id="{0645B2C9-FD94-4472-A492-BFAE96BC6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3295650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[3,3]</a:t>
            </a:r>
          </a:p>
        </p:txBody>
      </p:sp>
      <p:sp>
        <p:nvSpPr>
          <p:cNvPr id="460" name="Text Box 96">
            <a:extLst>
              <a:ext uri="{FF2B5EF4-FFF2-40B4-BE49-F238E27FC236}">
                <a16:creationId xmlns:a16="http://schemas.microsoft.com/office/drawing/2014/main" id="{8247A0E6-8545-448C-8481-B5D94C655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3295650"/>
            <a:ext cx="890588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[3,4]</a:t>
            </a:r>
          </a:p>
        </p:txBody>
      </p:sp>
      <p:sp>
        <p:nvSpPr>
          <p:cNvPr id="461" name="Text Box 97">
            <a:extLst>
              <a:ext uri="{FF2B5EF4-FFF2-40B4-BE49-F238E27FC236}">
                <a16:creationId xmlns:a16="http://schemas.microsoft.com/office/drawing/2014/main" id="{AB289C4B-47FE-4D76-BCFA-DD6F6F8FF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3295650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[3,5]</a:t>
            </a:r>
          </a:p>
        </p:txBody>
      </p:sp>
      <p:sp>
        <p:nvSpPr>
          <p:cNvPr id="462" name="Text Box 98">
            <a:extLst>
              <a:ext uri="{FF2B5EF4-FFF2-40B4-BE49-F238E27FC236}">
                <a16:creationId xmlns:a16="http://schemas.microsoft.com/office/drawing/2014/main" id="{D7F30FB9-28E9-4BDF-9C12-F2B2D2B47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3295650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[3,6]</a:t>
            </a:r>
          </a:p>
        </p:txBody>
      </p:sp>
      <p:sp>
        <p:nvSpPr>
          <p:cNvPr id="463" name="Text Box 99">
            <a:extLst>
              <a:ext uri="{FF2B5EF4-FFF2-40B4-BE49-F238E27FC236}">
                <a16:creationId xmlns:a16="http://schemas.microsoft.com/office/drawing/2014/main" id="{7E9420B3-0612-4B0B-AC54-EBFEED0B3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709863"/>
            <a:ext cx="889000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[2,0]</a:t>
            </a:r>
          </a:p>
        </p:txBody>
      </p:sp>
      <p:sp>
        <p:nvSpPr>
          <p:cNvPr id="464" name="Text Box 100">
            <a:extLst>
              <a:ext uri="{FF2B5EF4-FFF2-40B4-BE49-F238E27FC236}">
                <a16:creationId xmlns:a16="http://schemas.microsoft.com/office/drawing/2014/main" id="{250BB196-EAF9-47AE-9991-EC0615C9A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2705100"/>
            <a:ext cx="890587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[2,1]</a:t>
            </a:r>
          </a:p>
        </p:txBody>
      </p:sp>
      <p:sp>
        <p:nvSpPr>
          <p:cNvPr id="465" name="Text Box 101">
            <a:extLst>
              <a:ext uri="{FF2B5EF4-FFF2-40B4-BE49-F238E27FC236}">
                <a16:creationId xmlns:a16="http://schemas.microsoft.com/office/drawing/2014/main" id="{E2FEA751-DDCE-40CF-9B67-DEA7D9714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2705100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[2,2]</a:t>
            </a:r>
          </a:p>
        </p:txBody>
      </p:sp>
      <p:sp>
        <p:nvSpPr>
          <p:cNvPr id="466" name="Text Box 102">
            <a:extLst>
              <a:ext uri="{FF2B5EF4-FFF2-40B4-BE49-F238E27FC236}">
                <a16:creationId xmlns:a16="http://schemas.microsoft.com/office/drawing/2014/main" id="{87BD67FA-5BCD-4CF9-97B8-4FE23B7EB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2705100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solidFill>
                  <a:srgbClr val="FF0000"/>
                </a:solidFill>
                <a:latin typeface="Tahoma" panose="020B0604030504040204" pitchFamily="34" charset="0"/>
                <a:cs typeface="+mn-cs"/>
              </a:rPr>
              <a:t>[2,3]</a:t>
            </a:r>
          </a:p>
        </p:txBody>
      </p:sp>
      <p:sp>
        <p:nvSpPr>
          <p:cNvPr id="467" name="Text Box 103">
            <a:extLst>
              <a:ext uri="{FF2B5EF4-FFF2-40B4-BE49-F238E27FC236}">
                <a16:creationId xmlns:a16="http://schemas.microsoft.com/office/drawing/2014/main" id="{70BEF80F-DDB6-4B32-9455-22C90F446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2705100"/>
            <a:ext cx="890588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[2,4]</a:t>
            </a:r>
          </a:p>
        </p:txBody>
      </p:sp>
      <p:sp>
        <p:nvSpPr>
          <p:cNvPr id="468" name="Text Box 104">
            <a:extLst>
              <a:ext uri="{FF2B5EF4-FFF2-40B4-BE49-F238E27FC236}">
                <a16:creationId xmlns:a16="http://schemas.microsoft.com/office/drawing/2014/main" id="{5BD8A089-5DBC-43FC-8285-9F31A245C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2705100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[2,5]</a:t>
            </a:r>
          </a:p>
        </p:txBody>
      </p:sp>
      <p:sp>
        <p:nvSpPr>
          <p:cNvPr id="469" name="Text Box 105">
            <a:extLst>
              <a:ext uri="{FF2B5EF4-FFF2-40B4-BE49-F238E27FC236}">
                <a16:creationId xmlns:a16="http://schemas.microsoft.com/office/drawing/2014/main" id="{0500C2D1-1DFA-4E21-ADB9-3896F5445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2705100"/>
            <a:ext cx="889000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[2,6]</a:t>
            </a:r>
          </a:p>
        </p:txBody>
      </p:sp>
      <p:sp>
        <p:nvSpPr>
          <p:cNvPr id="470" name="Text Box 106">
            <a:extLst>
              <a:ext uri="{FF2B5EF4-FFF2-40B4-BE49-F238E27FC236}">
                <a16:creationId xmlns:a16="http://schemas.microsoft.com/office/drawing/2014/main" id="{20B01017-C4A7-491E-B06E-2AA42AABD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132013"/>
            <a:ext cx="889000" cy="423862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[1,0]</a:t>
            </a:r>
          </a:p>
        </p:txBody>
      </p:sp>
      <p:sp>
        <p:nvSpPr>
          <p:cNvPr id="471" name="Text Box 107">
            <a:extLst>
              <a:ext uri="{FF2B5EF4-FFF2-40B4-BE49-F238E27FC236}">
                <a16:creationId xmlns:a16="http://schemas.microsoft.com/office/drawing/2014/main" id="{CC351284-AB73-4768-847E-5A651A81B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2125663"/>
            <a:ext cx="890587" cy="425450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[1,1]</a:t>
            </a:r>
          </a:p>
        </p:txBody>
      </p:sp>
      <p:sp>
        <p:nvSpPr>
          <p:cNvPr id="472" name="Text Box 108">
            <a:extLst>
              <a:ext uri="{FF2B5EF4-FFF2-40B4-BE49-F238E27FC236}">
                <a16:creationId xmlns:a16="http://schemas.microsoft.com/office/drawing/2014/main" id="{760C19A7-5D33-4C78-A833-55C7CA2F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2125663"/>
            <a:ext cx="889000" cy="425450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[1,2]</a:t>
            </a:r>
          </a:p>
        </p:txBody>
      </p:sp>
      <p:sp>
        <p:nvSpPr>
          <p:cNvPr id="473" name="Text Box 109">
            <a:extLst>
              <a:ext uri="{FF2B5EF4-FFF2-40B4-BE49-F238E27FC236}">
                <a16:creationId xmlns:a16="http://schemas.microsoft.com/office/drawing/2014/main" id="{810059B3-C4B0-4605-9C61-5204FF8A9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2125663"/>
            <a:ext cx="889000" cy="425450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[1,3]</a:t>
            </a:r>
          </a:p>
        </p:txBody>
      </p:sp>
      <p:sp>
        <p:nvSpPr>
          <p:cNvPr id="474" name="Text Box 110">
            <a:extLst>
              <a:ext uri="{FF2B5EF4-FFF2-40B4-BE49-F238E27FC236}">
                <a16:creationId xmlns:a16="http://schemas.microsoft.com/office/drawing/2014/main" id="{71E205BB-D5B5-41EE-A972-64E3CC7B2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2125663"/>
            <a:ext cx="890588" cy="425450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[1,4]</a:t>
            </a:r>
          </a:p>
        </p:txBody>
      </p:sp>
      <p:sp>
        <p:nvSpPr>
          <p:cNvPr id="475" name="Text Box 111">
            <a:extLst>
              <a:ext uri="{FF2B5EF4-FFF2-40B4-BE49-F238E27FC236}">
                <a16:creationId xmlns:a16="http://schemas.microsoft.com/office/drawing/2014/main" id="{5F48BB53-50CD-4175-8750-345D73832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2125663"/>
            <a:ext cx="889000" cy="425450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[1,5]</a:t>
            </a:r>
          </a:p>
        </p:txBody>
      </p:sp>
      <p:sp>
        <p:nvSpPr>
          <p:cNvPr id="476" name="Text Box 112">
            <a:extLst>
              <a:ext uri="{FF2B5EF4-FFF2-40B4-BE49-F238E27FC236}">
                <a16:creationId xmlns:a16="http://schemas.microsoft.com/office/drawing/2014/main" id="{BD37561A-3814-4CE4-99F5-709071DB4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2125663"/>
            <a:ext cx="889000" cy="425450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[1,6]</a:t>
            </a:r>
          </a:p>
        </p:txBody>
      </p:sp>
      <p:sp>
        <p:nvSpPr>
          <p:cNvPr id="477" name="Text Box 113">
            <a:extLst>
              <a:ext uri="{FF2B5EF4-FFF2-40B4-BE49-F238E27FC236}">
                <a16:creationId xmlns:a16="http://schemas.microsoft.com/office/drawing/2014/main" id="{B8EE8C11-F8BA-4923-A366-EA2F17BDF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535113"/>
            <a:ext cx="889000" cy="425450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[0,0]</a:t>
            </a:r>
          </a:p>
        </p:txBody>
      </p:sp>
      <p:sp>
        <p:nvSpPr>
          <p:cNvPr id="478" name="Text Box 114">
            <a:extLst>
              <a:ext uri="{FF2B5EF4-FFF2-40B4-BE49-F238E27FC236}">
                <a16:creationId xmlns:a16="http://schemas.microsoft.com/office/drawing/2014/main" id="{6D765C84-3FB7-4D32-A979-651C3504F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1530350"/>
            <a:ext cx="890587" cy="423863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[0,1]</a:t>
            </a:r>
          </a:p>
        </p:txBody>
      </p:sp>
      <p:sp>
        <p:nvSpPr>
          <p:cNvPr id="479" name="Text Box 115">
            <a:extLst>
              <a:ext uri="{FF2B5EF4-FFF2-40B4-BE49-F238E27FC236}">
                <a16:creationId xmlns:a16="http://schemas.microsoft.com/office/drawing/2014/main" id="{3ACEE28F-EA1A-4DC9-A36F-C5BBE3900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1530350"/>
            <a:ext cx="889000" cy="425450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[0,2]</a:t>
            </a:r>
          </a:p>
        </p:txBody>
      </p:sp>
      <p:sp>
        <p:nvSpPr>
          <p:cNvPr id="480" name="Text Box 116">
            <a:extLst>
              <a:ext uri="{FF2B5EF4-FFF2-40B4-BE49-F238E27FC236}">
                <a16:creationId xmlns:a16="http://schemas.microsoft.com/office/drawing/2014/main" id="{576488B2-1405-42DA-8422-4770B118E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1530350"/>
            <a:ext cx="889000" cy="425450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[0,3]</a:t>
            </a:r>
          </a:p>
        </p:txBody>
      </p:sp>
      <p:sp>
        <p:nvSpPr>
          <p:cNvPr id="481" name="Text Box 117">
            <a:extLst>
              <a:ext uri="{FF2B5EF4-FFF2-40B4-BE49-F238E27FC236}">
                <a16:creationId xmlns:a16="http://schemas.microsoft.com/office/drawing/2014/main" id="{EADBA68A-3A54-49D5-AD78-8CF152F08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1530350"/>
            <a:ext cx="890588" cy="425450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[0,4]</a:t>
            </a:r>
          </a:p>
        </p:txBody>
      </p:sp>
      <p:sp>
        <p:nvSpPr>
          <p:cNvPr id="482" name="Text Box 118">
            <a:extLst>
              <a:ext uri="{FF2B5EF4-FFF2-40B4-BE49-F238E27FC236}">
                <a16:creationId xmlns:a16="http://schemas.microsoft.com/office/drawing/2014/main" id="{BB582258-CECC-4B00-9205-BAD95E3A9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1530350"/>
            <a:ext cx="889000" cy="425450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[0,5]</a:t>
            </a:r>
          </a:p>
        </p:txBody>
      </p:sp>
      <p:sp>
        <p:nvSpPr>
          <p:cNvPr id="483" name="Text Box 119">
            <a:extLst>
              <a:ext uri="{FF2B5EF4-FFF2-40B4-BE49-F238E27FC236}">
                <a16:creationId xmlns:a16="http://schemas.microsoft.com/office/drawing/2014/main" id="{7530FCE5-E784-451D-A26A-0C4DC8F2C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1530350"/>
            <a:ext cx="889000" cy="425450"/>
          </a:xfrm>
          <a:prstGeom prst="rect">
            <a:avLst/>
          </a:prstGeom>
          <a:noFill/>
          <a:ln>
            <a:noFill/>
          </a:ln>
          <a:effectLst/>
        </p:spPr>
        <p:txBody>
          <a:bodyPr lIns="139953" tIns="69976" rIns="139953" bIns="6997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37" dirty="0">
                <a:latin typeface="Tahoma" panose="020B0604030504040204" pitchFamily="34" charset="0"/>
                <a:cs typeface="+mn-cs"/>
              </a:rPr>
              <a:t>[0,6]</a:t>
            </a:r>
          </a:p>
        </p:txBody>
      </p:sp>
    </p:spTree>
    <p:extLst>
      <p:ext uri="{BB962C8B-B14F-4D97-AF65-F5344CB8AC3E}">
        <p14:creationId xmlns:p14="http://schemas.microsoft.com/office/powerpoint/2010/main" val="211196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Time for a secret</a:t>
            </a:r>
            <a:r>
              <a:rPr lang="mr-IN" dirty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You use </a:t>
            </a:r>
            <a:r>
              <a:rPr lang="en-US" sz="2800" u="sng" dirty="0">
                <a:solidFill>
                  <a:schemeClr val="bg1"/>
                </a:solidFill>
              </a:rPr>
              <a:t>nested loops</a:t>
            </a:r>
            <a:r>
              <a:rPr lang="en-US" sz="2800" dirty="0">
                <a:solidFill>
                  <a:schemeClr val="bg1"/>
                </a:solidFill>
              </a:rPr>
              <a:t> any time you have to visit every element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Find the min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Find the max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Find the average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Print every element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etc.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It sounds like a test question</a:t>
            </a:r>
            <a:r>
              <a:rPr lang="mr-IN" sz="2800" dirty="0">
                <a:solidFill>
                  <a:schemeClr val="bg1"/>
                </a:solidFill>
              </a:rPr>
              <a:t>…</a:t>
            </a:r>
            <a:endParaRPr lang="en-US" sz="28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Let’s make a multiplication table</a:t>
            </a:r>
          </a:p>
        </p:txBody>
      </p:sp>
      <p:pic>
        <p:nvPicPr>
          <p:cNvPr id="1026" name="Picture 2" descr="An image that says It's a secret to everybody from the video game Legend of Zelda" title="It's a secr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14600"/>
            <a:ext cx="51816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446177"/>
      </p:ext>
    </p:extLst>
  </p:cSld>
  <p:clrMapOvr>
    <a:masterClrMapping/>
  </p:clrMapOvr>
</p:sld>
</file>

<file path=ppt/theme/theme1.xml><?xml version="1.0" encoding="utf-8"?>
<a:theme xmlns:a="http://schemas.openxmlformats.org/drawingml/2006/main" name="PPT2_16to9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PPT2_16to9</Template>
  <TotalTime>13327</TotalTime>
  <Words>4749</Words>
  <Application>Microsoft Macintosh PowerPoint</Application>
  <PresentationFormat>On-screen Show (4:3)</PresentationFormat>
  <Paragraphs>1624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Courier New</vt:lpstr>
      <vt:lpstr>Tahoma</vt:lpstr>
      <vt:lpstr>Times</vt:lpstr>
      <vt:lpstr>PPT2_16to9</vt:lpstr>
      <vt:lpstr>Module 8 – Part 2 </vt:lpstr>
      <vt:lpstr>2D vs 1D Arrays</vt:lpstr>
      <vt:lpstr>What 2D Arrays look like</vt:lpstr>
      <vt:lpstr>Defining a 2D array</vt:lpstr>
      <vt:lpstr>Java- Define a 2D Array</vt:lpstr>
      <vt:lpstr>C#  - Define a 2D Array</vt:lpstr>
      <vt:lpstr>C++  - Define a 2D Array</vt:lpstr>
      <vt:lpstr>Modifying a 2D Array</vt:lpstr>
      <vt:lpstr>Time for a secret…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 to your regular lecture…</vt:lpstr>
      <vt:lpstr>Working with 2D arrays </vt:lpstr>
      <vt:lpstr>PowerPoint Presentation</vt:lpstr>
      <vt:lpstr>PowerPoint Presentation</vt:lpstr>
      <vt:lpstr>PowerPoint Presentation</vt:lpstr>
      <vt:lpstr>List Basics</vt:lpstr>
      <vt:lpstr>Data Structure Comparison</vt:lpstr>
      <vt:lpstr> Working with Array Lists</vt:lpstr>
      <vt:lpstr>Working with Array Lists</vt:lpstr>
      <vt:lpstr>Working with Array Lists</vt:lpstr>
      <vt:lpstr>  C# - Working with Array Lists</vt:lpstr>
      <vt:lpstr>  C++ - Vector 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CSE1301</dc:title>
  <dc:creator>Jon Preston</dc:creator>
  <cp:lastModifiedBy>Jeff Chastine</cp:lastModifiedBy>
  <cp:revision>404</cp:revision>
  <dcterms:created xsi:type="dcterms:W3CDTF">2017-03-19T10:32:05Z</dcterms:created>
  <dcterms:modified xsi:type="dcterms:W3CDTF">2020-08-19T15:03:31Z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2012-04-21T00:00:00Z</vt:filetime>
  </property>
  <property fmtid="{D5CDD505-2E9C-101B-9397-08002B2CF9AE}" pid="3" name="LastSaved">
    <vt:filetime>2017-03-19T00:00:00Z</vt:filetime>
  </property>
</Properties>
</file>