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9" y="-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9D68-1A63-457C-A21D-03CE6ED7EE1C}" type="datetimeFigureOut">
              <a:rPr kumimoji="1" lang="ja-JP" altLang="en-US" smtClean="0"/>
              <a:pPr/>
              <a:t>2023/1/11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B925-4DFE-4C21-BF7B-2C942A75029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808979" cy="660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323528" y="908720"/>
            <a:ext cx="8034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Slide 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1680" y="1124744"/>
            <a:ext cx="604867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Barcode "2196000000000010" was sent to lane 2 (D100), recipe "R1" was loaded and rail width was moved to 157.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899593" y="692696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en-US" altLang="ja-JP" dirty="0" smtClean="0"/>
              <a:t>5</a:t>
            </a:r>
            <a:r>
              <a:rPr lang="en-US" altLang="ja-JP" dirty="0" smtClean="0"/>
              <a:t> boards (</a:t>
            </a:r>
            <a:r>
              <a:rPr lang="en-US" altLang="ja-JP" dirty="0" smtClean="0"/>
              <a:t>157mm wide</a:t>
            </a:r>
            <a:r>
              <a:rPr lang="en-US" altLang="ja-JP" dirty="0" smtClean="0"/>
              <a:t>) were </a:t>
            </a:r>
            <a:r>
              <a:rPr lang="en-US" altLang="ja-JP" dirty="0" smtClean="0"/>
              <a:t>loaded in lane 2</a:t>
            </a:r>
            <a:r>
              <a:rPr lang="en-US" altLang="ja-JP" dirty="0" smtClean="0"/>
              <a:t>.</a:t>
            </a:r>
          </a:p>
          <a:p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 smtClean="0"/>
              <a:t>barcode "1195000000000010" was </a:t>
            </a:r>
            <a:r>
              <a:rPr lang="en-US" altLang="ja-JP" dirty="0" smtClean="0"/>
              <a:t>sent </a:t>
            </a:r>
            <a:r>
              <a:rPr lang="en-US" altLang="ja-JP" dirty="0" smtClean="0"/>
              <a:t>to Lane 1 (D000</a:t>
            </a:r>
            <a:r>
              <a:rPr lang="en-US" altLang="ja-JP" dirty="0" smtClean="0"/>
              <a:t>).</a:t>
            </a:r>
          </a:p>
          <a:p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en-US" altLang="ja-JP" dirty="0" smtClean="0"/>
              <a:t>"144" is entered for Lane 1 Rail Width (SP), but the rail does not start moving</a:t>
            </a:r>
            <a:r>
              <a:rPr lang="en-US" altLang="ja-JP" dirty="0" smtClean="0"/>
              <a:t>.</a:t>
            </a:r>
          </a:p>
          <a:p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en-US" altLang="ja-JP" dirty="0" smtClean="0"/>
              <a:t>5 boards in lane 2 have been unloaded from the oven and the board count for lane 2 is now zero</a:t>
            </a:r>
            <a:r>
              <a:rPr lang="en-US" altLang="ja-JP" dirty="0" smtClean="0"/>
              <a:t>.</a:t>
            </a:r>
          </a:p>
          <a:p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en-US" altLang="ja-JP" dirty="0" smtClean="0"/>
              <a:t>"Rail 1 adjustment" error appeared.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5656" y="2348880"/>
            <a:ext cx="627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We want the </a:t>
            </a:r>
            <a:r>
              <a:rPr lang="en-US" altLang="ja-JP" dirty="0" smtClean="0">
                <a:solidFill>
                  <a:srgbClr val="FF0000"/>
                </a:solidFill>
              </a:rPr>
              <a:t>rail </a:t>
            </a:r>
            <a:r>
              <a:rPr lang="en-US" altLang="ja-JP" dirty="0" smtClean="0">
                <a:solidFill>
                  <a:srgbClr val="FF0000"/>
                </a:solidFill>
              </a:rPr>
              <a:t>1 to move so that </a:t>
            </a:r>
            <a:r>
              <a:rPr lang="en-US" altLang="ja-JP" dirty="0" smtClean="0">
                <a:solidFill>
                  <a:srgbClr val="FF0000"/>
                </a:solidFill>
              </a:rPr>
              <a:t>a 144 </a:t>
            </a:r>
            <a:r>
              <a:rPr lang="en-US" altLang="ja-JP" dirty="0" smtClean="0">
                <a:solidFill>
                  <a:srgbClr val="FF0000"/>
                </a:solidFill>
              </a:rPr>
              <a:t>wide </a:t>
            </a:r>
            <a:r>
              <a:rPr lang="en-US" altLang="ja-JP" dirty="0" smtClean="0">
                <a:solidFill>
                  <a:srgbClr val="FF0000"/>
                </a:solidFill>
              </a:rPr>
              <a:t>board </a:t>
            </a:r>
            <a:r>
              <a:rPr lang="en-US" altLang="ja-JP" dirty="0" smtClean="0">
                <a:solidFill>
                  <a:srgbClr val="FF0000"/>
                </a:solidFill>
              </a:rPr>
              <a:t>is loaded.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125</Words>
  <Application>Microsoft Office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Kimihiro Sato</dc:creator>
  <cp:lastModifiedBy>Kimihiro Sato</cp:lastModifiedBy>
  <cp:revision>8</cp:revision>
  <dcterms:created xsi:type="dcterms:W3CDTF">2023-01-11T09:28:54Z</dcterms:created>
  <dcterms:modified xsi:type="dcterms:W3CDTF">2023-01-11T12:50:27Z</dcterms:modified>
</cp:coreProperties>
</file>