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57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2" y="2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01B1-53FA-409A-8095-0C130BAE0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ADE4C-60F3-4742-A672-6365D1967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5FF3-C5AE-45DF-BD2D-35FAFD76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D304-E8C1-4187-98C7-E78AB4FF6251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6239-748A-49EA-B124-F624CD34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9E63A-40A1-4744-9CE0-56FA7E5A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28E3-0436-4924-A455-8FE5E1520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4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6BFF-9EFC-494F-9EB3-EAB55B4F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09C52-2EB2-4491-B4AE-3C086E72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D556-D098-476B-B60B-88270AC4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D304-E8C1-4187-98C7-E78AB4FF6251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34D9-B654-486A-848A-EA083C34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1D19-6948-4055-BDD8-7AA9922D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28E3-0436-4924-A455-8FE5E1520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5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A90AD-969B-47E4-8E9A-96443E537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63753-6EA6-4BD5-B868-5BB68F08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6514-B85E-42DF-B65C-6B262FA2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D304-E8C1-4187-98C7-E78AB4FF6251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CAE5-30B6-46F9-B75E-8D87939C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25CA4-1850-4A5A-9367-C16C4E36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28E3-0436-4924-A455-8FE5E1520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5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D382-634A-40B3-9569-82EA7642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3698-BA17-47F3-A279-BFA71302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86D6-A2DA-49A4-81FE-9686FA62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D304-E8C1-4187-98C7-E78AB4FF6251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781B-77A7-4D62-8024-9F02B67F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93CD9-CC54-450E-9C2E-427D77D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28E3-0436-4924-A455-8FE5E1520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4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2FAE-77A2-42F7-80A0-43F3CA85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7666-1EA2-4E1B-A802-0EF06DA03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468A-9698-4488-88BF-FBD7DF78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D304-E8C1-4187-98C7-E78AB4FF6251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A378-FFC5-4380-8977-F7B61D75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9A996-D8D5-46D6-B437-12419AF6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28E3-0436-4924-A455-8FE5E1520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46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42CC-5636-416C-B8D6-E87241A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5C76-1173-4E1A-873C-1765E97AE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0EBC8-D08E-48C5-BF44-4C7F6DBF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F5550-B406-4DEE-9F82-623F39D1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D304-E8C1-4187-98C7-E78AB4FF6251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417D2-D570-4182-8849-F1FCE965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6131A-7D50-4378-81E2-AF8695D8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28E3-0436-4924-A455-8FE5E1520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0C87-AB4C-413B-9D68-1B0218A8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959B2-F5D0-4535-BAA2-73327BFA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62756-3FAA-446E-9345-81468CF6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31E31-4632-4572-9881-612DF8425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780C9-3DC4-4C3E-8041-8E5D10DF2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04221-B55E-428B-8BFA-64E693D3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D304-E8C1-4187-98C7-E78AB4FF6251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BBFA4-5A58-4106-AE60-928ED90D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3F174-8E00-4889-B8C0-6FD9C621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28E3-0436-4924-A455-8FE5E1520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C09E-071B-47D5-85F8-2EC262BF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4933D-D6C7-4DE4-80FB-15946806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D304-E8C1-4187-98C7-E78AB4FF6251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19C98-69AC-4049-9CA6-BEC81510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E3981-4B6D-4962-ADFF-ED912330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28E3-0436-4924-A455-8FE5E1520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8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989CF-7B0F-4DB3-BE4C-F570856C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D304-E8C1-4187-98C7-E78AB4FF6251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DC5DD-CDBD-43B3-AB1B-6764A689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9A133-CF2F-42AE-9171-2D7EC3AF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28E3-0436-4924-A455-8FE5E1520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0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BA70-D108-4E77-A721-9D90AB62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10BE-ED87-41EF-B899-5345AEF0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0C843-EC8B-4AC5-84F0-0A37DEA19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8C283-F909-447A-AB26-5D67934F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D304-E8C1-4187-98C7-E78AB4FF6251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7951B-2D4E-4442-8C95-657ADC97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7DAE-DF7D-4640-A665-EFB3C5AA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28E3-0436-4924-A455-8FE5E1520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2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4583-6762-481A-B2D0-B3019E86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10FD0-FD9E-487D-AEE7-251EE6CC3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40FB3-8578-410E-801E-ADC11D62F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F02A3-0099-4CCB-8983-5E9B26BE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D304-E8C1-4187-98C7-E78AB4FF6251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D0C1B-70EB-4674-9B23-882793B6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046C7-9C24-4AA6-814A-7EBA3C39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28E3-0436-4924-A455-8FE5E1520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A6597-9E79-48BD-B95B-7EC84087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D886F-1694-4226-8433-24A0B772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C06AE-1EBC-4427-9097-FEA1EF19A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6D304-E8C1-4187-98C7-E78AB4FF6251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D22B-5793-4CE4-B25C-4E8DF814E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720D-2151-4C1A-8CFB-A6435BBD1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B28E3-0436-4924-A455-8FE5E1520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6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4BF9D2-60A6-4BAD-8359-D1958E3EF70C}"/>
              </a:ext>
            </a:extLst>
          </p:cNvPr>
          <p:cNvSpPr/>
          <p:nvPr/>
        </p:nvSpPr>
        <p:spPr>
          <a:xfrm>
            <a:off x="2010833" y="2683934"/>
            <a:ext cx="6642100" cy="61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Ubuntu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443D7-3CC0-4BC4-B95B-D24D4FB7E117}"/>
              </a:ext>
            </a:extLst>
          </p:cNvPr>
          <p:cNvSpPr/>
          <p:nvPr/>
        </p:nvSpPr>
        <p:spPr>
          <a:xfrm>
            <a:off x="2527300" y="783167"/>
            <a:ext cx="80433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1CB1A-9B0B-4883-AD80-BE3A58E5156C}"/>
              </a:ext>
            </a:extLst>
          </p:cNvPr>
          <p:cNvSpPr/>
          <p:nvPr/>
        </p:nvSpPr>
        <p:spPr>
          <a:xfrm>
            <a:off x="3805765" y="478882"/>
            <a:ext cx="80433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F4194E-15DF-41B3-8617-AA54D83D5D38}"/>
              </a:ext>
            </a:extLst>
          </p:cNvPr>
          <p:cNvSpPr/>
          <p:nvPr/>
        </p:nvSpPr>
        <p:spPr>
          <a:xfrm>
            <a:off x="5486396" y="483114"/>
            <a:ext cx="80433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671F0-1742-41BE-8B45-DBF2195E716F}"/>
              </a:ext>
            </a:extLst>
          </p:cNvPr>
          <p:cNvSpPr/>
          <p:nvPr/>
        </p:nvSpPr>
        <p:spPr>
          <a:xfrm>
            <a:off x="6574367" y="783167"/>
            <a:ext cx="80433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BD2DB4-CF8F-4B3E-B945-ED436C472B56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16200000" flipH="1">
            <a:off x="3446992" y="799042"/>
            <a:ext cx="1367367" cy="2402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DC42C9E-D917-47B8-B7F0-2BC5D32236B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16200000" flipH="1">
            <a:off x="3934081" y="1286132"/>
            <a:ext cx="1671652" cy="1123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BA9331B-5407-4ADB-8D9B-4DE26710BB7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5400000">
            <a:off x="4776513" y="1571884"/>
            <a:ext cx="1667420" cy="556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BD7988D-3E05-47C4-BA72-56475E689981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rot="5400000">
            <a:off x="5470526" y="1177925"/>
            <a:ext cx="1367367" cy="1644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13E81C-C9CE-4460-ABCC-38270188A910}"/>
              </a:ext>
            </a:extLst>
          </p:cNvPr>
          <p:cNvSpPr txBox="1"/>
          <p:nvPr/>
        </p:nvSpPr>
        <p:spPr>
          <a:xfrm>
            <a:off x="1754713" y="1311818"/>
            <a:ext cx="229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172.18.0.2:8000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038A13-32AB-4273-8CA3-2FB70EC65F2D}"/>
              </a:ext>
            </a:extLst>
          </p:cNvPr>
          <p:cNvSpPr txBox="1"/>
          <p:nvPr/>
        </p:nvSpPr>
        <p:spPr>
          <a:xfrm>
            <a:off x="4140200" y="2314602"/>
            <a:ext cx="229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172.18.0.1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8E0572-7B2D-4867-99AD-AE038E71356B}"/>
              </a:ext>
            </a:extLst>
          </p:cNvPr>
          <p:cNvSpPr txBox="1"/>
          <p:nvPr/>
        </p:nvSpPr>
        <p:spPr>
          <a:xfrm>
            <a:off x="4624915" y="3372935"/>
            <a:ext cx="479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202.48.56.41:8000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172.18.0.2:8000 </a:t>
            </a:r>
            <a:endParaRPr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1D2387-9FB2-4C51-A1A5-48579BB25779}"/>
              </a:ext>
            </a:extLst>
          </p:cNvPr>
          <p:cNvSpPr/>
          <p:nvPr/>
        </p:nvSpPr>
        <p:spPr>
          <a:xfrm>
            <a:off x="5071534" y="4859868"/>
            <a:ext cx="804333" cy="533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C807AFB-2476-4FF6-9A2B-E92D3C26D076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rot="16200000" flipV="1">
            <a:off x="4623858" y="4010025"/>
            <a:ext cx="1557868" cy="141818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F438F8E-5F51-4218-9566-AA4B163E1F1A}"/>
              </a:ext>
            </a:extLst>
          </p:cNvPr>
          <p:cNvSpPr txBox="1"/>
          <p:nvPr/>
        </p:nvSpPr>
        <p:spPr>
          <a:xfrm>
            <a:off x="5573184" y="4490536"/>
            <a:ext cx="229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10.10.1.10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F57A6-B9A2-4316-981A-357A62D60C75}"/>
              </a:ext>
            </a:extLst>
          </p:cNvPr>
          <p:cNvSpPr txBox="1"/>
          <p:nvPr/>
        </p:nvSpPr>
        <p:spPr>
          <a:xfrm>
            <a:off x="8733367" y="2760133"/>
            <a:ext cx="6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NAT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5E10BB-C6B7-41ED-92C8-0E180CA22052}"/>
              </a:ext>
            </a:extLst>
          </p:cNvPr>
          <p:cNvSpPr txBox="1"/>
          <p:nvPr/>
        </p:nvSpPr>
        <p:spPr>
          <a:xfrm>
            <a:off x="8425313" y="4304784"/>
            <a:ext cx="198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Port Forwarding</a:t>
            </a:r>
            <a:endParaRPr lang="ko-KR" altLang="en-US" b="1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525C96C-689A-4C96-A5CB-40B05E93CAB2}"/>
              </a:ext>
            </a:extLst>
          </p:cNvPr>
          <p:cNvSpPr/>
          <p:nvPr/>
        </p:nvSpPr>
        <p:spPr>
          <a:xfrm>
            <a:off x="9381493" y="2499268"/>
            <a:ext cx="350940" cy="618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8482590-0101-49F2-9129-E60AB8A8E6D4}"/>
              </a:ext>
            </a:extLst>
          </p:cNvPr>
          <p:cNvSpPr/>
          <p:nvPr/>
        </p:nvSpPr>
        <p:spPr>
          <a:xfrm rot="10800000">
            <a:off x="10413870" y="4120117"/>
            <a:ext cx="350940" cy="618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8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792213-38EA-49A3-9C68-25FEB74FC3F4}"/>
              </a:ext>
            </a:extLst>
          </p:cNvPr>
          <p:cNvCxnSpPr/>
          <p:nvPr/>
        </p:nvCxnSpPr>
        <p:spPr>
          <a:xfrm>
            <a:off x="1758950" y="1504950"/>
            <a:ext cx="8699500" cy="22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856DF-2689-4B64-B29A-56D3D7869066}"/>
              </a:ext>
            </a:extLst>
          </p:cNvPr>
          <p:cNvSpPr/>
          <p:nvPr/>
        </p:nvSpPr>
        <p:spPr>
          <a:xfrm>
            <a:off x="1911350" y="228600"/>
            <a:ext cx="8655050" cy="106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500A69-8296-4B0F-918D-2D67E6E6361C}"/>
              </a:ext>
            </a:extLst>
          </p:cNvPr>
          <p:cNvSpPr/>
          <p:nvPr/>
        </p:nvSpPr>
        <p:spPr>
          <a:xfrm>
            <a:off x="1949450" y="1816100"/>
            <a:ext cx="8699500" cy="10604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14751F-DE3C-4228-AC8C-259CC8184FBA}"/>
              </a:ext>
            </a:extLst>
          </p:cNvPr>
          <p:cNvCxnSpPr/>
          <p:nvPr/>
        </p:nvCxnSpPr>
        <p:spPr>
          <a:xfrm>
            <a:off x="1847850" y="4806950"/>
            <a:ext cx="8699500" cy="22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BBC9B34-6A69-45D6-AC1F-6318C17D828A}"/>
              </a:ext>
            </a:extLst>
          </p:cNvPr>
          <p:cNvSpPr/>
          <p:nvPr/>
        </p:nvSpPr>
        <p:spPr>
          <a:xfrm>
            <a:off x="2000250" y="3530600"/>
            <a:ext cx="8655050" cy="106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BFAD4B-DB8E-4C70-B2C3-91DA2A7C62C6}"/>
              </a:ext>
            </a:extLst>
          </p:cNvPr>
          <p:cNvSpPr/>
          <p:nvPr/>
        </p:nvSpPr>
        <p:spPr>
          <a:xfrm>
            <a:off x="1758950" y="5245100"/>
            <a:ext cx="3454400" cy="10604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E2715F-81F6-420F-BE09-B80D569A646D}"/>
              </a:ext>
            </a:extLst>
          </p:cNvPr>
          <p:cNvSpPr/>
          <p:nvPr/>
        </p:nvSpPr>
        <p:spPr>
          <a:xfrm>
            <a:off x="7378700" y="5245100"/>
            <a:ext cx="3454400" cy="10604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D55D00-6472-4827-8A24-3C79F8390E2D}"/>
              </a:ext>
            </a:extLst>
          </p:cNvPr>
          <p:cNvSpPr/>
          <p:nvPr/>
        </p:nvSpPr>
        <p:spPr>
          <a:xfrm>
            <a:off x="5353050" y="5245100"/>
            <a:ext cx="1892300" cy="1060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4206E3-AC84-44F9-8565-5A5B7648406E}"/>
              </a:ext>
            </a:extLst>
          </p:cNvPr>
          <p:cNvSpPr/>
          <p:nvPr/>
        </p:nvSpPr>
        <p:spPr>
          <a:xfrm rot="5044227">
            <a:off x="5643562" y="2305049"/>
            <a:ext cx="1190625" cy="1206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D66A3-841D-4963-B06A-C5FCFD4E255E}"/>
              </a:ext>
            </a:extLst>
          </p:cNvPr>
          <p:cNvSpPr txBox="1"/>
          <p:nvPr/>
        </p:nvSpPr>
        <p:spPr>
          <a:xfrm>
            <a:off x="4330764" y="1054100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192.168.0.X </a:t>
            </a:r>
            <a:r>
              <a:rPr lang="ko-KR" altLang="en-US" dirty="0"/>
              <a:t>네트워크에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192.168.0.1 ~ 192.168.0.255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B8A42-D899-4B91-977D-DA9009373B82}"/>
              </a:ext>
            </a:extLst>
          </p:cNvPr>
          <p:cNvSpPr txBox="1"/>
          <p:nvPr/>
        </p:nvSpPr>
        <p:spPr>
          <a:xfrm>
            <a:off x="1985434" y="139276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0.0.0.0 / 0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B4EDD-AD02-46D9-ACB2-B6D6B3D7459F}"/>
              </a:ext>
            </a:extLst>
          </p:cNvPr>
          <p:cNvSpPr txBox="1"/>
          <p:nvPr/>
        </p:nvSpPr>
        <p:spPr>
          <a:xfrm>
            <a:off x="4508500" y="35390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BFAA6B-AC98-4B9B-923E-0D582A40CAA5}"/>
              </a:ext>
            </a:extLst>
          </p:cNvPr>
          <p:cNvSpPr txBox="1"/>
          <p:nvPr/>
        </p:nvSpPr>
        <p:spPr>
          <a:xfrm>
            <a:off x="6515100" y="35390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744BA4-540E-4776-83E2-06D27FC1DB1A}"/>
              </a:ext>
            </a:extLst>
          </p:cNvPr>
          <p:cNvSpPr txBox="1"/>
          <p:nvPr/>
        </p:nvSpPr>
        <p:spPr>
          <a:xfrm>
            <a:off x="5596467" y="35390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77C2FB-7458-4970-985E-6F8AC369114E}"/>
              </a:ext>
            </a:extLst>
          </p:cNvPr>
          <p:cNvSpPr txBox="1"/>
          <p:nvPr/>
        </p:nvSpPr>
        <p:spPr>
          <a:xfrm>
            <a:off x="7603066" y="3539067"/>
            <a:ext cx="119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3F8A7-CE16-4706-B482-38895ACA91BE}"/>
              </a:ext>
            </a:extLst>
          </p:cNvPr>
          <p:cNvSpPr txBox="1"/>
          <p:nvPr/>
        </p:nvSpPr>
        <p:spPr>
          <a:xfrm>
            <a:off x="3868741" y="405553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1111 1111.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655D71-74F1-40AC-8496-48ECFF217D06}"/>
              </a:ext>
            </a:extLst>
          </p:cNvPr>
          <p:cNvSpPr txBox="1"/>
          <p:nvPr/>
        </p:nvSpPr>
        <p:spPr>
          <a:xfrm>
            <a:off x="5148258" y="402590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1111 1111.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34BC84-5E0D-48A1-83FE-4F103186C3EA}"/>
              </a:ext>
            </a:extLst>
          </p:cNvPr>
          <p:cNvSpPr txBox="1"/>
          <p:nvPr/>
        </p:nvSpPr>
        <p:spPr>
          <a:xfrm>
            <a:off x="6515100" y="398780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1111 1111.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BFEF6B-9E9A-45D1-990F-775151150F8B}"/>
              </a:ext>
            </a:extLst>
          </p:cNvPr>
          <p:cNvSpPr txBox="1"/>
          <p:nvPr/>
        </p:nvSpPr>
        <p:spPr>
          <a:xfrm>
            <a:off x="8008895" y="397138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1100 0000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6F9AF9-2C32-4CA6-AAD9-CB57E89B875F}"/>
              </a:ext>
            </a:extLst>
          </p:cNvPr>
          <p:cNvSpPr txBox="1"/>
          <p:nvPr/>
        </p:nvSpPr>
        <p:spPr>
          <a:xfrm>
            <a:off x="3906841" y="451273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1100 0000.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388CD7-B7FB-43D7-8ACF-6DACCFED1F61}"/>
              </a:ext>
            </a:extLst>
          </p:cNvPr>
          <p:cNvSpPr txBox="1"/>
          <p:nvPr/>
        </p:nvSpPr>
        <p:spPr>
          <a:xfrm>
            <a:off x="5178913" y="451273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1010 1000.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3D48DD-F36B-4E07-A946-6C356299B9C8}"/>
              </a:ext>
            </a:extLst>
          </p:cNvPr>
          <p:cNvSpPr txBox="1"/>
          <p:nvPr/>
        </p:nvSpPr>
        <p:spPr>
          <a:xfrm>
            <a:off x="6550513" y="443653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0000 0000.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14170C-B0F6-4948-8C5C-2F45B48AB336}"/>
              </a:ext>
            </a:extLst>
          </p:cNvPr>
          <p:cNvSpPr txBox="1"/>
          <p:nvPr/>
        </p:nvSpPr>
        <p:spPr>
          <a:xfrm>
            <a:off x="8032180" y="443653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0000 0001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81B987-0B6E-4E7F-9B4D-8653D76768FD}"/>
              </a:ext>
            </a:extLst>
          </p:cNvPr>
          <p:cNvSpPr txBox="1"/>
          <p:nvPr/>
        </p:nvSpPr>
        <p:spPr>
          <a:xfrm>
            <a:off x="891393" y="406720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255.255.255.0</a:t>
            </a:r>
            <a:endParaRPr lang="ko-KR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AB723-4D67-4DC6-9903-ADAF8B187DDD}"/>
              </a:ext>
            </a:extLst>
          </p:cNvPr>
          <p:cNvCxnSpPr/>
          <p:nvPr/>
        </p:nvCxnSpPr>
        <p:spPr>
          <a:xfrm flipV="1">
            <a:off x="3564466" y="4750316"/>
            <a:ext cx="671406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E26850C-752C-4360-B977-84D0C9D6BEE2}"/>
              </a:ext>
            </a:extLst>
          </p:cNvPr>
          <p:cNvSpPr txBox="1"/>
          <p:nvPr/>
        </p:nvSpPr>
        <p:spPr>
          <a:xfrm>
            <a:off x="3922635" y="495403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1100 0000.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9ED5A9-EA00-4A2C-B1C5-554FB26577D2}"/>
              </a:ext>
            </a:extLst>
          </p:cNvPr>
          <p:cNvSpPr txBox="1"/>
          <p:nvPr/>
        </p:nvSpPr>
        <p:spPr>
          <a:xfrm>
            <a:off x="5194707" y="495403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1010 1000.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39E618-D2D8-4FBB-B5CD-B2A0CEC6A9AF}"/>
              </a:ext>
            </a:extLst>
          </p:cNvPr>
          <p:cNvSpPr txBox="1"/>
          <p:nvPr/>
        </p:nvSpPr>
        <p:spPr>
          <a:xfrm>
            <a:off x="6566307" y="487783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0000 0000.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C6EC1C-09C1-4387-AECC-75FD0B81A3E6}"/>
              </a:ext>
            </a:extLst>
          </p:cNvPr>
          <p:cNvSpPr txBox="1"/>
          <p:nvPr/>
        </p:nvSpPr>
        <p:spPr>
          <a:xfrm>
            <a:off x="8032180" y="485878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0000 0001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F8E135-50B2-4153-A8DD-680A2548583A}"/>
              </a:ext>
            </a:extLst>
          </p:cNvPr>
          <p:cNvSpPr txBox="1"/>
          <p:nvPr/>
        </p:nvSpPr>
        <p:spPr>
          <a:xfrm>
            <a:off x="8047974" y="513131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0011 1111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12657B-5893-425B-9B64-59FA9914F615}"/>
              </a:ext>
            </a:extLst>
          </p:cNvPr>
          <p:cNvSpPr txBox="1"/>
          <p:nvPr/>
        </p:nvSpPr>
        <p:spPr>
          <a:xfrm>
            <a:off x="2057400" y="94403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192.168.0.1/24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D08E7C-B801-4C1F-B5C6-5F4DE53CAD8A}"/>
              </a:ext>
            </a:extLst>
          </p:cNvPr>
          <p:cNvSpPr txBox="1"/>
          <p:nvPr/>
        </p:nvSpPr>
        <p:spPr>
          <a:xfrm>
            <a:off x="2255970" y="2189149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192.168.0.1/26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BCF62-3CDB-444B-A441-805124FCE7F1}"/>
              </a:ext>
            </a:extLst>
          </p:cNvPr>
          <p:cNvSpPr txBox="1"/>
          <p:nvPr/>
        </p:nvSpPr>
        <p:spPr>
          <a:xfrm>
            <a:off x="4390031" y="2139692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192.168.0.X </a:t>
            </a:r>
            <a:r>
              <a:rPr lang="ko-KR" altLang="en-US" dirty="0"/>
              <a:t>네트워크에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192.168.0.1 ~ 192.168.0.63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AE3DCF-C871-474B-A9C4-77F71D2A3022}"/>
              </a:ext>
            </a:extLst>
          </p:cNvPr>
          <p:cNvSpPr txBox="1"/>
          <p:nvPr/>
        </p:nvSpPr>
        <p:spPr>
          <a:xfrm>
            <a:off x="2812202" y="316209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/ 172 / 192.168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7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2CA284-A481-4AEA-8890-FC528082F3BB}"/>
              </a:ext>
            </a:extLst>
          </p:cNvPr>
          <p:cNvSpPr/>
          <p:nvPr/>
        </p:nvSpPr>
        <p:spPr>
          <a:xfrm>
            <a:off x="1545167" y="986367"/>
            <a:ext cx="1816100" cy="210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218AE-AAD7-4EAD-8BF9-CC6A12B9EE48}"/>
              </a:ext>
            </a:extLst>
          </p:cNvPr>
          <p:cNvSpPr txBox="1"/>
          <p:nvPr/>
        </p:nvSpPr>
        <p:spPr>
          <a:xfrm>
            <a:off x="1930393" y="61703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MS-SQL</a:t>
            </a:r>
            <a:endParaRPr lang="ko-KR" alt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664019-EBD4-4C57-9F8E-BC8E88DF53F5}"/>
              </a:ext>
            </a:extLst>
          </p:cNvPr>
          <p:cNvSpPr/>
          <p:nvPr/>
        </p:nvSpPr>
        <p:spPr>
          <a:xfrm>
            <a:off x="6726767" y="986367"/>
            <a:ext cx="1816100" cy="210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07AB56-0BE6-4086-A80D-F83381FA0993}"/>
              </a:ext>
            </a:extLst>
          </p:cNvPr>
          <p:cNvSpPr txBox="1"/>
          <p:nvPr/>
        </p:nvSpPr>
        <p:spPr>
          <a:xfrm>
            <a:off x="7120092" y="617035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Datapack</a:t>
            </a:r>
            <a:endParaRPr lang="ko-KR" altLang="en-US" dirty="0"/>
          </a:p>
        </p:txBody>
      </p:sp>
      <p:pic>
        <p:nvPicPr>
          <p:cNvPr id="31" name="Picture 38" descr="http://www.veryicon.com/icon/png/Business/Pretty%20Office/Basic%20data.png">
            <a:extLst>
              <a:ext uri="{FF2B5EF4-FFF2-40B4-BE49-F238E27FC236}">
                <a16:creationId xmlns:a16="http://schemas.microsoft.com/office/drawing/2014/main" id="{2F2C6121-C055-498C-A6FA-EBD0BC422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39" y="2281317"/>
            <a:ext cx="472836" cy="474583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63DF9F-FB4C-4C8D-9395-06AA32A71965}"/>
              </a:ext>
            </a:extLst>
          </p:cNvPr>
          <p:cNvCxnSpPr/>
          <p:nvPr/>
        </p:nvCxnSpPr>
        <p:spPr>
          <a:xfrm flipH="1">
            <a:off x="2950633" y="1447800"/>
            <a:ext cx="4389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3AD7E0-668E-45BC-8DF8-FA3B1C7DB85D}"/>
              </a:ext>
            </a:extLst>
          </p:cNvPr>
          <p:cNvCxnSpPr>
            <a:cxnSpLocks/>
          </p:cNvCxnSpPr>
          <p:nvPr/>
        </p:nvCxnSpPr>
        <p:spPr>
          <a:xfrm>
            <a:off x="2802467" y="2700867"/>
            <a:ext cx="466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42F25C-66B4-4B62-87A3-95087195938F}"/>
              </a:ext>
            </a:extLst>
          </p:cNvPr>
          <p:cNvSpPr txBox="1"/>
          <p:nvPr/>
        </p:nvSpPr>
        <p:spPr>
          <a:xfrm>
            <a:off x="4516966" y="1078468"/>
            <a:ext cx="138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Turbo odbc</a:t>
            </a:r>
            <a:endParaRPr lang="ko-KR" alt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9E92FF-1BB3-407B-B831-D77C30DBB09D}"/>
              </a:ext>
            </a:extLst>
          </p:cNvPr>
          <p:cNvSpPr/>
          <p:nvPr/>
        </p:nvSpPr>
        <p:spPr>
          <a:xfrm>
            <a:off x="6859860" y="4087548"/>
            <a:ext cx="1816100" cy="210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7BB66E-CB9C-4123-B110-354BBF247F0F}"/>
              </a:ext>
            </a:extLst>
          </p:cNvPr>
          <p:cNvSpPr txBox="1"/>
          <p:nvPr/>
        </p:nvSpPr>
        <p:spPr>
          <a:xfrm>
            <a:off x="7253185" y="3718216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Datapack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629C5F-B3E7-4FB5-A401-0CCEFA7C98B4}"/>
              </a:ext>
            </a:extLst>
          </p:cNvPr>
          <p:cNvSpPr txBox="1"/>
          <p:nvPr/>
        </p:nvSpPr>
        <p:spPr>
          <a:xfrm>
            <a:off x="6972787" y="4296239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BC064D-3D19-4DB7-9A29-CE48D13C7BBF}"/>
              </a:ext>
            </a:extLst>
          </p:cNvPr>
          <p:cNvSpPr/>
          <p:nvPr/>
        </p:nvSpPr>
        <p:spPr>
          <a:xfrm>
            <a:off x="7025565" y="4680214"/>
            <a:ext cx="1527116" cy="1284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80">
            <a:extLst>
              <a:ext uri="{FF2B5EF4-FFF2-40B4-BE49-F238E27FC236}">
                <a16:creationId xmlns:a16="http://schemas.microsoft.com/office/drawing/2014/main" id="{D571EC45-5A2D-4D4E-98D7-A4F23B2E86CD}"/>
              </a:ext>
            </a:extLst>
          </p:cNvPr>
          <p:cNvGrpSpPr/>
          <p:nvPr/>
        </p:nvGrpSpPr>
        <p:grpSpPr>
          <a:xfrm>
            <a:off x="7396208" y="5217589"/>
            <a:ext cx="743403" cy="426140"/>
            <a:chOff x="2915816" y="3844666"/>
            <a:chExt cx="1152128" cy="736462"/>
          </a:xfrm>
        </p:grpSpPr>
        <p:pic>
          <p:nvPicPr>
            <p:cNvPr id="64" name="Picture 20" descr="http://files.softicons.com/download/application-icons/adobe-cs3-icons-by-adam-betts/png/512x512/Adobe_Photoshop_Lightroom_Data.png">
              <a:extLst>
                <a:ext uri="{FF2B5EF4-FFF2-40B4-BE49-F238E27FC236}">
                  <a16:creationId xmlns:a16="http://schemas.microsoft.com/office/drawing/2014/main" id="{904A3C2E-9FEE-4801-8C52-C85BECEFE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3844666"/>
              <a:ext cx="679045" cy="625501"/>
            </a:xfrm>
            <a:prstGeom prst="rect">
              <a:avLst/>
            </a:prstGeom>
            <a:noFill/>
          </p:spPr>
        </p:pic>
        <p:pic>
          <p:nvPicPr>
            <p:cNvPr id="65" name="Picture 20" descr="http://files.softicons.com/download/application-icons/adobe-cs3-icons-by-adam-betts/png/512x512/Adobe_Photoshop_Lightroom_Data.png">
              <a:extLst>
                <a:ext uri="{FF2B5EF4-FFF2-40B4-BE49-F238E27FC236}">
                  <a16:creationId xmlns:a16="http://schemas.microsoft.com/office/drawing/2014/main" id="{71EEDD0C-EE9A-45EE-B9BF-BC13A23E8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2358" y="3900147"/>
              <a:ext cx="679045" cy="625501"/>
            </a:xfrm>
            <a:prstGeom prst="rect">
              <a:avLst/>
            </a:prstGeom>
            <a:noFill/>
          </p:spPr>
        </p:pic>
        <p:pic>
          <p:nvPicPr>
            <p:cNvPr id="66" name="Picture 20" descr="http://files.softicons.com/download/application-icons/adobe-cs3-icons-by-adam-betts/png/512x512/Adobe_Photoshop_Lightroom_Data.png">
              <a:extLst>
                <a:ext uri="{FF2B5EF4-FFF2-40B4-BE49-F238E27FC236}">
                  <a16:creationId xmlns:a16="http://schemas.microsoft.com/office/drawing/2014/main" id="{E6781E28-9F2E-4ECF-80F7-F02DCD826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8899" y="3955627"/>
              <a:ext cx="679045" cy="625501"/>
            </a:xfrm>
            <a:prstGeom prst="rect">
              <a:avLst/>
            </a:prstGeom>
            <a:noFill/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30FA709-F030-4CF8-BF20-45C8838E7C2C}"/>
              </a:ext>
            </a:extLst>
          </p:cNvPr>
          <p:cNvCxnSpPr>
            <a:cxnSpLocks/>
          </p:cNvCxnSpPr>
          <p:nvPr/>
        </p:nvCxnSpPr>
        <p:spPr>
          <a:xfrm>
            <a:off x="7920536" y="4449148"/>
            <a:ext cx="0" cy="49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35019C1-FD8A-4F1C-A45D-813EEFA3A495}"/>
              </a:ext>
            </a:extLst>
          </p:cNvPr>
          <p:cNvCxnSpPr>
            <a:cxnSpLocks/>
          </p:cNvCxnSpPr>
          <p:nvPr/>
        </p:nvCxnSpPr>
        <p:spPr>
          <a:xfrm flipV="1">
            <a:off x="8286400" y="4480906"/>
            <a:ext cx="0" cy="43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3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4C75712-9763-4A4B-B454-39F6AE296115}"/>
              </a:ext>
            </a:extLst>
          </p:cNvPr>
          <p:cNvSpPr/>
          <p:nvPr/>
        </p:nvSpPr>
        <p:spPr>
          <a:xfrm>
            <a:off x="6813852" y="3833231"/>
            <a:ext cx="1816100" cy="210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2CA284-A481-4AEA-8890-FC528082F3BB}"/>
              </a:ext>
            </a:extLst>
          </p:cNvPr>
          <p:cNvSpPr/>
          <p:nvPr/>
        </p:nvSpPr>
        <p:spPr>
          <a:xfrm>
            <a:off x="1545167" y="986367"/>
            <a:ext cx="1816100" cy="210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218AE-AAD7-4EAD-8BF9-CC6A12B9EE48}"/>
              </a:ext>
            </a:extLst>
          </p:cNvPr>
          <p:cNvSpPr txBox="1"/>
          <p:nvPr/>
        </p:nvSpPr>
        <p:spPr>
          <a:xfrm>
            <a:off x="1845733" y="61703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PostgreSQL</a:t>
            </a:r>
            <a:endParaRPr lang="ko-KR" alt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664019-EBD4-4C57-9F8E-BC8E88DF53F5}"/>
              </a:ext>
            </a:extLst>
          </p:cNvPr>
          <p:cNvSpPr/>
          <p:nvPr/>
        </p:nvSpPr>
        <p:spPr>
          <a:xfrm>
            <a:off x="6726767" y="986367"/>
            <a:ext cx="1816100" cy="210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07AB56-0BE6-4086-A80D-F83381FA0993}"/>
              </a:ext>
            </a:extLst>
          </p:cNvPr>
          <p:cNvSpPr txBox="1"/>
          <p:nvPr/>
        </p:nvSpPr>
        <p:spPr>
          <a:xfrm>
            <a:off x="7120092" y="617035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Datapack</a:t>
            </a:r>
            <a:endParaRPr lang="ko-KR" altLang="en-US" dirty="0"/>
          </a:p>
        </p:txBody>
      </p:sp>
      <p:pic>
        <p:nvPicPr>
          <p:cNvPr id="31" name="Picture 38" descr="http://www.veryicon.com/icon/png/Business/Pretty%20Office/Basic%20data.png">
            <a:extLst>
              <a:ext uri="{FF2B5EF4-FFF2-40B4-BE49-F238E27FC236}">
                <a16:creationId xmlns:a16="http://schemas.microsoft.com/office/drawing/2014/main" id="{2F2C6121-C055-498C-A6FA-EBD0BC422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39" y="2281317"/>
            <a:ext cx="472836" cy="474583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63DF9F-FB4C-4C8D-9395-06AA32A71965}"/>
              </a:ext>
            </a:extLst>
          </p:cNvPr>
          <p:cNvCxnSpPr/>
          <p:nvPr/>
        </p:nvCxnSpPr>
        <p:spPr>
          <a:xfrm flipH="1">
            <a:off x="2950633" y="1447800"/>
            <a:ext cx="4389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3AD7E0-668E-45BC-8DF8-FA3B1C7DB85D}"/>
              </a:ext>
            </a:extLst>
          </p:cNvPr>
          <p:cNvCxnSpPr>
            <a:cxnSpLocks/>
          </p:cNvCxnSpPr>
          <p:nvPr/>
        </p:nvCxnSpPr>
        <p:spPr>
          <a:xfrm>
            <a:off x="2802467" y="2700867"/>
            <a:ext cx="466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42F25C-66B4-4B62-87A3-95087195938F}"/>
              </a:ext>
            </a:extLst>
          </p:cNvPr>
          <p:cNvSpPr txBox="1"/>
          <p:nvPr/>
        </p:nvSpPr>
        <p:spPr>
          <a:xfrm>
            <a:off x="4563533" y="1240367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pyodbc</a:t>
            </a:r>
            <a:endParaRPr lang="ko-KR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E3F306-63F4-4850-92E3-7A287D27B99C}"/>
              </a:ext>
            </a:extLst>
          </p:cNvPr>
          <p:cNvSpPr/>
          <p:nvPr/>
        </p:nvSpPr>
        <p:spPr>
          <a:xfrm>
            <a:off x="7068140" y="4665767"/>
            <a:ext cx="964623" cy="977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0BD5E3-338C-4675-9BCC-E98E153163BC}"/>
              </a:ext>
            </a:extLst>
          </p:cNvPr>
          <p:cNvSpPr txBox="1"/>
          <p:nvPr/>
        </p:nvSpPr>
        <p:spPr>
          <a:xfrm>
            <a:off x="7634817" y="468998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PostgreSQL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6DB472-F864-44B8-BA8D-3A2FFA8F5459}"/>
              </a:ext>
            </a:extLst>
          </p:cNvPr>
          <p:cNvSpPr txBox="1"/>
          <p:nvPr/>
        </p:nvSpPr>
        <p:spPr>
          <a:xfrm>
            <a:off x="7207177" y="3463899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Datapack</a:t>
            </a:r>
            <a:endParaRPr lang="ko-KR" altLang="en-US" dirty="0"/>
          </a:p>
        </p:txBody>
      </p:sp>
      <p:pic>
        <p:nvPicPr>
          <p:cNvPr id="24" name="Picture 38" descr="http://www.veryicon.com/icon/png/Business/Pretty%20Office/Basic%20data.png">
            <a:extLst>
              <a:ext uri="{FF2B5EF4-FFF2-40B4-BE49-F238E27FC236}">
                <a16:creationId xmlns:a16="http://schemas.microsoft.com/office/drawing/2014/main" id="{D57226FF-8708-4A6D-972D-755E2A78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8706" y="4929848"/>
            <a:ext cx="472836" cy="474583"/>
          </a:xfrm>
          <a:prstGeom prst="rect">
            <a:avLst/>
          </a:prstGeom>
          <a:noFill/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D1AC7A-86C2-4C16-AAEB-DAEE8B11E346}"/>
              </a:ext>
            </a:extLst>
          </p:cNvPr>
          <p:cNvCxnSpPr>
            <a:cxnSpLocks/>
          </p:cNvCxnSpPr>
          <p:nvPr/>
        </p:nvCxnSpPr>
        <p:spPr>
          <a:xfrm>
            <a:off x="7368706" y="4415368"/>
            <a:ext cx="1" cy="46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55EADC-2AC0-49D0-B405-BFAB695FDE6D}"/>
              </a:ext>
            </a:extLst>
          </p:cNvPr>
          <p:cNvCxnSpPr>
            <a:cxnSpLocks/>
          </p:cNvCxnSpPr>
          <p:nvPr/>
        </p:nvCxnSpPr>
        <p:spPr>
          <a:xfrm flipV="1">
            <a:off x="7550452" y="4360985"/>
            <a:ext cx="0" cy="51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8BF7BD-842B-4496-8DDA-67E067D12A63}"/>
              </a:ext>
            </a:extLst>
          </p:cNvPr>
          <p:cNvSpPr txBox="1"/>
          <p:nvPr/>
        </p:nvSpPr>
        <p:spPr>
          <a:xfrm>
            <a:off x="6381298" y="4387229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pyodbc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52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4C75712-9763-4A4B-B454-39F6AE296115}"/>
              </a:ext>
            </a:extLst>
          </p:cNvPr>
          <p:cNvSpPr/>
          <p:nvPr/>
        </p:nvSpPr>
        <p:spPr>
          <a:xfrm>
            <a:off x="7391632" y="3798332"/>
            <a:ext cx="1816100" cy="210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E3F306-63F4-4850-92E3-7A287D27B99C}"/>
              </a:ext>
            </a:extLst>
          </p:cNvPr>
          <p:cNvSpPr/>
          <p:nvPr/>
        </p:nvSpPr>
        <p:spPr>
          <a:xfrm>
            <a:off x="7645920" y="4630868"/>
            <a:ext cx="964623" cy="977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0BD5E3-338C-4675-9BCC-E98E153163BC}"/>
              </a:ext>
            </a:extLst>
          </p:cNvPr>
          <p:cNvSpPr txBox="1"/>
          <p:nvPr/>
        </p:nvSpPr>
        <p:spPr>
          <a:xfrm>
            <a:off x="8212597" y="465508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PostgreSQL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6DB472-F864-44B8-BA8D-3A2FFA8F5459}"/>
              </a:ext>
            </a:extLst>
          </p:cNvPr>
          <p:cNvSpPr txBox="1"/>
          <p:nvPr/>
        </p:nvSpPr>
        <p:spPr>
          <a:xfrm>
            <a:off x="7784957" y="3429000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Datapack</a:t>
            </a:r>
            <a:endParaRPr lang="ko-KR" altLang="en-US" dirty="0"/>
          </a:p>
        </p:txBody>
      </p:sp>
      <p:pic>
        <p:nvPicPr>
          <p:cNvPr id="24" name="Picture 38" descr="http://www.veryicon.com/icon/png/Business/Pretty%20Office/Basic%20data.png">
            <a:extLst>
              <a:ext uri="{FF2B5EF4-FFF2-40B4-BE49-F238E27FC236}">
                <a16:creationId xmlns:a16="http://schemas.microsoft.com/office/drawing/2014/main" id="{D57226FF-8708-4A6D-972D-755E2A78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6486" y="4894949"/>
            <a:ext cx="472836" cy="474583"/>
          </a:xfrm>
          <a:prstGeom prst="rect">
            <a:avLst/>
          </a:prstGeom>
          <a:noFill/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D1AC7A-86C2-4C16-AAEB-DAEE8B11E346}"/>
              </a:ext>
            </a:extLst>
          </p:cNvPr>
          <p:cNvCxnSpPr>
            <a:cxnSpLocks/>
          </p:cNvCxnSpPr>
          <p:nvPr/>
        </p:nvCxnSpPr>
        <p:spPr>
          <a:xfrm>
            <a:off x="7946486" y="4380469"/>
            <a:ext cx="1" cy="46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55EADC-2AC0-49D0-B405-BFAB695FDE6D}"/>
              </a:ext>
            </a:extLst>
          </p:cNvPr>
          <p:cNvCxnSpPr>
            <a:cxnSpLocks/>
          </p:cNvCxnSpPr>
          <p:nvPr/>
        </p:nvCxnSpPr>
        <p:spPr>
          <a:xfrm flipV="1">
            <a:off x="8128232" y="4326086"/>
            <a:ext cx="0" cy="51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8BF7BD-842B-4496-8DDA-67E067D12A63}"/>
              </a:ext>
            </a:extLst>
          </p:cNvPr>
          <p:cNvSpPr txBox="1"/>
          <p:nvPr/>
        </p:nvSpPr>
        <p:spPr>
          <a:xfrm>
            <a:off x="6959078" y="435233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pyodbc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D3E96-77ED-4E07-AB32-01B988FDCCB1}"/>
              </a:ext>
            </a:extLst>
          </p:cNvPr>
          <p:cNvSpPr/>
          <p:nvPr/>
        </p:nvSpPr>
        <p:spPr>
          <a:xfrm>
            <a:off x="2393368" y="3840849"/>
            <a:ext cx="1816100" cy="210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7E25D-0913-4B68-8AC3-B6411CA45B0D}"/>
              </a:ext>
            </a:extLst>
          </p:cNvPr>
          <p:cNvSpPr txBox="1"/>
          <p:nvPr/>
        </p:nvSpPr>
        <p:spPr>
          <a:xfrm>
            <a:off x="2786693" y="3471517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Datapack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42AAE-3636-4936-86D4-F4F7C325DCA5}"/>
              </a:ext>
            </a:extLst>
          </p:cNvPr>
          <p:cNvSpPr txBox="1"/>
          <p:nvPr/>
        </p:nvSpPr>
        <p:spPr>
          <a:xfrm>
            <a:off x="2506295" y="4049540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1FB2DE-4D57-4790-8D56-87B59E404461}"/>
              </a:ext>
            </a:extLst>
          </p:cNvPr>
          <p:cNvSpPr/>
          <p:nvPr/>
        </p:nvSpPr>
        <p:spPr>
          <a:xfrm>
            <a:off x="2559073" y="4433515"/>
            <a:ext cx="1527116" cy="1284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80">
            <a:extLst>
              <a:ext uri="{FF2B5EF4-FFF2-40B4-BE49-F238E27FC236}">
                <a16:creationId xmlns:a16="http://schemas.microsoft.com/office/drawing/2014/main" id="{9017F39B-4D2C-4F55-AA93-F17FBA48ED15}"/>
              </a:ext>
            </a:extLst>
          </p:cNvPr>
          <p:cNvGrpSpPr/>
          <p:nvPr/>
        </p:nvGrpSpPr>
        <p:grpSpPr>
          <a:xfrm>
            <a:off x="2929716" y="4970890"/>
            <a:ext cx="743403" cy="426140"/>
            <a:chOff x="2915816" y="3844666"/>
            <a:chExt cx="1152128" cy="736462"/>
          </a:xfrm>
        </p:grpSpPr>
        <p:pic>
          <p:nvPicPr>
            <p:cNvPr id="34" name="Picture 20" descr="http://files.softicons.com/download/application-icons/adobe-cs3-icons-by-adam-betts/png/512x512/Adobe_Photoshop_Lightroom_Data.png">
              <a:extLst>
                <a:ext uri="{FF2B5EF4-FFF2-40B4-BE49-F238E27FC236}">
                  <a16:creationId xmlns:a16="http://schemas.microsoft.com/office/drawing/2014/main" id="{D8F311EF-3FA1-4E5D-A109-1D18D8FD0F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3844666"/>
              <a:ext cx="679045" cy="625501"/>
            </a:xfrm>
            <a:prstGeom prst="rect">
              <a:avLst/>
            </a:prstGeom>
            <a:noFill/>
          </p:spPr>
        </p:pic>
        <p:pic>
          <p:nvPicPr>
            <p:cNvPr id="36" name="Picture 20" descr="http://files.softicons.com/download/application-icons/adobe-cs3-icons-by-adam-betts/png/512x512/Adobe_Photoshop_Lightroom_Data.png">
              <a:extLst>
                <a:ext uri="{FF2B5EF4-FFF2-40B4-BE49-F238E27FC236}">
                  <a16:creationId xmlns:a16="http://schemas.microsoft.com/office/drawing/2014/main" id="{A99D0E5A-C164-48CC-9F2E-33399C59CE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2358" y="3900147"/>
              <a:ext cx="679045" cy="625501"/>
            </a:xfrm>
            <a:prstGeom prst="rect">
              <a:avLst/>
            </a:prstGeom>
            <a:noFill/>
          </p:spPr>
        </p:pic>
        <p:pic>
          <p:nvPicPr>
            <p:cNvPr id="37" name="Picture 20" descr="http://files.softicons.com/download/application-icons/adobe-cs3-icons-by-adam-betts/png/512x512/Adobe_Photoshop_Lightroom_Data.png">
              <a:extLst>
                <a:ext uri="{FF2B5EF4-FFF2-40B4-BE49-F238E27FC236}">
                  <a16:creationId xmlns:a16="http://schemas.microsoft.com/office/drawing/2014/main" id="{460E65A0-190D-4ABB-9C75-BE9051CD7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8899" y="3955627"/>
              <a:ext cx="679045" cy="625501"/>
            </a:xfrm>
            <a:prstGeom prst="rect">
              <a:avLst/>
            </a:prstGeom>
            <a:noFill/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4E5A3C-BEB6-4167-AD33-0BB9BA90A915}"/>
              </a:ext>
            </a:extLst>
          </p:cNvPr>
          <p:cNvCxnSpPr>
            <a:cxnSpLocks/>
          </p:cNvCxnSpPr>
          <p:nvPr/>
        </p:nvCxnSpPr>
        <p:spPr>
          <a:xfrm>
            <a:off x="3454044" y="4202449"/>
            <a:ext cx="0" cy="49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9A0F1B-968D-4596-87B4-1A419C7D15EA}"/>
              </a:ext>
            </a:extLst>
          </p:cNvPr>
          <p:cNvCxnSpPr>
            <a:cxnSpLocks/>
          </p:cNvCxnSpPr>
          <p:nvPr/>
        </p:nvCxnSpPr>
        <p:spPr>
          <a:xfrm flipV="1">
            <a:off x="3819908" y="4234207"/>
            <a:ext cx="0" cy="43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30BD1FD-FCBA-44F7-ADFF-2E5C9535BE73}"/>
              </a:ext>
            </a:extLst>
          </p:cNvPr>
          <p:cNvSpPr txBox="1"/>
          <p:nvPr/>
        </p:nvSpPr>
        <p:spPr>
          <a:xfrm>
            <a:off x="7911562" y="217291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commit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5759E4-D181-4971-B8AD-A91F1A78C2C4}"/>
              </a:ext>
            </a:extLst>
          </p:cNvPr>
          <p:cNvSpPr txBox="1"/>
          <p:nvPr/>
        </p:nvSpPr>
        <p:spPr>
          <a:xfrm>
            <a:off x="2839063" y="212600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commit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6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C5759E4-D181-4971-B8AD-A91F1A78C2C4}"/>
              </a:ext>
            </a:extLst>
          </p:cNvPr>
          <p:cNvSpPr txBox="1"/>
          <p:nvPr/>
        </p:nvSpPr>
        <p:spPr>
          <a:xfrm>
            <a:off x="643498" y="1236727"/>
            <a:ext cx="1445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MS-SQL</a:t>
            </a:r>
          </a:p>
          <a:p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PostgreSQL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29E8F5-FBAC-4548-AEB3-152E301A5CCB}"/>
              </a:ext>
            </a:extLst>
          </p:cNvPr>
          <p:cNvSpPr txBox="1"/>
          <p:nvPr/>
        </p:nvSpPr>
        <p:spPr>
          <a:xfrm>
            <a:off x="3996298" y="1236727"/>
            <a:ext cx="89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SQLite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FA2E69-6A11-4177-9D99-50726564BAA3}"/>
              </a:ext>
            </a:extLst>
          </p:cNvPr>
          <p:cNvSpPr txBox="1"/>
          <p:nvPr/>
        </p:nvSpPr>
        <p:spPr>
          <a:xfrm>
            <a:off x="643498" y="318778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REDIS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6EA28D-5E89-483B-81E8-108A6E7F6A56}"/>
              </a:ext>
            </a:extLst>
          </p:cNvPr>
          <p:cNvSpPr txBox="1"/>
          <p:nvPr/>
        </p:nvSpPr>
        <p:spPr>
          <a:xfrm>
            <a:off x="3996298" y="3187782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memcached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ED46EE-E1F8-415C-8558-B7759F31859F}"/>
              </a:ext>
            </a:extLst>
          </p:cNvPr>
          <p:cNvCxnSpPr/>
          <p:nvPr/>
        </p:nvCxnSpPr>
        <p:spPr>
          <a:xfrm>
            <a:off x="3009481" y="437103"/>
            <a:ext cx="0" cy="503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F308AC-8266-4820-B8FC-5EAD554098EC}"/>
              </a:ext>
            </a:extLst>
          </p:cNvPr>
          <p:cNvSpPr txBox="1"/>
          <p:nvPr/>
        </p:nvSpPr>
        <p:spPr>
          <a:xfrm>
            <a:off x="753533" y="3632200"/>
            <a:ext cx="159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Key-Value DB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8CE60-C624-4191-9D9C-E1153C610774}"/>
              </a:ext>
            </a:extLst>
          </p:cNvPr>
          <p:cNvSpPr txBox="1"/>
          <p:nvPr/>
        </p:nvSpPr>
        <p:spPr>
          <a:xfrm>
            <a:off x="472045" y="40216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Daemon </a:t>
            </a:r>
            <a:r>
              <a:rPr lang="ko-KR" altLang="en-US" dirty="0"/>
              <a:t>이 있느냐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5AEB20-2E12-49A6-AA0C-0165EB43CAE0}"/>
              </a:ext>
            </a:extLst>
          </p:cNvPr>
          <p:cNvSpPr txBox="1"/>
          <p:nvPr/>
        </p:nvSpPr>
        <p:spPr>
          <a:xfrm>
            <a:off x="3364201" y="402167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Daemon </a:t>
            </a:r>
            <a:r>
              <a:rPr lang="ko-KR" altLang="en-US" dirty="0"/>
              <a:t>이 없다</a:t>
            </a:r>
          </a:p>
        </p:txBody>
      </p:sp>
    </p:spTree>
    <p:extLst>
      <p:ext uri="{BB962C8B-B14F-4D97-AF65-F5344CB8AC3E}">
        <p14:creationId xmlns:p14="http://schemas.microsoft.com/office/powerpoint/2010/main" val="121529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C5759E4-D181-4971-B8AD-A91F1A78C2C4}"/>
              </a:ext>
            </a:extLst>
          </p:cNvPr>
          <p:cNvSpPr txBox="1"/>
          <p:nvPr/>
        </p:nvSpPr>
        <p:spPr>
          <a:xfrm>
            <a:off x="499565" y="18262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commit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7" name="Group 408">
            <a:extLst>
              <a:ext uri="{FF2B5EF4-FFF2-40B4-BE49-F238E27FC236}">
                <a16:creationId xmlns:a16="http://schemas.microsoft.com/office/drawing/2014/main" id="{C6112466-B905-42D4-A70D-CAA2219BE4D2}"/>
              </a:ext>
            </a:extLst>
          </p:cNvPr>
          <p:cNvGrpSpPr>
            <a:grpSpLocks/>
          </p:cNvGrpSpPr>
          <p:nvPr/>
        </p:nvGrpSpPr>
        <p:grpSpPr bwMode="auto">
          <a:xfrm>
            <a:off x="3491971" y="4326466"/>
            <a:ext cx="864129" cy="690034"/>
            <a:chOff x="839" y="1227"/>
            <a:chExt cx="610" cy="584"/>
          </a:xfrm>
        </p:grpSpPr>
        <p:pic>
          <p:nvPicPr>
            <p:cNvPr id="8" name="Picture 409" descr="29">
              <a:extLst>
                <a:ext uri="{FF2B5EF4-FFF2-40B4-BE49-F238E27FC236}">
                  <a16:creationId xmlns:a16="http://schemas.microsoft.com/office/drawing/2014/main" id="{0230B332-C208-4263-AD24-2F576E570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4" y="1229"/>
              <a:ext cx="600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410" descr="Untitled-1">
              <a:extLst>
                <a:ext uri="{FF2B5EF4-FFF2-40B4-BE49-F238E27FC236}">
                  <a16:creationId xmlns:a16="http://schemas.microsoft.com/office/drawing/2014/main" id="{FA37B769-883C-428C-9ECA-2E5883B27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9" y="1227"/>
              <a:ext cx="610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408">
            <a:extLst>
              <a:ext uri="{FF2B5EF4-FFF2-40B4-BE49-F238E27FC236}">
                <a16:creationId xmlns:a16="http://schemas.microsoft.com/office/drawing/2014/main" id="{09D51140-3B6A-4132-B29D-807A7B760434}"/>
              </a:ext>
            </a:extLst>
          </p:cNvPr>
          <p:cNvGrpSpPr>
            <a:grpSpLocks/>
          </p:cNvGrpSpPr>
          <p:nvPr/>
        </p:nvGrpSpPr>
        <p:grpSpPr bwMode="auto">
          <a:xfrm>
            <a:off x="6561138" y="4385733"/>
            <a:ext cx="864129" cy="690034"/>
            <a:chOff x="839" y="1227"/>
            <a:chExt cx="610" cy="584"/>
          </a:xfrm>
        </p:grpSpPr>
        <p:pic>
          <p:nvPicPr>
            <p:cNvPr id="11" name="Picture 409" descr="29">
              <a:extLst>
                <a:ext uri="{FF2B5EF4-FFF2-40B4-BE49-F238E27FC236}">
                  <a16:creationId xmlns:a16="http://schemas.microsoft.com/office/drawing/2014/main" id="{C049F2C6-0003-4B1B-8F3B-9885B147A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4" y="1229"/>
              <a:ext cx="600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410" descr="Untitled-1">
              <a:extLst>
                <a:ext uri="{FF2B5EF4-FFF2-40B4-BE49-F238E27FC236}">
                  <a16:creationId xmlns:a16="http://schemas.microsoft.com/office/drawing/2014/main" id="{0127EC79-971A-4B5C-A30D-803F91656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9" y="1227"/>
              <a:ext cx="610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E7B126-3F9F-4398-AFA7-369BFEC7E67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924036" y="3805766"/>
            <a:ext cx="0" cy="52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7D6955-10A4-4083-B8CA-DB4A6B83518F}"/>
              </a:ext>
            </a:extLst>
          </p:cNvPr>
          <p:cNvCxnSpPr>
            <a:cxnSpLocks/>
          </p:cNvCxnSpPr>
          <p:nvPr/>
        </p:nvCxnSpPr>
        <p:spPr>
          <a:xfrm flipV="1">
            <a:off x="7010136" y="3865033"/>
            <a:ext cx="0" cy="52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7E0F44-FB52-4803-A92F-1BEC4474C46D}"/>
              </a:ext>
            </a:extLst>
          </p:cNvPr>
          <p:cNvSpPr txBox="1"/>
          <p:nvPr/>
        </p:nvSpPr>
        <p:spPr>
          <a:xfrm>
            <a:off x="3280653" y="3393977"/>
            <a:ext cx="128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 ABC</a:t>
            </a:r>
            <a:endParaRPr lang="ko-KR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65EEDC-57CA-46DC-B961-F22C10EB1126}"/>
              </a:ext>
            </a:extLst>
          </p:cNvPr>
          <p:cNvCxnSpPr>
            <a:cxnSpLocks/>
          </p:cNvCxnSpPr>
          <p:nvPr/>
        </p:nvCxnSpPr>
        <p:spPr>
          <a:xfrm>
            <a:off x="1253067" y="3865033"/>
            <a:ext cx="9863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3A421B-9320-4972-9417-693DAFDE7D0E}"/>
              </a:ext>
            </a:extLst>
          </p:cNvPr>
          <p:cNvCxnSpPr>
            <a:cxnSpLocks/>
          </p:cNvCxnSpPr>
          <p:nvPr/>
        </p:nvCxnSpPr>
        <p:spPr>
          <a:xfrm>
            <a:off x="1375834" y="2874433"/>
            <a:ext cx="9863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DCBD27-A5D6-41A8-BB66-433F35592F97}"/>
              </a:ext>
            </a:extLst>
          </p:cNvPr>
          <p:cNvCxnSpPr>
            <a:cxnSpLocks/>
          </p:cNvCxnSpPr>
          <p:nvPr/>
        </p:nvCxnSpPr>
        <p:spPr>
          <a:xfrm>
            <a:off x="1253067" y="1896533"/>
            <a:ext cx="9863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14AC3B-CF50-4E6A-ACBD-F344F22E2BDD}"/>
              </a:ext>
            </a:extLst>
          </p:cNvPr>
          <p:cNvSpPr txBox="1"/>
          <p:nvPr/>
        </p:nvSpPr>
        <p:spPr>
          <a:xfrm>
            <a:off x="3708090" y="50451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5445C5-7F36-458C-A432-3AEF59026548}"/>
              </a:ext>
            </a:extLst>
          </p:cNvPr>
          <p:cNvSpPr txBox="1"/>
          <p:nvPr/>
        </p:nvSpPr>
        <p:spPr>
          <a:xfrm>
            <a:off x="6946590" y="508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6B7496-9A67-4552-969B-24DB7F5F6DCA}"/>
              </a:ext>
            </a:extLst>
          </p:cNvPr>
          <p:cNvCxnSpPr>
            <a:cxnSpLocks/>
          </p:cNvCxnSpPr>
          <p:nvPr/>
        </p:nvCxnSpPr>
        <p:spPr>
          <a:xfrm flipV="1">
            <a:off x="3924035" y="2933699"/>
            <a:ext cx="0" cy="52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569EE7-6EF5-4AB3-B166-C22ACFCC1F4E}"/>
              </a:ext>
            </a:extLst>
          </p:cNvPr>
          <p:cNvSpPr txBox="1"/>
          <p:nvPr/>
        </p:nvSpPr>
        <p:spPr>
          <a:xfrm>
            <a:off x="3418126" y="244955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399DA7-68DF-417C-835E-2A2C000B97C0}"/>
              </a:ext>
            </a:extLst>
          </p:cNvPr>
          <p:cNvSpPr txBox="1"/>
          <p:nvPr/>
        </p:nvSpPr>
        <p:spPr>
          <a:xfrm>
            <a:off x="6409265" y="293690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ABC</a:t>
            </a:r>
            <a:endParaRPr lang="ko-KR" alt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1A14E7-AB0E-447D-A177-13FCE28610FF}"/>
              </a:ext>
            </a:extLst>
          </p:cNvPr>
          <p:cNvCxnSpPr>
            <a:cxnSpLocks/>
          </p:cNvCxnSpPr>
          <p:nvPr/>
        </p:nvCxnSpPr>
        <p:spPr>
          <a:xfrm>
            <a:off x="1253067" y="3338426"/>
            <a:ext cx="98636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84B334D-E793-4571-ACE2-1CFC9AAA2245}"/>
              </a:ext>
            </a:extLst>
          </p:cNvPr>
          <p:cNvSpPr/>
          <p:nvPr/>
        </p:nvSpPr>
        <p:spPr>
          <a:xfrm>
            <a:off x="8060266" y="3043766"/>
            <a:ext cx="579967" cy="229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A1B0D-DCDB-414B-8FEF-6E4CEF42B5C9}"/>
              </a:ext>
            </a:extLst>
          </p:cNvPr>
          <p:cNvSpPr txBox="1"/>
          <p:nvPr/>
        </p:nvSpPr>
        <p:spPr>
          <a:xfrm>
            <a:off x="8697414" y="294536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None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7D365C-9CD9-422A-AB61-6D8A864FC564}"/>
              </a:ext>
            </a:extLst>
          </p:cNvPr>
          <p:cNvSpPr txBox="1"/>
          <p:nvPr/>
        </p:nvSpPr>
        <p:spPr>
          <a:xfrm>
            <a:off x="6358465" y="195900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ABC</a:t>
            </a:r>
            <a:endParaRPr lang="ko-KR" alt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6B6C13-A7EC-4762-9D10-867CCCA37BAE}"/>
              </a:ext>
            </a:extLst>
          </p:cNvPr>
          <p:cNvCxnSpPr>
            <a:cxnSpLocks/>
          </p:cNvCxnSpPr>
          <p:nvPr/>
        </p:nvCxnSpPr>
        <p:spPr>
          <a:xfrm>
            <a:off x="1202267" y="2360526"/>
            <a:ext cx="98636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4071160-C8CD-4CA1-AD9C-CA7CB8CEC4C9}"/>
              </a:ext>
            </a:extLst>
          </p:cNvPr>
          <p:cNvSpPr/>
          <p:nvPr/>
        </p:nvSpPr>
        <p:spPr>
          <a:xfrm>
            <a:off x="7941733" y="2048931"/>
            <a:ext cx="579967" cy="229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FCC4B6-C9D9-4114-9777-EB40752407D0}"/>
              </a:ext>
            </a:extLst>
          </p:cNvPr>
          <p:cNvSpPr txBox="1"/>
          <p:nvPr/>
        </p:nvSpPr>
        <p:spPr>
          <a:xfrm>
            <a:off x="8578881" y="195053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42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C5759E4-D181-4971-B8AD-A91F1A78C2C4}"/>
              </a:ext>
            </a:extLst>
          </p:cNvPr>
          <p:cNvSpPr txBox="1"/>
          <p:nvPr/>
        </p:nvSpPr>
        <p:spPr>
          <a:xfrm>
            <a:off x="499565" y="182627"/>
            <a:ext cx="155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SQLAlchemy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9930BA-1ACA-4619-98ED-07FB09A8CF40}"/>
              </a:ext>
            </a:extLst>
          </p:cNvPr>
          <p:cNvSpPr/>
          <p:nvPr/>
        </p:nvSpPr>
        <p:spPr>
          <a:xfrm>
            <a:off x="872098" y="3568701"/>
            <a:ext cx="2607702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Base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FED233-B0CE-4280-907F-E8FA0034146B}"/>
              </a:ext>
            </a:extLst>
          </p:cNvPr>
          <p:cNvSpPr/>
          <p:nvPr/>
        </p:nvSpPr>
        <p:spPr>
          <a:xfrm>
            <a:off x="997787" y="1964035"/>
            <a:ext cx="19464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Base = declarative_base()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96E5B3-47DF-4FC2-A198-F4635AE41EE8}"/>
              </a:ext>
            </a:extLst>
          </p:cNvPr>
          <p:cNvSpPr/>
          <p:nvPr/>
        </p:nvSpPr>
        <p:spPr>
          <a:xfrm>
            <a:off x="4327962" y="1737267"/>
            <a:ext cx="2056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ETL_Employees</a:t>
            </a:r>
            <a:r>
              <a:rPr lang="en-US" altLang="ko-KR" sz="1200" dirty="0"/>
              <a:t>(Base):</a:t>
            </a:r>
            <a:endParaRPr lang="ko-KR" alt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4CD982-5C2D-41D4-A3A1-CB828A9A3534}"/>
              </a:ext>
            </a:extLst>
          </p:cNvPr>
          <p:cNvSpPr/>
          <p:nvPr/>
        </p:nvSpPr>
        <p:spPr>
          <a:xfrm>
            <a:off x="4550149" y="4580467"/>
            <a:ext cx="2607702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Base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DD3E25-5DC5-4C81-A35A-8B849FE4C961}"/>
              </a:ext>
            </a:extLst>
          </p:cNvPr>
          <p:cNvSpPr/>
          <p:nvPr/>
        </p:nvSpPr>
        <p:spPr>
          <a:xfrm>
            <a:off x="4572000" y="3678767"/>
            <a:ext cx="1756834" cy="9017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ETL_Employee</a:t>
            </a:r>
            <a:endParaRPr lang="ko-KR" altLang="en-US" sz="1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966C114-A920-45B2-ADC2-E019A5F69505}"/>
              </a:ext>
            </a:extLst>
          </p:cNvPr>
          <p:cNvSpPr/>
          <p:nvPr/>
        </p:nvSpPr>
        <p:spPr>
          <a:xfrm>
            <a:off x="3687233" y="2882900"/>
            <a:ext cx="618067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4C0CB85-A433-49C7-A5AB-6B9BE577476F}"/>
              </a:ext>
            </a:extLst>
          </p:cNvPr>
          <p:cNvSpPr/>
          <p:nvPr/>
        </p:nvSpPr>
        <p:spPr>
          <a:xfrm>
            <a:off x="7920567" y="2882900"/>
            <a:ext cx="618067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AF5DD8-6BA5-4FC5-B50E-6B883BB465D6}"/>
              </a:ext>
            </a:extLst>
          </p:cNvPr>
          <p:cNvSpPr/>
          <p:nvPr/>
        </p:nvSpPr>
        <p:spPr>
          <a:xfrm>
            <a:off x="4593851" y="2777067"/>
            <a:ext cx="1756834" cy="9017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ETL_Man</a:t>
            </a:r>
            <a:endParaRPr lang="ko-KR" alt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CC3160-B9C5-42AD-9CC2-F951A39D566D}"/>
              </a:ext>
            </a:extLst>
          </p:cNvPr>
          <p:cNvSpPr/>
          <p:nvPr/>
        </p:nvSpPr>
        <p:spPr>
          <a:xfrm>
            <a:off x="4327962" y="2092867"/>
            <a:ext cx="1622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ETL_Man</a:t>
            </a:r>
            <a:r>
              <a:rPr lang="en-US" altLang="ko-KR" sz="1200" dirty="0"/>
              <a:t>(Base):</a:t>
            </a:r>
            <a:endParaRPr lang="ko-KR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DAB432-6E92-43F0-9974-8C7F81EC2938}"/>
              </a:ext>
            </a:extLst>
          </p:cNvPr>
          <p:cNvSpPr/>
          <p:nvPr/>
        </p:nvSpPr>
        <p:spPr>
          <a:xfrm>
            <a:off x="7768167" y="177776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engine = create_engine('sqlite:///c:\\DB_Temp\\test_01.db')</a:t>
            </a:r>
          </a:p>
          <a:p>
            <a:r>
              <a:rPr lang="ko-KR" altLang="en-US" sz="1200" dirty="0"/>
              <a:t>Base.metadata.</a:t>
            </a:r>
            <a:r>
              <a:rPr lang="ko-KR" altLang="en-US" sz="1200" b="1" dirty="0"/>
              <a:t>create_all</a:t>
            </a:r>
            <a:r>
              <a:rPr lang="ko-KR" altLang="en-US" sz="1200" dirty="0"/>
              <a:t>(engine)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2627A5-29C5-47BF-83FE-2A24CB206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162" y="3263900"/>
            <a:ext cx="1412354" cy="123827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51A8C5-8331-4918-BB7A-76BED378414D}"/>
              </a:ext>
            </a:extLst>
          </p:cNvPr>
          <p:cNvCxnSpPr/>
          <p:nvPr/>
        </p:nvCxnSpPr>
        <p:spPr>
          <a:xfrm>
            <a:off x="9901767" y="3780367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8" descr="http://www.veryicon.com/icon/png/Business/Pretty%20Office/Basic%20data.png">
            <a:extLst>
              <a:ext uri="{FF2B5EF4-FFF2-40B4-BE49-F238E27FC236}">
                <a16:creationId xmlns:a16="http://schemas.microsoft.com/office/drawing/2014/main" id="{82DF6801-0617-4064-A0DE-2A91FFE19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4652" y="3517451"/>
            <a:ext cx="472836" cy="4745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394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4BF9D2-60A6-4BAD-8359-D1958E3EF70C}"/>
              </a:ext>
            </a:extLst>
          </p:cNvPr>
          <p:cNvSpPr/>
          <p:nvPr/>
        </p:nvSpPr>
        <p:spPr>
          <a:xfrm>
            <a:off x="2010833" y="1071033"/>
            <a:ext cx="6642100" cy="223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Ubuntu</a:t>
            </a:r>
          </a:p>
          <a:p>
            <a:pPr algn="ctr"/>
            <a:r>
              <a:rPr lang="en-US" altLang="ko-KR" dirty="0"/>
              <a:t>(Django : 8000 : </a:t>
            </a:r>
            <a:r>
              <a:rPr lang="ko-KR" altLang="en-US" dirty="0"/>
              <a:t>웹 </a:t>
            </a:r>
            <a:r>
              <a:rPr lang="en-US" altLang="ko-KR" dirty="0"/>
              <a:t>Framework)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NGINX (</a:t>
            </a:r>
            <a:r>
              <a:rPr lang="ko-KR" altLang="en-US" dirty="0"/>
              <a:t>웹 서버</a:t>
            </a:r>
            <a:r>
              <a:rPr lang="en-US" altLang="ko-KR" dirty="0"/>
              <a:t>):80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8E0572-7B2D-4867-99AD-AE038E71356B}"/>
              </a:ext>
            </a:extLst>
          </p:cNvPr>
          <p:cNvSpPr txBox="1"/>
          <p:nvPr/>
        </p:nvSpPr>
        <p:spPr>
          <a:xfrm>
            <a:off x="4624915" y="3372935"/>
            <a:ext cx="479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202.48.56.41</a:t>
            </a:r>
            <a:endParaRPr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1D2387-9FB2-4C51-A1A5-48579BB25779}"/>
              </a:ext>
            </a:extLst>
          </p:cNvPr>
          <p:cNvSpPr/>
          <p:nvPr/>
        </p:nvSpPr>
        <p:spPr>
          <a:xfrm>
            <a:off x="5071534" y="4859868"/>
            <a:ext cx="804333" cy="533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C807AFB-2476-4FF6-9A2B-E92D3C26D076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rot="16200000" flipV="1">
            <a:off x="4623858" y="4010025"/>
            <a:ext cx="1557868" cy="141818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F438F8E-5F51-4218-9566-AA4B163E1F1A}"/>
              </a:ext>
            </a:extLst>
          </p:cNvPr>
          <p:cNvSpPr txBox="1"/>
          <p:nvPr/>
        </p:nvSpPr>
        <p:spPr>
          <a:xfrm>
            <a:off x="5573184" y="4490536"/>
            <a:ext cx="229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10.10.1.10</a:t>
            </a:r>
            <a:endParaRPr lang="ko-KR" alt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D980A4E-58B2-4DA5-B412-E4A36DE32456}"/>
              </a:ext>
            </a:extLst>
          </p:cNvPr>
          <p:cNvCxnSpPr/>
          <p:nvPr/>
        </p:nvCxnSpPr>
        <p:spPr>
          <a:xfrm rot="5400000">
            <a:off x="5247217" y="2334683"/>
            <a:ext cx="23283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68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CB110E-7689-4F8F-9063-037173CB4299}"/>
              </a:ext>
            </a:extLst>
          </p:cNvPr>
          <p:cNvSpPr/>
          <p:nvPr/>
        </p:nvSpPr>
        <p:spPr>
          <a:xfrm>
            <a:off x="1145116" y="774700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24A0D6-55BF-46F2-9D6F-7664A74A3538}"/>
              </a:ext>
            </a:extLst>
          </p:cNvPr>
          <p:cNvSpPr/>
          <p:nvPr/>
        </p:nvSpPr>
        <p:spPr>
          <a:xfrm>
            <a:off x="1195916" y="4110566"/>
            <a:ext cx="1096433" cy="965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EF6EDCC-DCF4-4AA1-B633-E7944AC174E0}"/>
              </a:ext>
            </a:extLst>
          </p:cNvPr>
          <p:cNvCxnSpPr>
            <a:stCxn id="3" idx="0"/>
            <a:endCxn id="2" idx="2"/>
          </p:cNvCxnSpPr>
          <p:nvPr/>
        </p:nvCxnSpPr>
        <p:spPr>
          <a:xfrm rot="5400000" flipH="1" flipV="1">
            <a:off x="513291" y="2725208"/>
            <a:ext cx="2616200" cy="154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EABF2C-FD09-4561-9039-5C221038E3FB}"/>
              </a:ext>
            </a:extLst>
          </p:cNvPr>
          <p:cNvSpPr/>
          <p:nvPr/>
        </p:nvSpPr>
        <p:spPr>
          <a:xfrm>
            <a:off x="4201582" y="2235199"/>
            <a:ext cx="1655234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Gunicorn</a:t>
            </a:r>
            <a:endParaRPr lang="ko-KR" alt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D45118-10B9-4B02-A144-FCA5CFEC33CC}"/>
              </a:ext>
            </a:extLst>
          </p:cNvPr>
          <p:cNvSpPr/>
          <p:nvPr/>
        </p:nvSpPr>
        <p:spPr>
          <a:xfrm>
            <a:off x="3448049" y="639233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554362-F7C5-4185-BDEA-D8BAAE1578AA}"/>
              </a:ext>
            </a:extLst>
          </p:cNvPr>
          <p:cNvSpPr/>
          <p:nvPr/>
        </p:nvSpPr>
        <p:spPr>
          <a:xfrm>
            <a:off x="5238749" y="639233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733FAB-3878-430A-9B0E-D1C5E23A065E}"/>
              </a:ext>
            </a:extLst>
          </p:cNvPr>
          <p:cNvSpPr/>
          <p:nvPr/>
        </p:nvSpPr>
        <p:spPr>
          <a:xfrm>
            <a:off x="7169149" y="639233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Django</a:t>
            </a:r>
            <a:endParaRPr lang="ko-KR" alt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41A106D-7F8A-4380-8453-F87B5D9C1D65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rot="16200000" flipV="1">
            <a:off x="4177241" y="1383241"/>
            <a:ext cx="876300" cy="827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F5A903C-EEC9-4664-898F-C01E96BBC881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5400000" flipH="1" flipV="1">
            <a:off x="5072591" y="1315507"/>
            <a:ext cx="876300" cy="963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1E6D2EB-261F-4407-B15B-10A9B15CEA9C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rot="5400000" flipH="1" flipV="1">
            <a:off x="6037791" y="350307"/>
            <a:ext cx="876300" cy="2893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9DA656B-F75B-4595-A756-ECDC7BA4F3A4}"/>
              </a:ext>
            </a:extLst>
          </p:cNvPr>
          <p:cNvSpPr/>
          <p:nvPr/>
        </p:nvSpPr>
        <p:spPr>
          <a:xfrm>
            <a:off x="5238749" y="3568699"/>
            <a:ext cx="1655234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NGINX</a:t>
            </a:r>
            <a:endParaRPr lang="ko-KR" alt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D58213-FC38-4124-8BF3-7B02D463B6D5}"/>
              </a:ext>
            </a:extLst>
          </p:cNvPr>
          <p:cNvSpPr/>
          <p:nvPr/>
        </p:nvSpPr>
        <p:spPr>
          <a:xfrm>
            <a:off x="4231216" y="4660900"/>
            <a:ext cx="1096433" cy="965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C969363-C206-4795-8B14-64B6023A1AC3}"/>
              </a:ext>
            </a:extLst>
          </p:cNvPr>
          <p:cNvSpPr/>
          <p:nvPr/>
        </p:nvSpPr>
        <p:spPr>
          <a:xfrm>
            <a:off x="4383616" y="4813300"/>
            <a:ext cx="1096433" cy="965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937136C-D4F3-4511-A0CD-46E4A47D6CD5}"/>
              </a:ext>
            </a:extLst>
          </p:cNvPr>
          <p:cNvSpPr/>
          <p:nvPr/>
        </p:nvSpPr>
        <p:spPr>
          <a:xfrm>
            <a:off x="4969933" y="4656667"/>
            <a:ext cx="1096433" cy="965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CFA4C9-6003-47DD-9C03-969A8863CB6F}"/>
              </a:ext>
            </a:extLst>
          </p:cNvPr>
          <p:cNvSpPr/>
          <p:nvPr/>
        </p:nvSpPr>
        <p:spPr>
          <a:xfrm>
            <a:off x="5122333" y="4809067"/>
            <a:ext cx="1096433" cy="965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4A1732-F866-40C0-8395-B0ACC04E0FF7}"/>
              </a:ext>
            </a:extLst>
          </p:cNvPr>
          <p:cNvSpPr/>
          <p:nvPr/>
        </p:nvSpPr>
        <p:spPr>
          <a:xfrm>
            <a:off x="5731936" y="4734984"/>
            <a:ext cx="1096433" cy="965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443E35-CE33-485F-917E-86EA35939496}"/>
              </a:ext>
            </a:extLst>
          </p:cNvPr>
          <p:cNvSpPr/>
          <p:nvPr/>
        </p:nvSpPr>
        <p:spPr>
          <a:xfrm>
            <a:off x="5884336" y="4887384"/>
            <a:ext cx="1096433" cy="965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4FC3D-DFD5-42E8-A01F-3422EFC5DCA3}"/>
              </a:ext>
            </a:extLst>
          </p:cNvPr>
          <p:cNvSpPr/>
          <p:nvPr/>
        </p:nvSpPr>
        <p:spPr>
          <a:xfrm>
            <a:off x="7124702" y="4713818"/>
            <a:ext cx="1096433" cy="965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AF21A6-F496-4A90-BC29-4401C2C89662}"/>
              </a:ext>
            </a:extLst>
          </p:cNvPr>
          <p:cNvSpPr/>
          <p:nvPr/>
        </p:nvSpPr>
        <p:spPr>
          <a:xfrm>
            <a:off x="6470653" y="5217584"/>
            <a:ext cx="1096433" cy="965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3FF464A-D29C-4AF3-A201-38FCF23EA30B}"/>
              </a:ext>
            </a:extLst>
          </p:cNvPr>
          <p:cNvCxnSpPr>
            <a:cxnSpLocks/>
            <a:stCxn id="34" idx="0"/>
            <a:endCxn id="30" idx="2"/>
          </p:cNvCxnSpPr>
          <p:nvPr/>
        </p:nvCxnSpPr>
        <p:spPr>
          <a:xfrm rot="5400000" flipH="1" flipV="1">
            <a:off x="5667374" y="4257675"/>
            <a:ext cx="249768" cy="548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196544A-5E46-4355-A3A4-855E449EEA76}"/>
              </a:ext>
            </a:extLst>
          </p:cNvPr>
          <p:cNvCxnSpPr>
            <a:cxnSpLocks/>
            <a:stCxn id="30" idx="0"/>
            <a:endCxn id="7" idx="2"/>
          </p:cNvCxnSpPr>
          <p:nvPr/>
        </p:nvCxnSpPr>
        <p:spPr>
          <a:xfrm rot="16200000" flipV="1">
            <a:off x="5300133" y="2802465"/>
            <a:ext cx="495300" cy="10371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04F35F3-98DD-4DCC-AD28-8A2BBE6E52B5}"/>
              </a:ext>
            </a:extLst>
          </p:cNvPr>
          <p:cNvCxnSpPr>
            <a:cxnSpLocks/>
            <a:stCxn id="30" idx="0"/>
            <a:endCxn id="7" idx="2"/>
          </p:cNvCxnSpPr>
          <p:nvPr/>
        </p:nvCxnSpPr>
        <p:spPr>
          <a:xfrm rot="16200000" flipV="1">
            <a:off x="5300133" y="2802465"/>
            <a:ext cx="495300" cy="10371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705B16-C064-47F5-A3B2-D41B829B53CE}"/>
              </a:ext>
            </a:extLst>
          </p:cNvPr>
          <p:cNvSpPr txBox="1"/>
          <p:nvPr/>
        </p:nvSpPr>
        <p:spPr>
          <a:xfrm>
            <a:off x="9647767" y="1972733"/>
            <a:ext cx="100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 Core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23EADD-4B2A-4679-A3B7-0B5FDAEF12C2}"/>
              </a:ext>
            </a:extLst>
          </p:cNvPr>
          <p:cNvSpPr txBox="1"/>
          <p:nvPr/>
        </p:nvSpPr>
        <p:spPr>
          <a:xfrm>
            <a:off x="9592734" y="120546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48 Instance</a:t>
            </a:r>
            <a:endParaRPr lang="ko-KR" alt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BB6E7D-BBAE-4714-B58A-3A3DE72981FE}"/>
              </a:ext>
            </a:extLst>
          </p:cNvPr>
          <p:cNvCxnSpPr/>
          <p:nvPr/>
        </p:nvCxnSpPr>
        <p:spPr>
          <a:xfrm flipH="1">
            <a:off x="3077633" y="241300"/>
            <a:ext cx="114300" cy="549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9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CB110E-7689-4F8F-9063-037173CB4299}"/>
              </a:ext>
            </a:extLst>
          </p:cNvPr>
          <p:cNvSpPr/>
          <p:nvPr/>
        </p:nvSpPr>
        <p:spPr>
          <a:xfrm>
            <a:off x="5098972" y="2264833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24A0D6-55BF-46F2-9D6F-7664A74A3538}"/>
              </a:ext>
            </a:extLst>
          </p:cNvPr>
          <p:cNvSpPr/>
          <p:nvPr/>
        </p:nvSpPr>
        <p:spPr>
          <a:xfrm>
            <a:off x="1195916" y="4110566"/>
            <a:ext cx="1096433" cy="965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EF6EDCC-DCF4-4AA1-B633-E7944AC174E0}"/>
              </a:ext>
            </a:extLst>
          </p:cNvPr>
          <p:cNvCxnSpPr>
            <a:cxnSpLocks/>
            <a:stCxn id="3" idx="0"/>
            <a:endCxn id="41" idx="1"/>
          </p:cNvCxnSpPr>
          <p:nvPr/>
        </p:nvCxnSpPr>
        <p:spPr>
          <a:xfrm rot="16200000" flipV="1">
            <a:off x="831888" y="3198321"/>
            <a:ext cx="1485900" cy="338590"/>
          </a:xfrm>
          <a:prstGeom prst="bentConnector4">
            <a:avLst>
              <a:gd name="adj1" fmla="val 37892"/>
              <a:gd name="adj2" fmla="val 229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B14C3A5-6CA7-41CE-B3FD-C166EBF6262C}"/>
              </a:ext>
            </a:extLst>
          </p:cNvPr>
          <p:cNvSpPr/>
          <p:nvPr/>
        </p:nvSpPr>
        <p:spPr>
          <a:xfrm>
            <a:off x="7063315" y="2264833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gRPC</a:t>
            </a:r>
          </a:p>
          <a:p>
            <a:pPr algn="ctr"/>
            <a:r>
              <a:rPr lang="en-US" altLang="ko-KR" dirty="0"/>
              <a:t>(Python)</a:t>
            </a:r>
            <a:endParaRPr lang="ko-KR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9B4D1B-A02E-4F47-9234-51BE44D11A0B}"/>
              </a:ext>
            </a:extLst>
          </p:cNvPr>
          <p:cNvCxnSpPr>
            <a:stCxn id="2" idx="3"/>
            <a:endCxn id="29" idx="1"/>
          </p:cNvCxnSpPr>
          <p:nvPr/>
        </p:nvCxnSpPr>
        <p:spPr>
          <a:xfrm>
            <a:off x="6606039" y="2624666"/>
            <a:ext cx="457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C1FF32-DF07-46A5-9424-6D530AA2A785}"/>
              </a:ext>
            </a:extLst>
          </p:cNvPr>
          <p:cNvSpPr txBox="1"/>
          <p:nvPr/>
        </p:nvSpPr>
        <p:spPr>
          <a:xfrm>
            <a:off x="1811867" y="66463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S-Oil</a:t>
            </a:r>
            <a:endParaRPr lang="ko-KR" altLang="en-US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8349DEA-9DE0-4021-AAA3-77CC7DE76A25}"/>
              </a:ext>
            </a:extLst>
          </p:cNvPr>
          <p:cNvSpPr/>
          <p:nvPr/>
        </p:nvSpPr>
        <p:spPr>
          <a:xfrm>
            <a:off x="1405543" y="2264833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NGINX</a:t>
            </a:r>
            <a:endParaRPr lang="ko-KR" alt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0F97791-5145-4BFD-9DCF-955BC079C30C}"/>
              </a:ext>
            </a:extLst>
          </p:cNvPr>
          <p:cNvSpPr/>
          <p:nvPr/>
        </p:nvSpPr>
        <p:spPr>
          <a:xfrm>
            <a:off x="3251201" y="2264833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Gunicorn</a:t>
            </a:r>
            <a:endParaRPr lang="ko-KR" alt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BD2452-D19A-4AFF-893A-013085DECFBF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2912610" y="2624666"/>
            <a:ext cx="338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247BDC-BA40-4447-AEA9-B371DD40C49E}"/>
              </a:ext>
            </a:extLst>
          </p:cNvPr>
          <p:cNvCxnSpPr>
            <a:cxnSpLocks/>
            <a:stCxn id="42" idx="3"/>
            <a:endCxn id="2" idx="1"/>
          </p:cNvCxnSpPr>
          <p:nvPr/>
        </p:nvCxnSpPr>
        <p:spPr>
          <a:xfrm>
            <a:off x="4758268" y="2624666"/>
            <a:ext cx="340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E5061D-06C3-4022-94DC-87B81E716302}"/>
              </a:ext>
            </a:extLst>
          </p:cNvPr>
          <p:cNvCxnSpPr/>
          <p:nvPr/>
        </p:nvCxnSpPr>
        <p:spPr>
          <a:xfrm>
            <a:off x="6819860" y="1545167"/>
            <a:ext cx="29634" cy="265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E32DA7A-20AA-48C9-A0C6-00F2E5F0ED42}"/>
              </a:ext>
            </a:extLst>
          </p:cNvPr>
          <p:cNvSpPr txBox="1"/>
          <p:nvPr/>
        </p:nvSpPr>
        <p:spPr>
          <a:xfrm>
            <a:off x="6200940" y="1595967"/>
            <a:ext cx="1237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</a:t>
            </a:r>
            <a:r>
              <a:rPr lang="ko-KR" altLang="en-US" b="1" dirty="0"/>
              <a:t> 전달</a:t>
            </a:r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</a:t>
            </a:r>
          </a:p>
          <a:p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0999DA-0625-4D91-9A4E-15AD16063424}"/>
              </a:ext>
            </a:extLst>
          </p:cNvPr>
          <p:cNvSpPr txBox="1"/>
          <p:nvPr/>
        </p:nvSpPr>
        <p:spPr>
          <a:xfrm>
            <a:off x="6268533" y="1130765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Protobuf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5D0A51D-2C47-4626-8A5C-673014B32EDB}"/>
              </a:ext>
            </a:extLst>
          </p:cNvPr>
          <p:cNvSpPr/>
          <p:nvPr/>
        </p:nvSpPr>
        <p:spPr>
          <a:xfrm>
            <a:off x="9020963" y="1545167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6785211-CFA9-444C-B6D7-1B54B30350DF}"/>
              </a:ext>
            </a:extLst>
          </p:cNvPr>
          <p:cNvSpPr/>
          <p:nvPr/>
        </p:nvSpPr>
        <p:spPr>
          <a:xfrm>
            <a:off x="9020962" y="2624666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F0B21E0-9717-4155-8783-73C09ABB6E21}"/>
              </a:ext>
            </a:extLst>
          </p:cNvPr>
          <p:cNvSpPr/>
          <p:nvPr/>
        </p:nvSpPr>
        <p:spPr>
          <a:xfrm>
            <a:off x="9084462" y="595765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9B4CD48-5ADB-4B40-89E7-23EF5BE1B342}"/>
              </a:ext>
            </a:extLst>
          </p:cNvPr>
          <p:cNvSpPr/>
          <p:nvPr/>
        </p:nvSpPr>
        <p:spPr>
          <a:xfrm>
            <a:off x="9054829" y="3585633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CDF2E38-0D23-400C-BA81-D6B8F531CFD7}"/>
              </a:ext>
            </a:extLst>
          </p:cNvPr>
          <p:cNvSpPr/>
          <p:nvPr/>
        </p:nvSpPr>
        <p:spPr>
          <a:xfrm>
            <a:off x="9084462" y="4593167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79AC06D-FC79-465B-8749-6305773CCBED}"/>
              </a:ext>
            </a:extLst>
          </p:cNvPr>
          <p:cNvSpPr/>
          <p:nvPr/>
        </p:nvSpPr>
        <p:spPr>
          <a:xfrm>
            <a:off x="9283429" y="1185334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478D98-5514-4F92-A2D3-545BEDF15E00}"/>
              </a:ext>
            </a:extLst>
          </p:cNvPr>
          <p:cNvSpPr/>
          <p:nvPr/>
        </p:nvSpPr>
        <p:spPr>
          <a:xfrm>
            <a:off x="9559905" y="2084917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F21E385-6BDD-49FE-85BB-1AF44F53B1D9}"/>
              </a:ext>
            </a:extLst>
          </p:cNvPr>
          <p:cNvSpPr/>
          <p:nvPr/>
        </p:nvSpPr>
        <p:spPr>
          <a:xfrm>
            <a:off x="9682672" y="3007783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58A3BD4-56DF-47EA-811F-53911622980A}"/>
              </a:ext>
            </a:extLst>
          </p:cNvPr>
          <p:cNvSpPr/>
          <p:nvPr/>
        </p:nvSpPr>
        <p:spPr>
          <a:xfrm>
            <a:off x="11508243" y="2444750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9F044BB-B022-41A7-A322-C1FF07F16C57}"/>
              </a:ext>
            </a:extLst>
          </p:cNvPr>
          <p:cNvSpPr/>
          <p:nvPr/>
        </p:nvSpPr>
        <p:spPr>
          <a:xfrm>
            <a:off x="5079001" y="3225800"/>
            <a:ext cx="1507067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Django</a:t>
            </a:r>
            <a:endParaRPr lang="ko-KR" alt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5FCB96-59B1-4FF0-A257-44C379C9BC79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>
            <a:off x="4758268" y="2624666"/>
            <a:ext cx="320733" cy="96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425991DE-4848-4CF0-859E-7BCF464F102D}"/>
              </a:ext>
            </a:extLst>
          </p:cNvPr>
          <p:cNvSpPr/>
          <p:nvPr/>
        </p:nvSpPr>
        <p:spPr>
          <a:xfrm rot="16200000">
            <a:off x="6684890" y="2791351"/>
            <a:ext cx="4041790" cy="573584"/>
          </a:xfrm>
          <a:prstGeom prst="triangle">
            <a:avLst>
              <a:gd name="adj" fmla="val 589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6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1C1FF32-DF07-46A5-9424-6D530AA2A785}"/>
              </a:ext>
            </a:extLst>
          </p:cNvPr>
          <p:cNvSpPr txBox="1"/>
          <p:nvPr/>
        </p:nvSpPr>
        <p:spPr>
          <a:xfrm>
            <a:off x="579967" y="347133"/>
            <a:ext cx="194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Multiprocessing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1C4E5-8353-4A42-8EA1-8F2687C86078}"/>
              </a:ext>
            </a:extLst>
          </p:cNvPr>
          <p:cNvSpPr txBox="1"/>
          <p:nvPr/>
        </p:nvSpPr>
        <p:spPr>
          <a:xfrm>
            <a:off x="656167" y="106468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async</a:t>
            </a:r>
            <a:endParaRPr lang="ko-KR" alt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64FBC-B7AE-4DFC-BCC3-F17E2D94EE9E}"/>
              </a:ext>
            </a:extLst>
          </p:cNvPr>
          <p:cNvSpPr/>
          <p:nvPr/>
        </p:nvSpPr>
        <p:spPr>
          <a:xfrm>
            <a:off x="7651750" y="2336800"/>
            <a:ext cx="14859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7D22E4-19B5-4AA6-B367-CF46C7109BE2}"/>
              </a:ext>
            </a:extLst>
          </p:cNvPr>
          <p:cNvSpPr/>
          <p:nvPr/>
        </p:nvSpPr>
        <p:spPr>
          <a:xfrm>
            <a:off x="10642600" y="2816225"/>
            <a:ext cx="14859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EB7B44-2384-4DBD-B5F7-2A4A1F7BA286}"/>
              </a:ext>
            </a:extLst>
          </p:cNvPr>
          <p:cNvSpPr/>
          <p:nvPr/>
        </p:nvSpPr>
        <p:spPr>
          <a:xfrm>
            <a:off x="7804150" y="2489200"/>
            <a:ext cx="14859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5A2885-9B58-4266-8637-31A799EB2648}"/>
              </a:ext>
            </a:extLst>
          </p:cNvPr>
          <p:cNvSpPr/>
          <p:nvPr/>
        </p:nvSpPr>
        <p:spPr>
          <a:xfrm>
            <a:off x="7956550" y="2641600"/>
            <a:ext cx="14859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C5C531-E326-4C32-A4DE-F50045167C21}"/>
              </a:ext>
            </a:extLst>
          </p:cNvPr>
          <p:cNvSpPr/>
          <p:nvPr/>
        </p:nvSpPr>
        <p:spPr>
          <a:xfrm>
            <a:off x="8108950" y="2794000"/>
            <a:ext cx="14859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16C5E6-2965-4B8B-AED1-07790815EF23}"/>
              </a:ext>
            </a:extLst>
          </p:cNvPr>
          <p:cNvSpPr/>
          <p:nvPr/>
        </p:nvSpPr>
        <p:spPr>
          <a:xfrm>
            <a:off x="8261350" y="2946400"/>
            <a:ext cx="14859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E53286-C754-460F-8AA1-473B4DE2B808}"/>
              </a:ext>
            </a:extLst>
          </p:cNvPr>
          <p:cNvSpPr/>
          <p:nvPr/>
        </p:nvSpPr>
        <p:spPr>
          <a:xfrm>
            <a:off x="8413750" y="3098800"/>
            <a:ext cx="14859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AB9565-179F-4245-AFD2-3C05955C4011}"/>
              </a:ext>
            </a:extLst>
          </p:cNvPr>
          <p:cNvCxnSpPr/>
          <p:nvPr/>
        </p:nvCxnSpPr>
        <p:spPr>
          <a:xfrm>
            <a:off x="7025217" y="2978150"/>
            <a:ext cx="715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62F043-63BB-4C5A-B400-D9E2609AB33E}"/>
              </a:ext>
            </a:extLst>
          </p:cNvPr>
          <p:cNvCxnSpPr/>
          <p:nvPr/>
        </p:nvCxnSpPr>
        <p:spPr>
          <a:xfrm>
            <a:off x="9831917" y="3130550"/>
            <a:ext cx="715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B08CC0-ED3B-4BCD-A40B-CBF9A1135F13}"/>
              </a:ext>
            </a:extLst>
          </p:cNvPr>
          <p:cNvSpPr txBox="1"/>
          <p:nvPr/>
        </p:nvSpPr>
        <p:spPr>
          <a:xfrm>
            <a:off x="656167" y="1631950"/>
            <a:ext cx="83904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멀티 프로세싱 할</a:t>
            </a:r>
            <a:endParaRPr lang="en-US" altLang="ko-KR" b="1" dirty="0"/>
          </a:p>
          <a:p>
            <a:r>
              <a:rPr lang="en-US" altLang="ko-KR" b="1" dirty="0"/>
              <a:t>A Job(Parameter) </a:t>
            </a:r>
            <a:r>
              <a:rPr lang="ko-KR" altLang="en-US" b="1" dirty="0"/>
              <a:t>의 목록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-&gt; </a:t>
            </a:r>
            <a:r>
              <a:rPr lang="ko-KR" altLang="en-US" b="1" dirty="0"/>
              <a:t>모든 프로세스가 서로</a:t>
            </a:r>
            <a:endParaRPr lang="en-US" altLang="ko-KR" b="1" dirty="0"/>
          </a:p>
          <a:p>
            <a:r>
              <a:rPr lang="en-US" altLang="ko-KR" b="1" dirty="0"/>
              <a:t>Exclusive </a:t>
            </a:r>
            <a:r>
              <a:rPr lang="ko-KR" altLang="en-US" b="1" dirty="0"/>
              <a:t>확인할 수 있는</a:t>
            </a:r>
            <a:endParaRPr lang="en-US" altLang="ko-KR" b="1" dirty="0"/>
          </a:p>
          <a:p>
            <a:r>
              <a:rPr lang="en-US" altLang="ko-KR" b="1" dirty="0"/>
              <a:t>Job </a:t>
            </a:r>
            <a:r>
              <a:rPr lang="ko-KR" altLang="en-US" b="1" dirty="0"/>
              <a:t>목록으로  저장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-&gt; </a:t>
            </a:r>
            <a:r>
              <a:rPr lang="ko-KR" altLang="en-US" b="1" dirty="0"/>
              <a:t>멀티 프로세싱 할 만큼 프로세스를 생성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코어 </a:t>
            </a:r>
            <a:r>
              <a:rPr lang="en-US" altLang="ko-KR" b="1" dirty="0"/>
              <a:t>8 </a:t>
            </a:r>
            <a:r>
              <a:rPr lang="ko-KR" altLang="en-US" b="1" dirty="0"/>
              <a:t>개</a:t>
            </a:r>
            <a:r>
              <a:rPr lang="en-US" altLang="ko-KR" b="1" dirty="0"/>
              <a:t>, 8 </a:t>
            </a:r>
            <a:r>
              <a:rPr lang="ko-KR" altLang="en-US" b="1" dirty="0"/>
              <a:t>개 프로세스를 실행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-&gt; 8 </a:t>
            </a:r>
            <a:r>
              <a:rPr lang="ko-KR" altLang="en-US" b="1" dirty="0"/>
              <a:t>개의 프로세스가 </a:t>
            </a:r>
            <a:r>
              <a:rPr lang="en-US" altLang="ko-KR" b="1" dirty="0"/>
              <a:t>Job</a:t>
            </a:r>
            <a:r>
              <a:rPr lang="ko-KR" altLang="en-US" b="1" dirty="0"/>
              <a:t>의 목록에서 </a:t>
            </a:r>
            <a:r>
              <a:rPr lang="en-US" altLang="ko-KR" b="1" dirty="0"/>
              <a:t>Job </a:t>
            </a:r>
            <a:r>
              <a:rPr lang="ko-KR" altLang="en-US" b="1" dirty="0"/>
              <a:t>을 하나씩 가져다 실행하고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완료되면</a:t>
            </a:r>
            <a:r>
              <a:rPr lang="en-US" altLang="ko-KR" b="1" dirty="0"/>
              <a:t>, </a:t>
            </a:r>
            <a:r>
              <a:rPr lang="ko-KR" altLang="en-US" b="1" dirty="0"/>
              <a:t>다른 </a:t>
            </a:r>
            <a:r>
              <a:rPr lang="en-US" altLang="ko-KR" b="1" dirty="0"/>
              <a:t>Job </a:t>
            </a:r>
            <a:r>
              <a:rPr lang="ko-KR" altLang="en-US" b="1" dirty="0"/>
              <a:t>을 하나 또 실행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-&gt; Job </a:t>
            </a:r>
            <a:r>
              <a:rPr lang="ko-KR" altLang="en-US" b="1" dirty="0"/>
              <a:t>목록에서 </a:t>
            </a:r>
            <a:r>
              <a:rPr lang="en-US" altLang="ko-KR" b="1" dirty="0"/>
              <a:t>8 </a:t>
            </a:r>
            <a:r>
              <a:rPr lang="ko-KR" altLang="en-US" b="1" dirty="0"/>
              <a:t>개 프로세스가 모두 실행을 완료하면</a:t>
            </a:r>
            <a:r>
              <a:rPr lang="en-US" altLang="ko-KR" b="1" dirty="0"/>
              <a:t>, </a:t>
            </a:r>
            <a:r>
              <a:rPr lang="ko-KR" altLang="en-US" b="1" dirty="0"/>
              <a:t>멀티 프로세싱을 종료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-&gt; C </a:t>
            </a:r>
            <a:r>
              <a:rPr lang="ko-KR" altLang="en-US" b="1" dirty="0"/>
              <a:t>실행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6943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1C1FF32-DF07-46A5-9424-6D530AA2A785}"/>
              </a:ext>
            </a:extLst>
          </p:cNvPr>
          <p:cNvSpPr txBox="1"/>
          <p:nvPr/>
        </p:nvSpPr>
        <p:spPr>
          <a:xfrm>
            <a:off x="579967" y="347133"/>
            <a:ext cx="194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Multiprocessing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1C4E5-8353-4A42-8EA1-8F2687C86078}"/>
              </a:ext>
            </a:extLst>
          </p:cNvPr>
          <p:cNvSpPr txBox="1"/>
          <p:nvPr/>
        </p:nvSpPr>
        <p:spPr>
          <a:xfrm>
            <a:off x="656167" y="106468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async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08CC0-ED3B-4BCD-A40B-CBF9A1135F13}"/>
              </a:ext>
            </a:extLst>
          </p:cNvPr>
          <p:cNvSpPr txBox="1"/>
          <p:nvPr/>
        </p:nvSpPr>
        <p:spPr>
          <a:xfrm>
            <a:off x="656167" y="1631950"/>
            <a:ext cx="83904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멀티 프로세싱 할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A Job(Parameter)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의 목록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b="1" dirty="0"/>
              <a:t>-&gt; </a:t>
            </a:r>
            <a:r>
              <a:rPr lang="ko-KR" altLang="en-US" b="1" dirty="0"/>
              <a:t>모든 프로세스가 서로</a:t>
            </a:r>
            <a:endParaRPr lang="en-US" altLang="ko-KR" b="1" dirty="0"/>
          </a:p>
          <a:p>
            <a:r>
              <a:rPr lang="en-US" altLang="ko-KR" b="1" dirty="0"/>
              <a:t>Exclusive </a:t>
            </a:r>
            <a:r>
              <a:rPr lang="ko-KR" altLang="en-US" b="1" dirty="0"/>
              <a:t>확인할 수 있는</a:t>
            </a:r>
            <a:endParaRPr lang="en-US" altLang="ko-KR" b="1" dirty="0"/>
          </a:p>
          <a:p>
            <a:r>
              <a:rPr lang="en-US" altLang="ko-KR" b="1" dirty="0"/>
              <a:t>Job </a:t>
            </a:r>
            <a:r>
              <a:rPr lang="ko-KR" altLang="en-US" b="1" dirty="0"/>
              <a:t>목록으로  저장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-&gt; </a:t>
            </a:r>
            <a:r>
              <a:rPr lang="ko-KR" altLang="en-US" b="1" dirty="0"/>
              <a:t>멀티 프로세싱 할 만큼 프로세스를 생성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코어 </a:t>
            </a:r>
            <a:r>
              <a:rPr lang="en-US" altLang="ko-KR" b="1" dirty="0"/>
              <a:t>2 </a:t>
            </a:r>
            <a:r>
              <a:rPr lang="ko-KR" altLang="en-US" b="1" dirty="0"/>
              <a:t>개</a:t>
            </a:r>
            <a:r>
              <a:rPr lang="en-US" altLang="ko-KR" b="1" dirty="0"/>
              <a:t>, 2 </a:t>
            </a:r>
            <a:r>
              <a:rPr lang="ko-KR" altLang="en-US" b="1" dirty="0"/>
              <a:t>개 프로세스를 실행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-&gt; 2 </a:t>
            </a:r>
            <a:r>
              <a:rPr lang="ko-KR" altLang="en-US" b="1" dirty="0"/>
              <a:t>개의 프로세스가 </a:t>
            </a:r>
            <a:r>
              <a:rPr lang="en-US" altLang="ko-KR" b="1" dirty="0"/>
              <a:t>Job</a:t>
            </a:r>
            <a:r>
              <a:rPr lang="ko-KR" altLang="en-US" b="1" dirty="0"/>
              <a:t>의 목록에서 </a:t>
            </a:r>
            <a:r>
              <a:rPr lang="en-US" altLang="ko-KR" b="1" dirty="0"/>
              <a:t>Job </a:t>
            </a:r>
            <a:r>
              <a:rPr lang="ko-KR" altLang="en-US" b="1" dirty="0"/>
              <a:t>을 하나씩 가져다 실행하고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완료되면</a:t>
            </a:r>
            <a:r>
              <a:rPr lang="en-US" altLang="ko-KR" b="1" dirty="0"/>
              <a:t>, </a:t>
            </a:r>
            <a:r>
              <a:rPr lang="ko-KR" altLang="en-US" b="1" dirty="0"/>
              <a:t>다른 </a:t>
            </a:r>
            <a:r>
              <a:rPr lang="en-US" altLang="ko-KR" b="1" dirty="0"/>
              <a:t>Job </a:t>
            </a:r>
            <a:r>
              <a:rPr lang="ko-KR" altLang="en-US" b="1" dirty="0"/>
              <a:t>을 하나 또 실행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-&gt; Job </a:t>
            </a:r>
            <a:r>
              <a:rPr lang="ko-KR" altLang="en-US" b="1" dirty="0"/>
              <a:t>목록에서 </a:t>
            </a:r>
            <a:r>
              <a:rPr lang="en-US" altLang="ko-KR" b="1" dirty="0"/>
              <a:t>2 </a:t>
            </a:r>
            <a:r>
              <a:rPr lang="ko-KR" altLang="en-US" b="1" dirty="0"/>
              <a:t>개 프로세스가 모두 실행을 완료하면</a:t>
            </a:r>
            <a:r>
              <a:rPr lang="en-US" altLang="ko-KR" b="1" dirty="0"/>
              <a:t>, </a:t>
            </a:r>
            <a:r>
              <a:rPr lang="ko-KR" altLang="en-US" b="1" dirty="0"/>
              <a:t>멀티 프로세싱을 종료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-&gt; C </a:t>
            </a:r>
            <a:r>
              <a:rPr lang="ko-KR" altLang="en-US" b="1" dirty="0"/>
              <a:t>실행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75AB2-E91B-4761-A640-2947BEBFB565}"/>
              </a:ext>
            </a:extLst>
          </p:cNvPr>
          <p:cNvSpPr txBox="1"/>
          <p:nvPr/>
        </p:nvSpPr>
        <p:spPr>
          <a:xfrm>
            <a:off x="8848454" y="655588"/>
            <a:ext cx="9509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3, 3</a:t>
            </a:r>
          </a:p>
          <a:p>
            <a:r>
              <a:rPr lang="en-US" altLang="ko-KR" dirty="0"/>
              <a:t>2, 4</a:t>
            </a:r>
          </a:p>
          <a:p>
            <a:r>
              <a:rPr lang="en-US" altLang="ko-KR" dirty="0"/>
              <a:t>3, 32</a:t>
            </a:r>
          </a:p>
          <a:p>
            <a:r>
              <a:rPr lang="en-US" altLang="ko-KR" dirty="0"/>
              <a:t>12, 123</a:t>
            </a:r>
          </a:p>
          <a:p>
            <a:r>
              <a:rPr lang="en-US" altLang="ko-KR" dirty="0"/>
              <a:t>12, 121</a:t>
            </a:r>
          </a:p>
          <a:p>
            <a:r>
              <a:rPr lang="en-US" altLang="ko-KR" dirty="0"/>
              <a:t>43, 432</a:t>
            </a:r>
          </a:p>
          <a:p>
            <a:r>
              <a:rPr lang="en-US" altLang="ko-KR" dirty="0"/>
              <a:t>52,</a:t>
            </a:r>
            <a:r>
              <a:rPr lang="ko-KR" altLang="en-US" dirty="0"/>
              <a:t> </a:t>
            </a:r>
            <a:r>
              <a:rPr lang="en-US" altLang="ko-KR" dirty="0"/>
              <a:t>432</a:t>
            </a:r>
          </a:p>
          <a:p>
            <a:r>
              <a:rPr lang="en-US" altLang="ko-KR" dirty="0"/>
              <a:t>23, 232</a:t>
            </a:r>
            <a:endParaRPr lang="ko-KR" alt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F748925-4264-49F6-B5B2-D78899571EB8}"/>
              </a:ext>
            </a:extLst>
          </p:cNvPr>
          <p:cNvSpPr/>
          <p:nvPr/>
        </p:nvSpPr>
        <p:spPr>
          <a:xfrm>
            <a:off x="4102100" y="1555750"/>
            <a:ext cx="3676650" cy="641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6B70084-693D-42E2-9DA7-8B2AA76071C9}"/>
              </a:ext>
            </a:extLst>
          </p:cNvPr>
          <p:cNvSpPr/>
          <p:nvPr/>
        </p:nvSpPr>
        <p:spPr>
          <a:xfrm>
            <a:off x="7026001" y="3601181"/>
            <a:ext cx="552450" cy="5016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AB86C704-D9C3-45B0-B68C-5288F6174134}"/>
              </a:ext>
            </a:extLst>
          </p:cNvPr>
          <p:cNvSpPr/>
          <p:nvPr/>
        </p:nvSpPr>
        <p:spPr>
          <a:xfrm>
            <a:off x="7838804" y="3734306"/>
            <a:ext cx="552450" cy="5016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6D1F7C4-9825-41E0-975D-02B2EDC788A1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6710089" y="1462818"/>
            <a:ext cx="2730500" cy="1546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8F740C-2BED-4929-AF91-AE8E396B71B7}"/>
              </a:ext>
            </a:extLst>
          </p:cNvPr>
          <p:cNvCxnSpPr/>
          <p:nvPr/>
        </p:nvCxnSpPr>
        <p:spPr>
          <a:xfrm>
            <a:off x="8797654" y="876300"/>
            <a:ext cx="692150" cy="1796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47B8C3-53E5-42F6-93C9-E31AF7B8F3C7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7248531" y="2108982"/>
            <a:ext cx="2491823" cy="758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F4B4E3-7E49-4038-9C43-AB683437406B}"/>
              </a:ext>
            </a:extLst>
          </p:cNvPr>
          <p:cNvCxnSpPr/>
          <p:nvPr/>
        </p:nvCxnSpPr>
        <p:spPr>
          <a:xfrm>
            <a:off x="8899256" y="1114978"/>
            <a:ext cx="692150" cy="1796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2D5CA59-7CCA-4476-AA28-0023444854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66240" y="2090229"/>
            <a:ext cx="2213569" cy="887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243CD9-AA2B-497A-B821-2BB25E1A587D}"/>
              </a:ext>
            </a:extLst>
          </p:cNvPr>
          <p:cNvCxnSpPr/>
          <p:nvPr/>
        </p:nvCxnSpPr>
        <p:spPr>
          <a:xfrm>
            <a:off x="8977829" y="1419226"/>
            <a:ext cx="692150" cy="1796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DEAA96-C9D4-4AF8-BF1A-B813794CFE6A}"/>
              </a:ext>
            </a:extLst>
          </p:cNvPr>
          <p:cNvCxnSpPr/>
          <p:nvPr/>
        </p:nvCxnSpPr>
        <p:spPr>
          <a:xfrm>
            <a:off x="9031020" y="1659540"/>
            <a:ext cx="692150" cy="1796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9445894-48DF-4DAC-9219-888FE8B787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06869" y="1720257"/>
            <a:ext cx="1787778" cy="1765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42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04" descr="컴퓨터">
            <a:extLst>
              <a:ext uri="{FF2B5EF4-FFF2-40B4-BE49-F238E27FC236}">
                <a16:creationId xmlns:a16="http://schemas.microsoft.com/office/drawing/2014/main" id="{5E1BB0EC-4AE8-4B96-B80D-91A76F13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0330" y="868865"/>
            <a:ext cx="3255962" cy="318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7D03B8-D03E-422F-96C7-AB8652F4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737" y="1896616"/>
            <a:ext cx="1838338" cy="18002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327A56-EC56-4A30-94BE-0A38F6CFCC95}"/>
              </a:ext>
            </a:extLst>
          </p:cNvPr>
          <p:cNvSpPr txBox="1"/>
          <p:nvPr/>
        </p:nvSpPr>
        <p:spPr>
          <a:xfrm>
            <a:off x="10581217" y="4995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Back End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AF39B2-375E-425E-B4F1-ABCCF7B2CF48}"/>
              </a:ext>
            </a:extLst>
          </p:cNvPr>
          <p:cNvSpPr txBox="1"/>
          <p:nvPr/>
        </p:nvSpPr>
        <p:spPr>
          <a:xfrm>
            <a:off x="11068050" y="266550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Django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08625-7E92-4232-9223-A9E0EF2B99DF}"/>
              </a:ext>
            </a:extLst>
          </p:cNvPr>
          <p:cNvSpPr txBox="1"/>
          <p:nvPr/>
        </p:nvSpPr>
        <p:spPr>
          <a:xfrm>
            <a:off x="10675842" y="15713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Python</a:t>
            </a:r>
            <a:endParaRPr lang="ko-KR" altLang="en-US" b="1" dirty="0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6C0D0FCC-9488-4595-872E-453E841CDE07}"/>
              </a:ext>
            </a:extLst>
          </p:cNvPr>
          <p:cNvSpPr/>
          <p:nvPr/>
        </p:nvSpPr>
        <p:spPr>
          <a:xfrm>
            <a:off x="308214" y="2568575"/>
            <a:ext cx="592118" cy="673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7D9C6D-81B6-4589-BCDD-0EF1086A3A11}"/>
              </a:ext>
            </a:extLst>
          </p:cNvPr>
          <p:cNvSpPr txBox="1"/>
          <p:nvPr/>
        </p:nvSpPr>
        <p:spPr>
          <a:xfrm>
            <a:off x="3007946" y="1487015"/>
            <a:ext cx="126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Front End</a:t>
            </a:r>
            <a:endParaRPr lang="ko-KR" alt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570BA3-241F-4C54-A883-F5EF6B1A2CAC}"/>
              </a:ext>
            </a:extLst>
          </p:cNvPr>
          <p:cNvSpPr/>
          <p:nvPr/>
        </p:nvSpPr>
        <p:spPr>
          <a:xfrm>
            <a:off x="6283401" y="1971732"/>
            <a:ext cx="592119" cy="146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984238-F3B5-452E-8806-286FFDE43867}"/>
              </a:ext>
            </a:extLst>
          </p:cNvPr>
          <p:cNvSpPr txBox="1"/>
          <p:nvPr/>
        </p:nvSpPr>
        <p:spPr>
          <a:xfrm>
            <a:off x="5949095" y="14870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Back End</a:t>
            </a:r>
            <a:endParaRPr lang="ko-KR" altLang="en-US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5FC98B-FEBB-4354-8709-6912B64A0C07}"/>
              </a:ext>
            </a:extLst>
          </p:cNvPr>
          <p:cNvCxnSpPr/>
          <p:nvPr/>
        </p:nvCxnSpPr>
        <p:spPr>
          <a:xfrm>
            <a:off x="5266292" y="787400"/>
            <a:ext cx="0" cy="490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CE585E-B711-4BE7-A840-A711F258C5EA}"/>
              </a:ext>
            </a:extLst>
          </p:cNvPr>
          <p:cNvSpPr txBox="1"/>
          <p:nvPr/>
        </p:nvSpPr>
        <p:spPr>
          <a:xfrm>
            <a:off x="9130946" y="1602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HTML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407D01-6C13-4B40-AF90-125F5CAB40C7}"/>
              </a:ext>
            </a:extLst>
          </p:cNvPr>
          <p:cNvSpPr txBox="1"/>
          <p:nvPr/>
        </p:nvSpPr>
        <p:spPr>
          <a:xfrm>
            <a:off x="8861641" y="499533"/>
            <a:ext cx="126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Front End</a:t>
            </a:r>
            <a:endParaRPr lang="ko-KR" alt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1FDD50-9C27-4165-B15E-55B57F9556B1}"/>
              </a:ext>
            </a:extLst>
          </p:cNvPr>
          <p:cNvCxnSpPr/>
          <p:nvPr/>
        </p:nvCxnSpPr>
        <p:spPr>
          <a:xfrm flipH="1">
            <a:off x="4431262" y="3380300"/>
            <a:ext cx="1644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E1CE548-036C-4CE4-9BB2-8E44C5DB7405}"/>
              </a:ext>
            </a:extLst>
          </p:cNvPr>
          <p:cNvSpPr txBox="1"/>
          <p:nvPr/>
        </p:nvSpPr>
        <p:spPr>
          <a:xfrm>
            <a:off x="3888915" y="3045608"/>
            <a:ext cx="3249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HTML + JS(AJAX, Jquery) </a:t>
            </a:r>
            <a:r>
              <a:rPr lang="en-US" altLang="ko-KR" sz="1200" b="1" dirty="0"/>
              <a:t>+ Django Code</a:t>
            </a:r>
            <a:endParaRPr lang="ko-KR" altLang="en-US" sz="1200" b="1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A3EED3-E870-4E50-8116-B4A9C56A1D7F}"/>
              </a:ext>
            </a:extLst>
          </p:cNvPr>
          <p:cNvCxnSpPr>
            <a:cxnSpLocks/>
          </p:cNvCxnSpPr>
          <p:nvPr/>
        </p:nvCxnSpPr>
        <p:spPr>
          <a:xfrm>
            <a:off x="1049866" y="2618126"/>
            <a:ext cx="1559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C1A135-F301-4A1F-81E2-1AE09C7B9F47}"/>
              </a:ext>
            </a:extLst>
          </p:cNvPr>
          <p:cNvCxnSpPr>
            <a:cxnSpLocks/>
          </p:cNvCxnSpPr>
          <p:nvPr/>
        </p:nvCxnSpPr>
        <p:spPr>
          <a:xfrm>
            <a:off x="4448075" y="2486430"/>
            <a:ext cx="1559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CB7D30-B5AF-4AA5-8F2D-C633EDC566AF}"/>
              </a:ext>
            </a:extLst>
          </p:cNvPr>
          <p:cNvCxnSpPr/>
          <p:nvPr/>
        </p:nvCxnSpPr>
        <p:spPr>
          <a:xfrm flipH="1">
            <a:off x="965086" y="3089354"/>
            <a:ext cx="1644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04162A0-8368-4737-AD3D-080DFB1C2582}"/>
              </a:ext>
            </a:extLst>
          </p:cNvPr>
          <p:cNvSpPr txBox="1"/>
          <p:nvPr/>
        </p:nvSpPr>
        <p:spPr>
          <a:xfrm>
            <a:off x="808899" y="413702"/>
            <a:ext cx="12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Datapack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1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1C1FF32-DF07-46A5-9424-6D530AA2A785}"/>
              </a:ext>
            </a:extLst>
          </p:cNvPr>
          <p:cNvSpPr txBox="1"/>
          <p:nvPr/>
        </p:nvSpPr>
        <p:spPr>
          <a:xfrm>
            <a:off x="8104717" y="791633"/>
            <a:ext cx="126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Front End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27A56-EC56-4A30-94BE-0A38F6CFCC95}"/>
              </a:ext>
            </a:extLst>
          </p:cNvPr>
          <p:cNvSpPr txBox="1"/>
          <p:nvPr/>
        </p:nvSpPr>
        <p:spPr>
          <a:xfrm>
            <a:off x="10358967" y="7916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Back End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CC08FD-851B-463B-BCE8-795ADDE4C255}"/>
              </a:ext>
            </a:extLst>
          </p:cNvPr>
          <p:cNvSpPr txBox="1"/>
          <p:nvPr/>
        </p:nvSpPr>
        <p:spPr>
          <a:xfrm>
            <a:off x="8047567" y="1586467"/>
            <a:ext cx="962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VUE</a:t>
            </a:r>
          </a:p>
          <a:p>
            <a:r>
              <a:rPr lang="en-US" altLang="ko-KR" b="1" dirty="0"/>
              <a:t>React</a:t>
            </a:r>
          </a:p>
          <a:p>
            <a:r>
              <a:rPr lang="en-US" altLang="ko-KR" b="1" dirty="0" err="1"/>
              <a:t>Angula</a:t>
            </a:r>
            <a:endParaRPr lang="ko-KR" alt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C23097-7593-4B26-A84F-5E439922BBB0}"/>
              </a:ext>
            </a:extLst>
          </p:cNvPr>
          <p:cNvCxnSpPr>
            <a:cxnSpLocks/>
          </p:cNvCxnSpPr>
          <p:nvPr/>
        </p:nvCxnSpPr>
        <p:spPr>
          <a:xfrm flipH="1">
            <a:off x="10077679" y="604850"/>
            <a:ext cx="52369" cy="466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44AAA9-4B34-4FE7-AE15-50E6C3CAF561}"/>
              </a:ext>
            </a:extLst>
          </p:cNvPr>
          <p:cNvSpPr txBox="1"/>
          <p:nvPr/>
        </p:nvSpPr>
        <p:spPr>
          <a:xfrm>
            <a:off x="8186111" y="30014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NodeJS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AF39B2-375E-425E-B4F1-ABCCF7B2CF48}"/>
              </a:ext>
            </a:extLst>
          </p:cNvPr>
          <p:cNvSpPr txBox="1"/>
          <p:nvPr/>
        </p:nvSpPr>
        <p:spPr>
          <a:xfrm>
            <a:off x="10382250" y="29353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Django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08625-7E92-4232-9223-A9E0EF2B99DF}"/>
              </a:ext>
            </a:extLst>
          </p:cNvPr>
          <p:cNvSpPr txBox="1"/>
          <p:nvPr/>
        </p:nvSpPr>
        <p:spPr>
          <a:xfrm>
            <a:off x="10504392" y="18634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Python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46A3C-3C49-4C09-BC86-1C1DE6D1680D}"/>
              </a:ext>
            </a:extLst>
          </p:cNvPr>
          <p:cNvSpPr txBox="1"/>
          <p:nvPr/>
        </p:nvSpPr>
        <p:spPr>
          <a:xfrm>
            <a:off x="9349829" y="18634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JS</a:t>
            </a:r>
            <a:endParaRPr lang="ko-KR" altLang="en-US" b="1" dirty="0"/>
          </a:p>
        </p:txBody>
      </p:sp>
      <p:pic>
        <p:nvPicPr>
          <p:cNvPr id="11" name="Picture 404" descr="컴퓨터">
            <a:extLst>
              <a:ext uri="{FF2B5EF4-FFF2-40B4-BE49-F238E27FC236}">
                <a16:creationId xmlns:a16="http://schemas.microsoft.com/office/drawing/2014/main" id="{D6F80697-6899-413D-B563-D9D2EF24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488" y="837052"/>
            <a:ext cx="3255962" cy="318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7BEC4B-2F59-485E-A544-47859364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345" y="1711268"/>
            <a:ext cx="1838338" cy="18002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176888-74DD-4BBA-A50B-D286E8506A64}"/>
              </a:ext>
            </a:extLst>
          </p:cNvPr>
          <p:cNvSpPr/>
          <p:nvPr/>
        </p:nvSpPr>
        <p:spPr>
          <a:xfrm>
            <a:off x="4876157" y="2030682"/>
            <a:ext cx="592119" cy="14605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1D56D33-CD47-4A17-9259-B867BF7BA37B}"/>
              </a:ext>
            </a:extLst>
          </p:cNvPr>
          <p:cNvSpPr/>
          <p:nvPr/>
        </p:nvSpPr>
        <p:spPr>
          <a:xfrm>
            <a:off x="80409" y="2384441"/>
            <a:ext cx="592118" cy="673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62204-B28B-44B3-BE48-07ABEA52CEF2}"/>
              </a:ext>
            </a:extLst>
          </p:cNvPr>
          <p:cNvSpPr txBox="1"/>
          <p:nvPr/>
        </p:nvSpPr>
        <p:spPr>
          <a:xfrm>
            <a:off x="4594450" y="1487015"/>
            <a:ext cx="126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Front End</a:t>
            </a:r>
            <a:endParaRPr lang="ko-KR" alt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A055B5-087F-43F7-920E-294189A30334}"/>
              </a:ext>
            </a:extLst>
          </p:cNvPr>
          <p:cNvSpPr/>
          <p:nvPr/>
        </p:nvSpPr>
        <p:spPr>
          <a:xfrm>
            <a:off x="6283401" y="1971732"/>
            <a:ext cx="592119" cy="146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FFB74B-C0D5-48AA-9A07-0FA322BF9A63}"/>
              </a:ext>
            </a:extLst>
          </p:cNvPr>
          <p:cNvSpPr txBox="1"/>
          <p:nvPr/>
        </p:nvSpPr>
        <p:spPr>
          <a:xfrm>
            <a:off x="5949095" y="14870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Back End</a:t>
            </a:r>
            <a:endParaRPr lang="ko-KR" altLang="en-US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187232-4AC8-4BD9-B651-DB6F1E13A43D}"/>
              </a:ext>
            </a:extLst>
          </p:cNvPr>
          <p:cNvCxnSpPr/>
          <p:nvPr/>
        </p:nvCxnSpPr>
        <p:spPr>
          <a:xfrm>
            <a:off x="4594450" y="755587"/>
            <a:ext cx="0" cy="490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63AD49-A3B5-4EEE-996E-E4D3AE226646}"/>
              </a:ext>
            </a:extLst>
          </p:cNvPr>
          <p:cNvSpPr txBox="1"/>
          <p:nvPr/>
        </p:nvSpPr>
        <p:spPr>
          <a:xfrm>
            <a:off x="808899" y="413702"/>
            <a:ext cx="253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Front End / Back End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430C64-DB0E-4F76-9E45-4DE3E814971C}"/>
              </a:ext>
            </a:extLst>
          </p:cNvPr>
          <p:cNvCxnSpPr>
            <a:cxnSpLocks/>
          </p:cNvCxnSpPr>
          <p:nvPr/>
        </p:nvCxnSpPr>
        <p:spPr>
          <a:xfrm>
            <a:off x="493515" y="2509797"/>
            <a:ext cx="1559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A02B5-BBF2-417C-B525-EC52DF77CB6A}"/>
              </a:ext>
            </a:extLst>
          </p:cNvPr>
          <p:cNvCxnSpPr>
            <a:cxnSpLocks/>
          </p:cNvCxnSpPr>
          <p:nvPr/>
        </p:nvCxnSpPr>
        <p:spPr>
          <a:xfrm>
            <a:off x="3891724" y="2378101"/>
            <a:ext cx="984433" cy="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120845-B509-434A-A026-1C898B883F66}"/>
              </a:ext>
            </a:extLst>
          </p:cNvPr>
          <p:cNvCxnSpPr>
            <a:cxnSpLocks/>
          </p:cNvCxnSpPr>
          <p:nvPr/>
        </p:nvCxnSpPr>
        <p:spPr>
          <a:xfrm flipH="1">
            <a:off x="3837801" y="3195157"/>
            <a:ext cx="2357728" cy="6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0A64A1-02CC-4B40-AE98-BC777ADCC61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907757" y="2760932"/>
            <a:ext cx="968400" cy="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E72F95-674F-4875-BB00-12CAF73BE9DC}"/>
              </a:ext>
            </a:extLst>
          </p:cNvPr>
          <p:cNvSpPr txBox="1"/>
          <p:nvPr/>
        </p:nvSpPr>
        <p:spPr>
          <a:xfrm>
            <a:off x="4908391" y="25173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VUE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C92547-B818-4957-863A-CE2A8EC4AAF2}"/>
              </a:ext>
            </a:extLst>
          </p:cNvPr>
          <p:cNvSpPr txBox="1"/>
          <p:nvPr/>
        </p:nvSpPr>
        <p:spPr>
          <a:xfrm>
            <a:off x="3454396" y="2465906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HTML / JS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E25920-B688-4F1C-BB78-C892F31F4189}"/>
              </a:ext>
            </a:extLst>
          </p:cNvPr>
          <p:cNvCxnSpPr>
            <a:cxnSpLocks/>
          </p:cNvCxnSpPr>
          <p:nvPr/>
        </p:nvCxnSpPr>
        <p:spPr>
          <a:xfrm>
            <a:off x="3910593" y="3025831"/>
            <a:ext cx="984433" cy="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B9F330-1BC1-44AA-A793-6EFE676FA2BB}"/>
              </a:ext>
            </a:extLst>
          </p:cNvPr>
          <p:cNvCxnSpPr>
            <a:cxnSpLocks/>
          </p:cNvCxnSpPr>
          <p:nvPr/>
        </p:nvCxnSpPr>
        <p:spPr>
          <a:xfrm>
            <a:off x="5470211" y="2962632"/>
            <a:ext cx="984433" cy="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066199-C0F5-4BB9-9C36-D120951BA168}"/>
              </a:ext>
            </a:extLst>
          </p:cNvPr>
          <p:cNvSpPr txBox="1"/>
          <p:nvPr/>
        </p:nvSpPr>
        <p:spPr>
          <a:xfrm>
            <a:off x="5574132" y="2626527"/>
            <a:ext cx="10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Request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8CA4DD-636B-46D6-8D0B-93E50DD00A78}"/>
              </a:ext>
            </a:extLst>
          </p:cNvPr>
          <p:cNvSpPr txBox="1"/>
          <p:nvPr/>
        </p:nvSpPr>
        <p:spPr>
          <a:xfrm>
            <a:off x="3542658" y="31498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HTML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990E6B-613B-4B3C-9474-A1C773FC3DEF}"/>
              </a:ext>
            </a:extLst>
          </p:cNvPr>
          <p:cNvSpPr txBox="1"/>
          <p:nvPr/>
        </p:nvSpPr>
        <p:spPr>
          <a:xfrm>
            <a:off x="5636216" y="332355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2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3E46A3C-3C49-4C09-BC86-1C1DE6D1680D}"/>
              </a:ext>
            </a:extLst>
          </p:cNvPr>
          <p:cNvSpPr txBox="1"/>
          <p:nvPr/>
        </p:nvSpPr>
        <p:spPr>
          <a:xfrm>
            <a:off x="1069429" y="2485766"/>
            <a:ext cx="136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Java Script</a:t>
            </a:r>
            <a:endParaRPr lang="ko-KR" altLang="en-US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28CB62-88E1-4722-8C23-0334F9AB7973}"/>
              </a:ext>
            </a:extLst>
          </p:cNvPr>
          <p:cNvCxnSpPr/>
          <p:nvPr/>
        </p:nvCxnSpPr>
        <p:spPr>
          <a:xfrm>
            <a:off x="2432944" y="2727582"/>
            <a:ext cx="123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9D8D8EE-18A0-4D59-A542-B7CDCDF8EEFC}"/>
              </a:ext>
            </a:extLst>
          </p:cNvPr>
          <p:cNvSpPr txBox="1"/>
          <p:nvPr/>
        </p:nvSpPr>
        <p:spPr>
          <a:xfrm>
            <a:off x="3742779" y="2542916"/>
            <a:ext cx="920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Jquery</a:t>
            </a:r>
          </a:p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(AJAX)</a:t>
            </a:r>
            <a:endParaRPr lang="ko-KR" altLang="en-US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1CB01E-10D6-4A1E-AA35-A3CC3942DF13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432944" y="2150762"/>
            <a:ext cx="3604500" cy="51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33C1118-D695-4B1F-920C-88D912091882}"/>
              </a:ext>
            </a:extLst>
          </p:cNvPr>
          <p:cNvSpPr txBox="1"/>
          <p:nvPr/>
        </p:nvSpPr>
        <p:spPr>
          <a:xfrm>
            <a:off x="6053537" y="200796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Angular</a:t>
            </a:r>
            <a:endParaRPr lang="ko-KR" altLang="en-US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D47C4E-55CF-43FC-84AE-B1D8DDF0E3E8}"/>
              </a:ext>
            </a:extLst>
          </p:cNvPr>
          <p:cNvCxnSpPr>
            <a:cxnSpLocks/>
          </p:cNvCxnSpPr>
          <p:nvPr/>
        </p:nvCxnSpPr>
        <p:spPr>
          <a:xfrm>
            <a:off x="2554745" y="2670432"/>
            <a:ext cx="3490455" cy="87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3803EDE-2005-45E7-844D-DD5B3DCDE1A2}"/>
              </a:ext>
            </a:extLst>
          </p:cNvPr>
          <p:cNvSpPr txBox="1"/>
          <p:nvPr/>
        </p:nvSpPr>
        <p:spPr>
          <a:xfrm>
            <a:off x="6146802" y="3364984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React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9133E7-0F30-4678-920F-A231C5B497F4}"/>
              </a:ext>
            </a:extLst>
          </p:cNvPr>
          <p:cNvSpPr txBox="1"/>
          <p:nvPr/>
        </p:nvSpPr>
        <p:spPr>
          <a:xfrm>
            <a:off x="6146802" y="4059536"/>
            <a:ext cx="60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Vue</a:t>
            </a:r>
            <a:endParaRPr lang="ko-KR" altLang="en-US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E0A446-BCA8-403E-A879-2CBE80B9925B}"/>
              </a:ext>
            </a:extLst>
          </p:cNvPr>
          <p:cNvCxnSpPr>
            <a:cxnSpLocks/>
            <a:stCxn id="25" idx="3"/>
            <a:endCxn id="43" idx="1"/>
          </p:cNvCxnSpPr>
          <p:nvPr/>
        </p:nvCxnSpPr>
        <p:spPr>
          <a:xfrm>
            <a:off x="2432944" y="2670432"/>
            <a:ext cx="3713858" cy="157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3BDFBB5-F60D-4726-9EE4-137993A6A553}"/>
              </a:ext>
            </a:extLst>
          </p:cNvPr>
          <p:cNvSpPr/>
          <p:nvPr/>
        </p:nvSpPr>
        <p:spPr>
          <a:xfrm>
            <a:off x="806450" y="4667250"/>
            <a:ext cx="647700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JS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8D3318-DAE4-4E2E-9273-924C7772A311}"/>
              </a:ext>
            </a:extLst>
          </p:cNvPr>
          <p:cNvSpPr txBox="1"/>
          <p:nvPr/>
        </p:nvSpPr>
        <p:spPr>
          <a:xfrm>
            <a:off x="8543379" y="2384166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Python</a:t>
            </a:r>
            <a:endParaRPr lang="ko-KR" alt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F1B367-9596-4C36-BD06-D32EC6B26287}"/>
              </a:ext>
            </a:extLst>
          </p:cNvPr>
          <p:cNvCxnSpPr/>
          <p:nvPr/>
        </p:nvCxnSpPr>
        <p:spPr>
          <a:xfrm>
            <a:off x="9505950" y="2597147"/>
            <a:ext cx="123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E0F3A2-D799-4DE3-BE09-537A6A05BE8F}"/>
              </a:ext>
            </a:extLst>
          </p:cNvPr>
          <p:cNvSpPr txBox="1"/>
          <p:nvPr/>
        </p:nvSpPr>
        <p:spPr>
          <a:xfrm>
            <a:off x="10815785" y="2412481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Django</a:t>
            </a:r>
            <a:endParaRPr lang="ko-KR" altLang="en-US" b="1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4058BA-C211-4EE4-8F5C-B8DA3DAEE8D8}"/>
              </a:ext>
            </a:extLst>
          </p:cNvPr>
          <p:cNvSpPr/>
          <p:nvPr/>
        </p:nvSpPr>
        <p:spPr>
          <a:xfrm>
            <a:off x="7785100" y="4667250"/>
            <a:ext cx="381000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Django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68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479</Words>
  <Application>Microsoft Office PowerPoint</Application>
  <PresentationFormat>Widescreen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양 대일</dc:creator>
  <cp:lastModifiedBy>양 대일</cp:lastModifiedBy>
  <cp:revision>44</cp:revision>
  <dcterms:created xsi:type="dcterms:W3CDTF">2020-02-27T05:15:40Z</dcterms:created>
  <dcterms:modified xsi:type="dcterms:W3CDTF">2020-02-28T07:40:44Z</dcterms:modified>
</cp:coreProperties>
</file>