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8" r:id="rId4"/>
    <p:sldId id="259" r:id="rId5"/>
    <p:sldId id="263" r:id="rId6"/>
    <p:sldId id="266" r:id="rId7"/>
    <p:sldId id="265" r:id="rId8"/>
    <p:sldId id="267" r:id="rId9"/>
    <p:sldId id="269" r:id="rId10"/>
    <p:sldId id="271" r:id="rId11"/>
    <p:sldId id="270" r:id="rId12"/>
    <p:sldId id="268" r:id="rId13"/>
    <p:sldId id="264" r:id="rId14"/>
    <p:sldId id="260" r:id="rId15"/>
    <p:sldId id="261" r:id="rId16"/>
    <p:sldId id="262" r:id="rId17"/>
    <p:sldId id="257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85" d="100"/>
          <a:sy n="85" d="100"/>
        </p:scale>
        <p:origin x="8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E892-5C2B-49B4-AEE2-1CCD5FF0B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9FD36-548F-42EB-AA77-2999B68A2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8B54-80DB-4716-966B-B01C3A6A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CE2D8-9A8B-4B87-9755-5A746B3F810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DBB0A-41E9-4151-B7BC-E56EA48C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72076-4F34-495B-ADFA-9ACCA053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C567F-BE6F-4EA8-9207-9625F113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6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27C3-8741-4632-AE02-2CA3809E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8E783-76EE-4113-83F0-49CEB3CD4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9854F-04D0-4634-8858-A5268F7C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CE2D8-9A8B-4B87-9755-5A746B3F810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2679B-BDE9-45A7-A47B-C9F7312C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5A744-E14B-4EA3-BA56-515A4D522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C567F-BE6F-4EA8-9207-9625F113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4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64C5A6-32EA-4818-9764-63BA899EB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D7FE8-10C4-4AEB-9393-CA2ED8356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55819-FF76-4072-85E4-B668BEFF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CE2D8-9A8B-4B87-9755-5A746B3F810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48AE3-D1C8-477E-BB98-55F5ED56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478C4-F44E-4664-B3CE-5558CFA4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C567F-BE6F-4EA8-9207-9625F113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9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8B17-DF24-4596-BD5E-5D743737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E1C44-964D-48AF-BA98-EA2854CB0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ABA09-DAAC-4874-B408-E0D9F084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CE2D8-9A8B-4B87-9755-5A746B3F810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AFF3D-D171-487A-970D-3507F1D1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B3D39-CC00-4115-9535-FFD68D58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C567F-BE6F-4EA8-9207-9625F113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1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0D88D-094C-43F6-8AF4-3883C372E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476DF-57D3-4B6B-A2C9-C6437B4BB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1F242-4E37-48B4-B914-AE8CBE07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CE2D8-9A8B-4B87-9755-5A746B3F810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B18A2-97C8-40B1-8331-FD9F8F9F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16DB6-D14C-4197-AC71-6E8D6E36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C567F-BE6F-4EA8-9207-9625F113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3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32E1-CA76-452C-B31A-85C499D05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7AF24-9159-42F6-98DE-DAC8CE705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F77CE-A181-4381-9A69-114C11F44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9D8C5-6296-4F8E-9B87-BC42F072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CE2D8-9A8B-4B87-9755-5A746B3F810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9310B-D4F4-4A09-9335-35BA2F44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6A968-C746-4709-A5C3-793A5FF3E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C567F-BE6F-4EA8-9207-9625F113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52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9F60-B21A-4E03-BE4C-7AF6CE747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A0179-0D96-410E-98C9-829C54FAE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3B0A5-0B98-4F59-827C-0B58CF6A1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846A7D-0211-4765-9213-5AB99E27D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99ABE-28EA-4F58-8803-CAB0CA6B1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A8E0D6-88FA-4567-A6C1-3038B5DA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CE2D8-9A8B-4B87-9755-5A746B3F810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0276C-7D66-41DB-9AB6-E90B3CFDE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A69EC-B4FC-47F0-B40F-C6EBFDE3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C567F-BE6F-4EA8-9207-9625F113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9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18306-60BF-4B87-90CC-836E89AB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655FC0-F8B6-494F-A625-FCD4ADCA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CE2D8-9A8B-4B87-9755-5A746B3F810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AA999-FE58-494B-84A8-87F47801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41DD3-F53A-42E9-AD51-A9D5151F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C567F-BE6F-4EA8-9207-9625F113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3CAB48-1448-441F-AF04-97B7EF5C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CE2D8-9A8B-4B87-9755-5A746B3F810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3915EF-AC36-4DC9-ABF9-87EEA557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158B1-455C-4672-8614-C2E08D6A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C567F-BE6F-4EA8-9207-9625F113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0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963C9-0646-4C6C-843A-69F68CCBF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0B798-ACAB-4E8E-A996-51F37DF37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D1748-2EC5-41E8-A7A4-E26BD759E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54CD0-5E7C-41D4-ADE8-9D13CE87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CE2D8-9A8B-4B87-9755-5A746B3F810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D760F-5E07-4551-9DE9-4246FB74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33261-A2A7-4995-B61F-D57C51FC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C567F-BE6F-4EA8-9207-9625F113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1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DCED-8446-401A-A149-8BECD4BC0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C78D5-EE90-4534-B07D-E5732D2BC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B9AFE-3F26-4CE6-A12A-872BA6D3C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9AB77-E510-4FC8-8502-26B04CD46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CE2D8-9A8B-4B87-9755-5A746B3F810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38DFC-B835-4AEA-9C81-B7F52F00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16B5-8083-4869-A739-D404A315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C567F-BE6F-4EA8-9207-9625F113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7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79845B-9934-4199-B781-ED9A2124D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8EE62-2A04-45A3-895E-E84B4A33F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BDABE-A623-4E69-BDD8-25EF23666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CE2D8-9A8B-4B87-9755-5A746B3F8103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9541A-1370-4E88-A10B-086BF1730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C6069-E081-43B0-95ED-ECD4A6F5F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C567F-BE6F-4EA8-9207-9625F1134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2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0F790B8-A46D-49CB-9F27-10994AAD0C0C}"/>
              </a:ext>
            </a:extLst>
          </p:cNvPr>
          <p:cNvSpPr/>
          <p:nvPr/>
        </p:nvSpPr>
        <p:spPr>
          <a:xfrm>
            <a:off x="787765" y="1671373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REDIS</a:t>
            </a:r>
            <a:endParaRPr lang="en-US" b="1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20F790B8-A46D-49CB-9F27-10994AAD0C0C}"/>
              </a:ext>
            </a:extLst>
          </p:cNvPr>
          <p:cNvSpPr/>
          <p:nvPr/>
        </p:nvSpPr>
        <p:spPr>
          <a:xfrm>
            <a:off x="787765" y="4152428"/>
            <a:ext cx="192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In-Memory SQLite</a:t>
            </a:r>
            <a:endParaRPr lang="en-US" b="1" dirty="0"/>
          </a:p>
        </p:txBody>
      </p:sp>
      <p:sp>
        <p:nvSpPr>
          <p:cNvPr id="2" name="직사각형 1"/>
          <p:cNvSpPr/>
          <p:nvPr/>
        </p:nvSpPr>
        <p:spPr>
          <a:xfrm>
            <a:off x="4753983" y="4233116"/>
            <a:ext cx="3729318" cy="475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753983" y="4708245"/>
            <a:ext cx="3729318" cy="475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753983" y="5183374"/>
            <a:ext cx="3729318" cy="475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688541" y="1610399"/>
            <a:ext cx="3729318" cy="475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4688541" y="2085528"/>
            <a:ext cx="3729318" cy="475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688541" y="2560657"/>
            <a:ext cx="3729318" cy="475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753983" y="5658503"/>
            <a:ext cx="3729318" cy="475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688541" y="3017855"/>
            <a:ext cx="3729318" cy="475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20F790B8-A46D-49CB-9F27-10994AAD0C0C}"/>
              </a:ext>
            </a:extLst>
          </p:cNvPr>
          <p:cNvSpPr/>
          <p:nvPr/>
        </p:nvSpPr>
        <p:spPr>
          <a:xfrm>
            <a:off x="8640847" y="4830148"/>
            <a:ext cx="28160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Indexing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4845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오른쪽 화살표 2"/>
          <p:cNvSpPr/>
          <p:nvPr/>
        </p:nvSpPr>
        <p:spPr>
          <a:xfrm>
            <a:off x="881379" y="1569938"/>
            <a:ext cx="795537" cy="220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20F790B8-A46D-49CB-9F27-10994AAD0C0C}"/>
              </a:ext>
            </a:extLst>
          </p:cNvPr>
          <p:cNvSpPr/>
          <p:nvPr/>
        </p:nvSpPr>
        <p:spPr>
          <a:xfrm>
            <a:off x="484353" y="1255550"/>
            <a:ext cx="801820" cy="2333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Request</a:t>
            </a:r>
            <a:endParaRPr lang="en-US" b="1" dirty="0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0F790B8-A46D-49CB-9F27-10994AAD0C0C}"/>
              </a:ext>
            </a:extLst>
          </p:cNvPr>
          <p:cNvSpPr/>
          <p:nvPr/>
        </p:nvSpPr>
        <p:spPr>
          <a:xfrm>
            <a:off x="868447" y="407350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WEB</a:t>
            </a:r>
            <a:endParaRPr lang="en-US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016173" y="1137678"/>
            <a:ext cx="1531036" cy="1138518"/>
          </a:xfrm>
          <a:prstGeom prst="roundRect">
            <a:avLst>
              <a:gd name="adj" fmla="val 10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Django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4940352" y="1156447"/>
            <a:ext cx="1531036" cy="1138518"/>
          </a:xfrm>
          <a:prstGeom prst="roundRect">
            <a:avLst>
              <a:gd name="adj" fmla="val 10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GRPC (S-oil)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940352" y="2626659"/>
            <a:ext cx="1531036" cy="1138518"/>
          </a:xfrm>
          <a:prstGeom prst="roundRect">
            <a:avLst>
              <a:gd name="adj" fmla="val 10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GRPC </a:t>
            </a:r>
            <a:r>
              <a:rPr lang="en-US" altLang="ko-KR" b="1" dirty="0" smtClean="0"/>
              <a:t>(Starbuck)</a:t>
            </a:r>
            <a:endParaRPr lang="en-US" altLang="ko-KR" b="1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5012069" y="3989294"/>
            <a:ext cx="1531036" cy="1138518"/>
          </a:xfrm>
          <a:prstGeom prst="roundRect">
            <a:avLst>
              <a:gd name="adj" fmla="val 10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GRPC </a:t>
            </a:r>
            <a:r>
              <a:rPr lang="en-US" altLang="ko-KR" b="1" dirty="0" smtClean="0"/>
              <a:t>(PwC)</a:t>
            </a:r>
            <a:endParaRPr lang="en-US" altLang="ko-KR" b="1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8804141" y="1237621"/>
            <a:ext cx="1531036" cy="1138518"/>
          </a:xfrm>
          <a:prstGeom prst="roundRect">
            <a:avLst>
              <a:gd name="adj" fmla="val 10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GRPC </a:t>
            </a:r>
            <a:r>
              <a:rPr lang="en-US" altLang="ko-KR" b="1" dirty="0" smtClean="0"/>
              <a:t>Agent</a:t>
            </a:r>
            <a:endParaRPr lang="en-US" altLang="ko-KR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8893789" y="2626659"/>
            <a:ext cx="1531036" cy="1138518"/>
          </a:xfrm>
          <a:prstGeom prst="roundRect">
            <a:avLst>
              <a:gd name="adj" fmla="val 10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GRPC </a:t>
            </a:r>
            <a:r>
              <a:rPr lang="en-US" altLang="ko-KR" b="1" dirty="0" smtClean="0"/>
              <a:t>Agent</a:t>
            </a:r>
            <a:endParaRPr lang="en-US" altLang="ko-KR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8893789" y="4015697"/>
            <a:ext cx="1531036" cy="1138518"/>
          </a:xfrm>
          <a:prstGeom prst="roundRect">
            <a:avLst>
              <a:gd name="adj" fmla="val 10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GRPC </a:t>
            </a:r>
            <a:r>
              <a:rPr lang="en-US" altLang="ko-KR" b="1" dirty="0" smtClean="0"/>
              <a:t>Agent</a:t>
            </a:r>
            <a:endParaRPr lang="en-US" altLang="ko-KR" b="1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8804141" y="5404735"/>
            <a:ext cx="1531036" cy="1138518"/>
          </a:xfrm>
          <a:prstGeom prst="roundRect">
            <a:avLst>
              <a:gd name="adj" fmla="val 10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/>
              <a:t>GRPC </a:t>
            </a:r>
            <a:r>
              <a:rPr lang="en-US" altLang="ko-KR" b="1" dirty="0" smtClean="0"/>
              <a:t>Agent</a:t>
            </a:r>
            <a:endParaRPr lang="en-US" altLang="ko-KR" b="1" dirty="0"/>
          </a:p>
        </p:txBody>
      </p:sp>
      <p:cxnSp>
        <p:nvCxnSpPr>
          <p:cNvPr id="5" name="직선 화살표 연결선 4"/>
          <p:cNvCxnSpPr>
            <a:endCxn id="33" idx="1"/>
          </p:cNvCxnSpPr>
          <p:nvPr/>
        </p:nvCxnSpPr>
        <p:spPr>
          <a:xfrm>
            <a:off x="6543105" y="1725706"/>
            <a:ext cx="2261036" cy="81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8" idx="3"/>
            <a:endCxn id="34" idx="1"/>
          </p:cNvCxnSpPr>
          <p:nvPr/>
        </p:nvCxnSpPr>
        <p:spPr>
          <a:xfrm>
            <a:off x="6471388" y="1725706"/>
            <a:ext cx="2422401" cy="1470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3207951" y="1692211"/>
            <a:ext cx="1732400" cy="6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6623788" y="1878106"/>
            <a:ext cx="2422401" cy="2859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8" idx="3"/>
            <a:endCxn id="40" idx="1"/>
          </p:cNvCxnSpPr>
          <p:nvPr/>
        </p:nvCxnSpPr>
        <p:spPr>
          <a:xfrm>
            <a:off x="6471388" y="1725706"/>
            <a:ext cx="2332753" cy="424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25" idx="3"/>
            <a:endCxn id="31" idx="1"/>
          </p:cNvCxnSpPr>
          <p:nvPr/>
        </p:nvCxnSpPr>
        <p:spPr>
          <a:xfrm>
            <a:off x="3547209" y="1706937"/>
            <a:ext cx="1393143" cy="1488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1" idx="3"/>
            <a:endCxn id="33" idx="1"/>
          </p:cNvCxnSpPr>
          <p:nvPr/>
        </p:nvCxnSpPr>
        <p:spPr>
          <a:xfrm flipV="1">
            <a:off x="6471388" y="1806880"/>
            <a:ext cx="2332753" cy="138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1" idx="3"/>
            <a:endCxn id="34" idx="1"/>
          </p:cNvCxnSpPr>
          <p:nvPr/>
        </p:nvCxnSpPr>
        <p:spPr>
          <a:xfrm>
            <a:off x="6471388" y="3195918"/>
            <a:ext cx="2422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6543105" y="3195918"/>
            <a:ext cx="2503084" cy="1362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325035" y="776682"/>
            <a:ext cx="102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Manager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9144910" y="74302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Staff</a:t>
            </a:r>
            <a:endParaRPr lang="ko-KR" altLang="en-US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7069470" y="45069"/>
            <a:ext cx="1531036" cy="1138518"/>
          </a:xfrm>
          <a:prstGeom prst="roundRect">
            <a:avLst>
              <a:gd name="adj" fmla="val 10199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Redis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3144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0F790B8-A46D-49CB-9F27-10994AAD0C0C}"/>
              </a:ext>
            </a:extLst>
          </p:cNvPr>
          <p:cNvSpPr/>
          <p:nvPr/>
        </p:nvSpPr>
        <p:spPr>
          <a:xfrm>
            <a:off x="6471388" y="393333"/>
            <a:ext cx="1439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GRPC Master</a:t>
            </a:r>
            <a:endParaRPr lang="en-US" b="1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676917" y="1156447"/>
            <a:ext cx="1531036" cy="1138518"/>
          </a:xfrm>
          <a:prstGeom prst="roundRect">
            <a:avLst>
              <a:gd name="adj" fmla="val 10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Django</a:t>
            </a:r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>
            <a:off x="881379" y="1569938"/>
            <a:ext cx="795537" cy="220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20F790B8-A46D-49CB-9F27-10994AAD0C0C}"/>
              </a:ext>
            </a:extLst>
          </p:cNvPr>
          <p:cNvSpPr/>
          <p:nvPr/>
        </p:nvSpPr>
        <p:spPr>
          <a:xfrm>
            <a:off x="484353" y="1255550"/>
            <a:ext cx="801820" cy="2333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Request</a:t>
            </a:r>
            <a:endParaRPr lang="en-US" b="1" dirty="0"/>
          </a:p>
        </p:txBody>
      </p:sp>
      <p:sp>
        <p:nvSpPr>
          <p:cNvPr id="14" name="오른쪽 화살표 13"/>
          <p:cNvSpPr/>
          <p:nvPr/>
        </p:nvSpPr>
        <p:spPr>
          <a:xfrm>
            <a:off x="3305519" y="1615253"/>
            <a:ext cx="795537" cy="220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056657" y="1156447"/>
            <a:ext cx="1531036" cy="1138518"/>
          </a:xfrm>
          <a:prstGeom prst="roundRect">
            <a:avLst>
              <a:gd name="adj" fmla="val 10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gRPC</a:t>
            </a:r>
          </a:p>
          <a:p>
            <a:pPr algn="ctr"/>
            <a:r>
              <a:rPr lang="en-US" altLang="ko-KR" dirty="0" smtClean="0"/>
              <a:t>Stub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5759677" y="1615253"/>
            <a:ext cx="795537" cy="220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778119" y="1255550"/>
            <a:ext cx="1531036" cy="1138518"/>
          </a:xfrm>
          <a:prstGeom prst="roundRect">
            <a:avLst>
              <a:gd name="adj" fmla="val 10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gRPC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>
            <a:off x="8436740" y="1714356"/>
            <a:ext cx="795537" cy="220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232277" y="1255550"/>
            <a:ext cx="1531036" cy="1138518"/>
          </a:xfrm>
          <a:prstGeom prst="roundRect">
            <a:avLst>
              <a:gd name="adj" fmla="val 10199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212214" y="860612"/>
            <a:ext cx="4821033" cy="18377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423991" y="860611"/>
            <a:ext cx="4821033" cy="28597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0F790B8-A46D-49CB-9F27-10994AAD0C0C}"/>
              </a:ext>
            </a:extLst>
          </p:cNvPr>
          <p:cNvSpPr/>
          <p:nvPr/>
        </p:nvSpPr>
        <p:spPr>
          <a:xfrm>
            <a:off x="868447" y="407350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WEB</a:t>
            </a:r>
            <a:endParaRPr lang="en-US" b="1" dirty="0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20F790B8-A46D-49CB-9F27-10994AAD0C0C}"/>
              </a:ext>
            </a:extLst>
          </p:cNvPr>
          <p:cNvSpPr/>
          <p:nvPr/>
        </p:nvSpPr>
        <p:spPr>
          <a:xfrm>
            <a:off x="5657773" y="1255550"/>
            <a:ext cx="1032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protobuf</a:t>
            </a:r>
            <a:endParaRPr lang="en-US" b="1" dirty="0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20F790B8-A46D-49CB-9F27-10994AAD0C0C}"/>
              </a:ext>
            </a:extLst>
          </p:cNvPr>
          <p:cNvSpPr/>
          <p:nvPr/>
        </p:nvSpPr>
        <p:spPr>
          <a:xfrm>
            <a:off x="4148453" y="3828594"/>
            <a:ext cx="1322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GRPC Agent</a:t>
            </a:r>
            <a:endParaRPr lang="en-US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455184" y="4690811"/>
            <a:ext cx="1531036" cy="1138518"/>
          </a:xfrm>
          <a:prstGeom prst="roundRect">
            <a:avLst>
              <a:gd name="adj" fmla="val 10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gRPC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27" name="오른쪽 화살표 26"/>
          <p:cNvSpPr/>
          <p:nvPr/>
        </p:nvSpPr>
        <p:spPr>
          <a:xfrm>
            <a:off x="6113805" y="5149617"/>
            <a:ext cx="795537" cy="220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909342" y="4690811"/>
            <a:ext cx="1531036" cy="1138518"/>
          </a:xfrm>
          <a:prstGeom prst="roundRect">
            <a:avLst>
              <a:gd name="adj" fmla="val 10199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101056" y="4295873"/>
            <a:ext cx="4821033" cy="18377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601763" y="2969589"/>
            <a:ext cx="1531036" cy="708052"/>
          </a:xfrm>
          <a:prstGeom prst="roundRect">
            <a:avLst>
              <a:gd name="adj" fmla="val 10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gRPC</a:t>
            </a:r>
          </a:p>
          <a:p>
            <a:pPr algn="ctr"/>
            <a:r>
              <a:rPr lang="en-US" altLang="ko-KR" dirty="0" smtClean="0"/>
              <a:t>Stub</a:t>
            </a:r>
            <a:endParaRPr lang="ko-KR" altLang="en-US" dirty="0"/>
          </a:p>
        </p:txBody>
      </p:sp>
      <p:sp>
        <p:nvSpPr>
          <p:cNvPr id="37" name="오른쪽 화살표 36"/>
          <p:cNvSpPr/>
          <p:nvPr/>
        </p:nvSpPr>
        <p:spPr>
          <a:xfrm rot="6901087">
            <a:off x="8969513" y="2595036"/>
            <a:ext cx="795537" cy="220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 rot="9043178">
            <a:off x="5404391" y="3992868"/>
            <a:ext cx="3479686" cy="159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id="{20F790B8-A46D-49CB-9F27-10994AAD0C0C}"/>
              </a:ext>
            </a:extLst>
          </p:cNvPr>
          <p:cNvSpPr/>
          <p:nvPr/>
        </p:nvSpPr>
        <p:spPr>
          <a:xfrm>
            <a:off x="6124717" y="3650608"/>
            <a:ext cx="1032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protobuf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0026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0F790B8-A46D-49CB-9F27-10994AAD0C0C}"/>
              </a:ext>
            </a:extLst>
          </p:cNvPr>
          <p:cNvSpPr/>
          <p:nvPr/>
        </p:nvSpPr>
        <p:spPr>
          <a:xfrm>
            <a:off x="6471388" y="393333"/>
            <a:ext cx="1439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GRPC Master</a:t>
            </a:r>
            <a:endParaRPr lang="en-US" b="1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2740917" y="1145097"/>
            <a:ext cx="900742" cy="1138518"/>
          </a:xfrm>
          <a:prstGeom prst="roundRect">
            <a:avLst>
              <a:gd name="adj" fmla="val 10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Django</a:t>
            </a:r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>
            <a:off x="438869" y="1556645"/>
            <a:ext cx="795537" cy="220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20F790B8-A46D-49CB-9F27-10994AAD0C0C}"/>
              </a:ext>
            </a:extLst>
          </p:cNvPr>
          <p:cNvSpPr/>
          <p:nvPr/>
        </p:nvSpPr>
        <p:spPr>
          <a:xfrm>
            <a:off x="41843" y="1242257"/>
            <a:ext cx="801820" cy="2333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Request</a:t>
            </a:r>
            <a:endParaRPr lang="en-US" b="1" dirty="0"/>
          </a:p>
        </p:txBody>
      </p:sp>
      <p:sp>
        <p:nvSpPr>
          <p:cNvPr id="14" name="오른쪽 화살표 13"/>
          <p:cNvSpPr/>
          <p:nvPr/>
        </p:nvSpPr>
        <p:spPr>
          <a:xfrm>
            <a:off x="3659647" y="1615252"/>
            <a:ext cx="441409" cy="272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101056" y="1156447"/>
            <a:ext cx="1531036" cy="1138518"/>
          </a:xfrm>
          <a:prstGeom prst="roundRect">
            <a:avLst>
              <a:gd name="adj" fmla="val 10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gRPC</a:t>
            </a:r>
          </a:p>
          <a:p>
            <a:pPr algn="ctr"/>
            <a:r>
              <a:rPr lang="en-US" altLang="ko-KR" dirty="0" smtClean="0"/>
              <a:t>Stub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5737722" y="1667098"/>
            <a:ext cx="795537" cy="220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778119" y="1255550"/>
            <a:ext cx="1531036" cy="1138518"/>
          </a:xfrm>
          <a:prstGeom prst="roundRect">
            <a:avLst>
              <a:gd name="adj" fmla="val 10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gRPC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>
            <a:off x="8436740" y="1714356"/>
            <a:ext cx="795537" cy="220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232277" y="1255550"/>
            <a:ext cx="1531036" cy="1138518"/>
          </a:xfrm>
          <a:prstGeom prst="roundRect">
            <a:avLst>
              <a:gd name="adj" fmla="val 10199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99248" y="860612"/>
            <a:ext cx="5334000" cy="18377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423991" y="860612"/>
            <a:ext cx="4821033" cy="18377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0F790B8-A46D-49CB-9F27-10994AAD0C0C}"/>
              </a:ext>
            </a:extLst>
          </p:cNvPr>
          <p:cNvSpPr/>
          <p:nvPr/>
        </p:nvSpPr>
        <p:spPr>
          <a:xfrm>
            <a:off x="868447" y="407350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WEB</a:t>
            </a:r>
            <a:endParaRPr lang="en-US" b="1" dirty="0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20F790B8-A46D-49CB-9F27-10994AAD0C0C}"/>
              </a:ext>
            </a:extLst>
          </p:cNvPr>
          <p:cNvSpPr/>
          <p:nvPr/>
        </p:nvSpPr>
        <p:spPr>
          <a:xfrm>
            <a:off x="5657773" y="1255550"/>
            <a:ext cx="1032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protobuf</a:t>
            </a:r>
            <a:endParaRPr lang="en-US" b="1" dirty="0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20F790B8-A46D-49CB-9F27-10994AAD0C0C}"/>
              </a:ext>
            </a:extLst>
          </p:cNvPr>
          <p:cNvSpPr/>
          <p:nvPr/>
        </p:nvSpPr>
        <p:spPr>
          <a:xfrm>
            <a:off x="9635930" y="3459262"/>
            <a:ext cx="697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Redis</a:t>
            </a:r>
            <a:endParaRPr lang="en-US" b="1" dirty="0"/>
          </a:p>
        </p:txBody>
      </p:sp>
      <p:cxnSp>
        <p:nvCxnSpPr>
          <p:cNvPr id="8" name="직선 화살표 연결선 7"/>
          <p:cNvCxnSpPr>
            <a:stCxn id="20" idx="2"/>
            <a:endCxn id="25" idx="0"/>
          </p:cNvCxnSpPr>
          <p:nvPr/>
        </p:nvCxnSpPr>
        <p:spPr>
          <a:xfrm flipH="1">
            <a:off x="9984648" y="2394068"/>
            <a:ext cx="13147" cy="10651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0">
            <a:extLst>
              <a:ext uri="{FF2B5EF4-FFF2-40B4-BE49-F238E27FC236}">
                <a16:creationId xmlns:a16="http://schemas.microsoft.com/office/drawing/2014/main" id="{20F790B8-A46D-49CB-9F27-10994AAD0C0C}"/>
              </a:ext>
            </a:extLst>
          </p:cNvPr>
          <p:cNvSpPr/>
          <p:nvPr/>
        </p:nvSpPr>
        <p:spPr>
          <a:xfrm>
            <a:off x="8309155" y="3063146"/>
            <a:ext cx="1603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Protobuf(data)</a:t>
            </a:r>
            <a:endParaRPr lang="en-US" b="1" dirty="0"/>
          </a:p>
        </p:txBody>
      </p:sp>
      <p:sp>
        <p:nvSpPr>
          <p:cNvPr id="56" name="오른쪽 화살표 55"/>
          <p:cNvSpPr/>
          <p:nvPr/>
        </p:nvSpPr>
        <p:spPr>
          <a:xfrm>
            <a:off x="2295116" y="1589330"/>
            <a:ext cx="441409" cy="272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오른쪽 화살표 56"/>
          <p:cNvSpPr/>
          <p:nvPr/>
        </p:nvSpPr>
        <p:spPr>
          <a:xfrm>
            <a:off x="1475262" y="1631269"/>
            <a:ext cx="441409" cy="272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887349" y="1156446"/>
            <a:ext cx="701185" cy="1138518"/>
          </a:xfrm>
          <a:prstGeom prst="roundRect">
            <a:avLst>
              <a:gd name="adj" fmla="val 10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 smtClean="0"/>
              <a:t>NGINX</a:t>
            </a:r>
            <a:endParaRPr lang="ko-KR" altLang="en-US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1829390" y="1208292"/>
            <a:ext cx="701185" cy="1138518"/>
          </a:xfrm>
          <a:prstGeom prst="roundRect">
            <a:avLst>
              <a:gd name="adj" fmla="val 10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dirty="0" err="1" smtClean="0"/>
              <a:t>Gunicorn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9993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0F790B8-A46D-49CB-9F27-10994AAD0C0C}"/>
              </a:ext>
            </a:extLst>
          </p:cNvPr>
          <p:cNvSpPr/>
          <p:nvPr/>
        </p:nvSpPr>
        <p:spPr>
          <a:xfrm>
            <a:off x="716047" y="254950"/>
            <a:ext cx="2208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Docker &amp; Kubernetes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67CB740-031E-42F6-8DE5-6422CFFF2390}"/>
              </a:ext>
            </a:extLst>
          </p:cNvPr>
          <p:cNvSpPr/>
          <p:nvPr/>
        </p:nvSpPr>
        <p:spPr>
          <a:xfrm>
            <a:off x="2667028" y="2990927"/>
            <a:ext cx="1255821" cy="58189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E383D52-8F77-4E6C-807F-291D2A135FAE}"/>
              </a:ext>
            </a:extLst>
          </p:cNvPr>
          <p:cNvSpPr/>
          <p:nvPr/>
        </p:nvSpPr>
        <p:spPr>
          <a:xfrm>
            <a:off x="2647211" y="3673530"/>
            <a:ext cx="1255821" cy="58189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C8367B4-0455-4790-90F7-C6E4D1D695FE}"/>
              </a:ext>
            </a:extLst>
          </p:cNvPr>
          <p:cNvSpPr/>
          <p:nvPr/>
        </p:nvSpPr>
        <p:spPr>
          <a:xfrm>
            <a:off x="2643555" y="4356133"/>
            <a:ext cx="1255821" cy="58189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HW 1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8269653-D6A4-41CC-9170-11728CBAFFCB}"/>
              </a:ext>
            </a:extLst>
          </p:cNvPr>
          <p:cNvSpPr/>
          <p:nvPr/>
        </p:nvSpPr>
        <p:spPr>
          <a:xfrm>
            <a:off x="2667029" y="923577"/>
            <a:ext cx="1255821" cy="542726"/>
          </a:xfrm>
          <a:prstGeom prst="roundRect">
            <a:avLst>
              <a:gd name="adj" fmla="val 97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WEB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AB71C52-8EBA-4778-BFDB-76B1F4387D9F}"/>
              </a:ext>
            </a:extLst>
          </p:cNvPr>
          <p:cNvSpPr/>
          <p:nvPr/>
        </p:nvSpPr>
        <p:spPr>
          <a:xfrm>
            <a:off x="2667028" y="1664886"/>
            <a:ext cx="1255821" cy="542726"/>
          </a:xfrm>
          <a:prstGeom prst="roundRect">
            <a:avLst>
              <a:gd name="adj" fmla="val 97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GRPC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Master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559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0F790B8-A46D-49CB-9F27-10994AAD0C0C}"/>
              </a:ext>
            </a:extLst>
          </p:cNvPr>
          <p:cNvSpPr/>
          <p:nvPr/>
        </p:nvSpPr>
        <p:spPr>
          <a:xfrm>
            <a:off x="716047" y="254950"/>
            <a:ext cx="2184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Spark – Native Mode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8591577-5066-450F-9B18-534F828348CD}"/>
              </a:ext>
            </a:extLst>
          </p:cNvPr>
          <p:cNvSpPr/>
          <p:nvPr/>
        </p:nvSpPr>
        <p:spPr>
          <a:xfrm>
            <a:off x="2643555" y="4329354"/>
            <a:ext cx="1255821" cy="58189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Spark </a:t>
            </a:r>
          </a:p>
          <a:p>
            <a:pPr algn="ctr"/>
            <a:r>
              <a:rPr lang="en-US" dirty="0"/>
              <a:t>Master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8603051-6121-45A5-891B-49226FF5F472}"/>
              </a:ext>
            </a:extLst>
          </p:cNvPr>
          <p:cNvSpPr/>
          <p:nvPr/>
        </p:nvSpPr>
        <p:spPr>
          <a:xfrm>
            <a:off x="4106154" y="4329354"/>
            <a:ext cx="1255821" cy="58189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Spark</a:t>
            </a:r>
          </a:p>
          <a:p>
            <a:pPr algn="ctr"/>
            <a:r>
              <a:rPr lang="en-US" dirty="0"/>
              <a:t>Agent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AE3AD3D-5342-47F0-B593-783D46266F43}"/>
              </a:ext>
            </a:extLst>
          </p:cNvPr>
          <p:cNvSpPr/>
          <p:nvPr/>
        </p:nvSpPr>
        <p:spPr>
          <a:xfrm>
            <a:off x="8493951" y="4329354"/>
            <a:ext cx="1255821" cy="58189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Spark</a:t>
            </a:r>
          </a:p>
          <a:p>
            <a:pPr algn="ctr"/>
            <a:r>
              <a:rPr lang="en-US" dirty="0"/>
              <a:t>Agent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C4733D3-A1DF-49FE-B3C5-D2DE1B5A1AFC}"/>
              </a:ext>
            </a:extLst>
          </p:cNvPr>
          <p:cNvSpPr/>
          <p:nvPr/>
        </p:nvSpPr>
        <p:spPr>
          <a:xfrm>
            <a:off x="5568753" y="4329354"/>
            <a:ext cx="1255821" cy="58189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Spark</a:t>
            </a:r>
          </a:p>
          <a:p>
            <a:pPr algn="ctr"/>
            <a:r>
              <a:rPr lang="en-US" dirty="0"/>
              <a:t>Agent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839B826-1B1C-40FB-9B99-CD7334944E36}"/>
              </a:ext>
            </a:extLst>
          </p:cNvPr>
          <p:cNvSpPr/>
          <p:nvPr/>
        </p:nvSpPr>
        <p:spPr>
          <a:xfrm>
            <a:off x="7031352" y="4329354"/>
            <a:ext cx="1255821" cy="58189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Spark</a:t>
            </a:r>
          </a:p>
          <a:p>
            <a:pPr algn="ctr"/>
            <a:r>
              <a:rPr lang="en-US" dirty="0"/>
              <a:t>Agent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5E1E010-F755-4ABF-997C-429F1ED15FC6}"/>
              </a:ext>
            </a:extLst>
          </p:cNvPr>
          <p:cNvSpPr/>
          <p:nvPr/>
        </p:nvSpPr>
        <p:spPr>
          <a:xfrm>
            <a:off x="9956548" y="4329354"/>
            <a:ext cx="1255821" cy="58189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Spark</a:t>
            </a:r>
          </a:p>
          <a:p>
            <a:pPr algn="ctr"/>
            <a:r>
              <a:rPr lang="en-US" dirty="0"/>
              <a:t>Agent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DBAE994-306E-46A0-B656-3451284FBB67}"/>
              </a:ext>
            </a:extLst>
          </p:cNvPr>
          <p:cNvSpPr/>
          <p:nvPr/>
        </p:nvSpPr>
        <p:spPr>
          <a:xfrm>
            <a:off x="716047" y="1005227"/>
            <a:ext cx="1985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Spark – Yarn Mode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EB2780D-EB6F-4EC1-8B32-072E3558D3AA}"/>
              </a:ext>
            </a:extLst>
          </p:cNvPr>
          <p:cNvSpPr/>
          <p:nvPr/>
        </p:nvSpPr>
        <p:spPr>
          <a:xfrm>
            <a:off x="2647210" y="5079633"/>
            <a:ext cx="1255821" cy="58189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0F5AD62-FFB8-4345-A2D2-55202DFCA8B3}"/>
              </a:ext>
            </a:extLst>
          </p:cNvPr>
          <p:cNvSpPr/>
          <p:nvPr/>
        </p:nvSpPr>
        <p:spPr>
          <a:xfrm>
            <a:off x="4083287" y="5079632"/>
            <a:ext cx="1255821" cy="58189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95C93BB-1600-4453-B76A-B983B5A21D41}"/>
              </a:ext>
            </a:extLst>
          </p:cNvPr>
          <p:cNvSpPr/>
          <p:nvPr/>
        </p:nvSpPr>
        <p:spPr>
          <a:xfrm>
            <a:off x="5648317" y="5079632"/>
            <a:ext cx="1255821" cy="58189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9AC5CA7-E278-429C-A813-22C8399C2670}"/>
              </a:ext>
            </a:extLst>
          </p:cNvPr>
          <p:cNvSpPr/>
          <p:nvPr/>
        </p:nvSpPr>
        <p:spPr>
          <a:xfrm>
            <a:off x="7084394" y="5079631"/>
            <a:ext cx="1255821" cy="58189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71B970D-FE26-404D-B42D-15DD273DE472}"/>
              </a:ext>
            </a:extLst>
          </p:cNvPr>
          <p:cNvSpPr/>
          <p:nvPr/>
        </p:nvSpPr>
        <p:spPr>
          <a:xfrm>
            <a:off x="8520471" y="5079632"/>
            <a:ext cx="1255821" cy="58189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82D30C8-EC42-441F-9787-3A6A3BA0B6E2}"/>
              </a:ext>
            </a:extLst>
          </p:cNvPr>
          <p:cNvSpPr/>
          <p:nvPr/>
        </p:nvSpPr>
        <p:spPr>
          <a:xfrm>
            <a:off x="9956548" y="5079631"/>
            <a:ext cx="1255821" cy="58189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864AA621-EA1D-4CD5-B675-B2D83C78E6F3}"/>
              </a:ext>
            </a:extLst>
          </p:cNvPr>
          <p:cNvSpPr/>
          <p:nvPr/>
        </p:nvSpPr>
        <p:spPr>
          <a:xfrm>
            <a:off x="2643554" y="5762236"/>
            <a:ext cx="1255821" cy="58189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HW 1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151BF8D-590D-47D5-9979-0C8BFE5E6F26}"/>
              </a:ext>
            </a:extLst>
          </p:cNvPr>
          <p:cNvSpPr/>
          <p:nvPr/>
        </p:nvSpPr>
        <p:spPr>
          <a:xfrm>
            <a:off x="4083286" y="5762236"/>
            <a:ext cx="1255821" cy="58189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HW 2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773B567-938B-466D-B23A-D5CCAD67F3E0}"/>
              </a:ext>
            </a:extLst>
          </p:cNvPr>
          <p:cNvSpPr/>
          <p:nvPr/>
        </p:nvSpPr>
        <p:spPr>
          <a:xfrm>
            <a:off x="8520471" y="5762236"/>
            <a:ext cx="1255821" cy="58189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HW 5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0373C6C0-9CE9-4840-B147-E53EE6EF7CA3}"/>
              </a:ext>
            </a:extLst>
          </p:cNvPr>
          <p:cNvSpPr/>
          <p:nvPr/>
        </p:nvSpPr>
        <p:spPr>
          <a:xfrm>
            <a:off x="5648317" y="5735459"/>
            <a:ext cx="1255821" cy="58189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HW 3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EB7A1344-9900-43CD-91FD-065BA3888F82}"/>
              </a:ext>
            </a:extLst>
          </p:cNvPr>
          <p:cNvSpPr/>
          <p:nvPr/>
        </p:nvSpPr>
        <p:spPr>
          <a:xfrm>
            <a:off x="7084394" y="5735458"/>
            <a:ext cx="1255821" cy="58189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HW 4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9EC1AA55-F3B0-491A-9553-8439B4FD61B4}"/>
              </a:ext>
            </a:extLst>
          </p:cNvPr>
          <p:cNvSpPr/>
          <p:nvPr/>
        </p:nvSpPr>
        <p:spPr>
          <a:xfrm>
            <a:off x="9956547" y="5735457"/>
            <a:ext cx="1255821" cy="58189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HW 6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DF1697F-5150-420A-B634-60310DA5F9B7}"/>
              </a:ext>
            </a:extLst>
          </p:cNvPr>
          <p:cNvCxnSpPr>
            <a:cxnSpLocks/>
            <a:endCxn id="46" idx="0"/>
          </p:cNvCxnSpPr>
          <p:nvPr/>
        </p:nvCxnSpPr>
        <p:spPr>
          <a:xfrm rot="16200000" flipH="1">
            <a:off x="1606236" y="2664124"/>
            <a:ext cx="1800708" cy="1529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8F26965D-0B2F-440A-9914-2A90C9D5ECDF}"/>
              </a:ext>
            </a:extLst>
          </p:cNvPr>
          <p:cNvSpPr/>
          <p:nvPr/>
        </p:nvSpPr>
        <p:spPr>
          <a:xfrm>
            <a:off x="1435121" y="2159313"/>
            <a:ext cx="54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JOB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ADE22877-078F-4CC2-A6A3-080D0A3A3E67}"/>
              </a:ext>
            </a:extLst>
          </p:cNvPr>
          <p:cNvCxnSpPr>
            <a:cxnSpLocks/>
            <a:stCxn id="46" idx="0"/>
            <a:endCxn id="48" idx="0"/>
          </p:cNvCxnSpPr>
          <p:nvPr/>
        </p:nvCxnSpPr>
        <p:spPr>
          <a:xfrm rot="5400000" flipH="1" flipV="1">
            <a:off x="4002765" y="3598055"/>
            <a:ext cx="12700" cy="146259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C933B8DD-A8F4-47DC-BCD0-CCBCA65DAA5D}"/>
              </a:ext>
            </a:extLst>
          </p:cNvPr>
          <p:cNvCxnSpPr>
            <a:cxnSpLocks/>
            <a:stCxn id="46" idx="0"/>
            <a:endCxn id="53" idx="0"/>
          </p:cNvCxnSpPr>
          <p:nvPr/>
        </p:nvCxnSpPr>
        <p:spPr>
          <a:xfrm rot="5400000" flipH="1" flipV="1">
            <a:off x="4734065" y="2866755"/>
            <a:ext cx="12700" cy="292519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7A093500-D5F0-476B-B002-43FCEF18A7A0}"/>
              </a:ext>
            </a:extLst>
          </p:cNvPr>
          <p:cNvCxnSpPr>
            <a:cxnSpLocks/>
            <a:stCxn id="46" idx="0"/>
            <a:endCxn id="54" idx="0"/>
          </p:cNvCxnSpPr>
          <p:nvPr/>
        </p:nvCxnSpPr>
        <p:spPr>
          <a:xfrm rot="5400000" flipH="1" flipV="1">
            <a:off x="5465364" y="2135456"/>
            <a:ext cx="12700" cy="438779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D0A329D2-56BE-4E04-AE83-CEE69B67A354}"/>
              </a:ext>
            </a:extLst>
          </p:cNvPr>
          <p:cNvSpPr/>
          <p:nvPr/>
        </p:nvSpPr>
        <p:spPr>
          <a:xfrm>
            <a:off x="2013069" y="2159312"/>
            <a:ext cx="1376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Regression ?</a:t>
            </a:r>
          </a:p>
        </p:txBody>
      </p:sp>
    </p:spTree>
    <p:extLst>
      <p:ext uri="{BB962C8B-B14F-4D97-AF65-F5344CB8AC3E}">
        <p14:creationId xmlns:p14="http://schemas.microsoft.com/office/powerpoint/2010/main" val="3030261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6EBF976-5413-4E38-9F61-41E1378C56E7}"/>
              </a:ext>
            </a:extLst>
          </p:cNvPr>
          <p:cNvSpPr/>
          <p:nvPr/>
        </p:nvSpPr>
        <p:spPr>
          <a:xfrm>
            <a:off x="275493" y="600808"/>
            <a:ext cx="6339253" cy="5187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DA1E7C8-2C1C-4E25-87C6-77670D67F6A2}"/>
              </a:ext>
            </a:extLst>
          </p:cNvPr>
          <p:cNvSpPr/>
          <p:nvPr/>
        </p:nvSpPr>
        <p:spPr>
          <a:xfrm>
            <a:off x="5747239" y="1919654"/>
            <a:ext cx="2564423" cy="2438400"/>
          </a:xfrm>
          <a:prstGeom prst="ellipse">
            <a:avLst/>
          </a:prstGeom>
          <a:solidFill>
            <a:schemeClr val="accent2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CE0B6-E250-4D73-BAA9-45784BE857F1}"/>
              </a:ext>
            </a:extLst>
          </p:cNvPr>
          <p:cNvSpPr txBox="1"/>
          <p:nvPr/>
        </p:nvSpPr>
        <p:spPr>
          <a:xfrm>
            <a:off x="5834742" y="2954188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HDFS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3CB4CA-3260-49C4-9092-4FB1543D2EBA}"/>
              </a:ext>
            </a:extLst>
          </p:cNvPr>
          <p:cNvSpPr txBox="1"/>
          <p:nvPr/>
        </p:nvSpPr>
        <p:spPr>
          <a:xfrm>
            <a:off x="2938932" y="231476"/>
            <a:ext cx="101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Hadoop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086438-F094-4C6B-89CC-2B7EB712BFB8}"/>
              </a:ext>
            </a:extLst>
          </p:cNvPr>
          <p:cNvSpPr txBox="1"/>
          <p:nvPr/>
        </p:nvSpPr>
        <p:spPr>
          <a:xfrm>
            <a:off x="7029450" y="1563693"/>
            <a:ext cx="101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Spark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BACD23-655A-4DB3-A38C-2A0B38D82A38}"/>
              </a:ext>
            </a:extLst>
          </p:cNvPr>
          <p:cNvSpPr/>
          <p:nvPr/>
        </p:nvSpPr>
        <p:spPr>
          <a:xfrm>
            <a:off x="8726366" y="1933025"/>
            <a:ext cx="2564423" cy="2438400"/>
          </a:xfrm>
          <a:prstGeom prst="ellipse">
            <a:avLst/>
          </a:prstGeom>
          <a:solidFill>
            <a:schemeClr val="accent2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A088B7-12DD-485A-8A91-0D71B442692C}"/>
              </a:ext>
            </a:extLst>
          </p:cNvPr>
          <p:cNvSpPr txBox="1"/>
          <p:nvPr/>
        </p:nvSpPr>
        <p:spPr>
          <a:xfrm>
            <a:off x="8813869" y="2967559"/>
            <a:ext cx="8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67FCAC-CB27-4D11-94D4-464361031426}"/>
              </a:ext>
            </a:extLst>
          </p:cNvPr>
          <p:cNvSpPr txBox="1"/>
          <p:nvPr/>
        </p:nvSpPr>
        <p:spPr>
          <a:xfrm>
            <a:off x="9373647" y="1550322"/>
            <a:ext cx="200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Databricks(Spark)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5D48FFC-7FDF-426F-BD19-2B729800D4F3}"/>
              </a:ext>
            </a:extLst>
          </p:cNvPr>
          <p:cNvSpPr/>
          <p:nvPr/>
        </p:nvSpPr>
        <p:spPr>
          <a:xfrm>
            <a:off x="8311662" y="3055427"/>
            <a:ext cx="50220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30F894-D35B-4766-99C7-B9640A6AC2AC}"/>
              </a:ext>
            </a:extLst>
          </p:cNvPr>
          <p:cNvCxnSpPr/>
          <p:nvPr/>
        </p:nvCxnSpPr>
        <p:spPr>
          <a:xfrm>
            <a:off x="8460085" y="545752"/>
            <a:ext cx="0" cy="5582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21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9C3CB4CA-3260-49C4-9092-4FB1543D2EBA}"/>
              </a:ext>
            </a:extLst>
          </p:cNvPr>
          <p:cNvSpPr txBox="1"/>
          <p:nvPr/>
        </p:nvSpPr>
        <p:spPr>
          <a:xfrm>
            <a:off x="2416418" y="1091447"/>
            <a:ext cx="101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Hadoop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6C077-681D-4379-810A-17A00056C066}"/>
              </a:ext>
            </a:extLst>
          </p:cNvPr>
          <p:cNvSpPr txBox="1"/>
          <p:nvPr/>
        </p:nvSpPr>
        <p:spPr>
          <a:xfrm>
            <a:off x="1676190" y="2082046"/>
            <a:ext cx="212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MapReduce + HDFS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2EB1C4-27A6-4CC1-BAF8-161B4E2B16A8}"/>
              </a:ext>
            </a:extLst>
          </p:cNvPr>
          <p:cNvSpPr txBox="1"/>
          <p:nvPr/>
        </p:nvSpPr>
        <p:spPr>
          <a:xfrm>
            <a:off x="5965161" y="1159246"/>
            <a:ext cx="323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Hadoop</a:t>
            </a:r>
            <a:r>
              <a:rPr lang="en-US" dirty="0"/>
              <a:t> Eco System</a:t>
            </a:r>
          </a:p>
        </p:txBody>
      </p:sp>
    </p:spTree>
    <p:extLst>
      <p:ext uri="{BB962C8B-B14F-4D97-AF65-F5344CB8AC3E}">
        <p14:creationId xmlns:p14="http://schemas.microsoft.com/office/powerpoint/2010/main" val="4002275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0067C2-0C72-4B56-BDB9-8FAC834B9FB0}"/>
              </a:ext>
            </a:extLst>
          </p:cNvPr>
          <p:cNvSpPr/>
          <p:nvPr/>
        </p:nvSpPr>
        <p:spPr>
          <a:xfrm>
            <a:off x="1134208" y="4044461"/>
            <a:ext cx="4106007" cy="9144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HW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0B6B40-86C9-4628-8700-A17BF6CCBCE5}"/>
              </a:ext>
            </a:extLst>
          </p:cNvPr>
          <p:cNvSpPr/>
          <p:nvPr/>
        </p:nvSpPr>
        <p:spPr>
          <a:xfrm>
            <a:off x="1134208" y="2998178"/>
            <a:ext cx="403859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6D7E78-B362-4F1A-9CD1-5DE55143FD8B}"/>
              </a:ext>
            </a:extLst>
          </p:cNvPr>
          <p:cNvSpPr/>
          <p:nvPr/>
        </p:nvSpPr>
        <p:spPr>
          <a:xfrm>
            <a:off x="2438398" y="589084"/>
            <a:ext cx="2734409" cy="2303585"/>
          </a:xfrm>
          <a:prstGeom prst="roundRect">
            <a:avLst>
              <a:gd name="adj" fmla="val 3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VMWare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AD6DE8-57D1-482D-A4C6-6DD00F38FD56}"/>
              </a:ext>
            </a:extLst>
          </p:cNvPr>
          <p:cNvSpPr/>
          <p:nvPr/>
        </p:nvSpPr>
        <p:spPr>
          <a:xfrm>
            <a:off x="3279530" y="1481504"/>
            <a:ext cx="914400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VM</a:t>
            </a:r>
          </a:p>
        </p:txBody>
      </p:sp>
    </p:spTree>
    <p:extLst>
      <p:ext uri="{BB962C8B-B14F-4D97-AF65-F5344CB8AC3E}">
        <p14:creationId xmlns:p14="http://schemas.microsoft.com/office/powerpoint/2010/main" val="2166532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id="{860B6B40-86C9-4628-8700-A17BF6CCBCE5}"/>
              </a:ext>
            </a:extLst>
          </p:cNvPr>
          <p:cNvSpPr/>
          <p:nvPr/>
        </p:nvSpPr>
        <p:spPr>
          <a:xfrm>
            <a:off x="981808" y="1402461"/>
            <a:ext cx="403859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분산처리</a:t>
            </a:r>
            <a:endParaRPr lang="en-US" altLang="ko-KR" dirty="0"/>
          </a:p>
          <a:p>
            <a:pPr algn="ctr"/>
            <a:r>
              <a:rPr lang="en-US" dirty="0" smtClean="0"/>
              <a:t>(</a:t>
            </a:r>
            <a:r>
              <a:rPr lang="ko-KR" altLang="en-US" dirty="0" smtClean="0"/>
              <a:t>비동기 </a:t>
            </a:r>
            <a:r>
              <a:rPr lang="en-US" altLang="ko-KR" dirty="0" err="1" smtClean="0"/>
              <a:t>async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8" name="Rectangle: Rounded Corners 4">
            <a:extLst>
              <a:ext uri="{FF2B5EF4-FFF2-40B4-BE49-F238E27FC236}">
                <a16:creationId xmlns:a16="http://schemas.microsoft.com/office/drawing/2014/main" id="{860B6B40-86C9-4628-8700-A17BF6CCBCE5}"/>
              </a:ext>
            </a:extLst>
          </p:cNvPr>
          <p:cNvSpPr/>
          <p:nvPr/>
        </p:nvSpPr>
        <p:spPr>
          <a:xfrm>
            <a:off x="1116278" y="3109721"/>
            <a:ext cx="4038599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코드를 미리 짜서 두는 경우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4">
            <a:extLst>
              <a:ext uri="{FF2B5EF4-FFF2-40B4-BE49-F238E27FC236}">
                <a16:creationId xmlns:a16="http://schemas.microsoft.com/office/drawing/2014/main" id="{860B6B40-86C9-4628-8700-A17BF6CCBCE5}"/>
              </a:ext>
            </a:extLst>
          </p:cNvPr>
          <p:cNvSpPr/>
          <p:nvPr/>
        </p:nvSpPr>
        <p:spPr>
          <a:xfrm>
            <a:off x="6495103" y="3109721"/>
            <a:ext cx="4038599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코드를 던지는 경우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174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30471" y="555812"/>
            <a:ext cx="66338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230471" y="1210236"/>
            <a:ext cx="66338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30471" y="1981200"/>
            <a:ext cx="66338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355977" y="2841812"/>
            <a:ext cx="66338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230471" y="3702424"/>
            <a:ext cx="66338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445624" y="5853955"/>
            <a:ext cx="66338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445624" y="4334436"/>
            <a:ext cx="66338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329083" y="5127812"/>
            <a:ext cx="66338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50259" y="2613212"/>
            <a:ext cx="15239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Core 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50258" y="3299012"/>
            <a:ext cx="15239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Core 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950257" y="4011706"/>
            <a:ext cx="15239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Core 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50257" y="4563036"/>
            <a:ext cx="15239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Core 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671047" y="3473824"/>
            <a:ext cx="153744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20353" y="3070412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q.put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463553" y="169440"/>
            <a:ext cx="592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r.set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4108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0067C2-0C72-4B56-BDB9-8FAC834B9FB0}"/>
              </a:ext>
            </a:extLst>
          </p:cNvPr>
          <p:cNvSpPr/>
          <p:nvPr/>
        </p:nvSpPr>
        <p:spPr>
          <a:xfrm>
            <a:off x="1134208" y="4044461"/>
            <a:ext cx="410600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ESXi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https://10.156.143.51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0B6B40-86C9-4628-8700-A17BF6CCBCE5}"/>
              </a:ext>
            </a:extLst>
          </p:cNvPr>
          <p:cNvSpPr/>
          <p:nvPr/>
        </p:nvSpPr>
        <p:spPr>
          <a:xfrm>
            <a:off x="6623539" y="4044461"/>
            <a:ext cx="410600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 err="1"/>
              <a:t>ESXi</a:t>
            </a:r>
            <a:r>
              <a:rPr lang="en-US" dirty="0"/>
              <a:t> : Hypervisor)</a:t>
            </a:r>
          </a:p>
          <a:p>
            <a:pPr algn="ctr"/>
            <a:r>
              <a:rPr lang="en-US" dirty="0"/>
              <a:t>https://10.156.143.52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6D7E78-B362-4F1A-9CD1-5DE55143FD8B}"/>
              </a:ext>
            </a:extLst>
          </p:cNvPr>
          <p:cNvSpPr/>
          <p:nvPr/>
        </p:nvSpPr>
        <p:spPr>
          <a:xfrm>
            <a:off x="6623538" y="1890346"/>
            <a:ext cx="2177561" cy="1995854"/>
          </a:xfrm>
          <a:prstGeom prst="roundRect">
            <a:avLst>
              <a:gd name="adj" fmla="val 9723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VM</a:t>
            </a:r>
          </a:p>
          <a:p>
            <a:pPr algn="ctr"/>
            <a:r>
              <a:rPr lang="en-US" dirty="0"/>
              <a:t>(Windows 2012 : Gateway)</a:t>
            </a:r>
          </a:p>
          <a:p>
            <a:pPr algn="ctr"/>
            <a:r>
              <a:rPr lang="en-US" dirty="0"/>
              <a:t>10.156.143.55</a:t>
            </a:r>
          </a:p>
          <a:p>
            <a:pPr algn="ctr"/>
            <a:r>
              <a:rPr lang="en-US" b="1" dirty="0"/>
              <a:t>172.16.0.1</a:t>
            </a:r>
          </a:p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4B917F-6C54-4835-BD94-862B02366473}"/>
              </a:ext>
            </a:extLst>
          </p:cNvPr>
          <p:cNvSpPr/>
          <p:nvPr/>
        </p:nvSpPr>
        <p:spPr>
          <a:xfrm>
            <a:off x="1134207" y="5076092"/>
            <a:ext cx="4106007" cy="9144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9AD52F-2ECA-45BB-A38C-A96BC1230DC1}"/>
              </a:ext>
            </a:extLst>
          </p:cNvPr>
          <p:cNvSpPr/>
          <p:nvPr/>
        </p:nvSpPr>
        <p:spPr>
          <a:xfrm>
            <a:off x="6623539" y="5117122"/>
            <a:ext cx="4106007" cy="9144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F790B8-A46D-49CB-9F27-10994AAD0C0C}"/>
              </a:ext>
            </a:extLst>
          </p:cNvPr>
          <p:cNvSpPr/>
          <p:nvPr/>
        </p:nvSpPr>
        <p:spPr>
          <a:xfrm>
            <a:off x="716047" y="254950"/>
            <a:ext cx="1754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10.156.143.0/24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65CA6CD-F1B4-487D-AB85-1C01239552EC}"/>
              </a:ext>
            </a:extLst>
          </p:cNvPr>
          <p:cNvSpPr/>
          <p:nvPr/>
        </p:nvSpPr>
        <p:spPr>
          <a:xfrm>
            <a:off x="9061938" y="2036885"/>
            <a:ext cx="2177561" cy="1567961"/>
          </a:xfrm>
          <a:prstGeom prst="roundRect">
            <a:avLst>
              <a:gd name="adj" fmla="val 9723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Ubuntu  :Docker(Redis)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IP : 172.16.0.2</a:t>
            </a:r>
          </a:p>
          <a:p>
            <a:pPr algn="ctr"/>
            <a:r>
              <a:rPr lang="en-US" b="1" dirty="0"/>
              <a:t>GW : 172.16.0.1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396A5B-6285-418A-8072-CA480FE01DD6}"/>
              </a:ext>
            </a:extLst>
          </p:cNvPr>
          <p:cNvSpPr/>
          <p:nvPr/>
        </p:nvSpPr>
        <p:spPr>
          <a:xfrm>
            <a:off x="716046" y="867508"/>
            <a:ext cx="1646037" cy="1169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CDCD002-5ADA-4A0A-9938-1AED339D139A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rot="10800000" flipV="1">
            <a:off x="8801100" y="2820865"/>
            <a:ext cx="260839" cy="67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CD7B6AC-D3BC-49AA-B068-0FF7DBDC1B1F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>
            <a:off x="1397982" y="2036885"/>
            <a:ext cx="5225557" cy="8513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708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00635" y="3294530"/>
            <a:ext cx="680421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process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290047" y="206188"/>
            <a:ext cx="15239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Core 1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290046" y="891988"/>
            <a:ext cx="15239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Core 2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290045" y="1577788"/>
            <a:ext cx="15239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Core 3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290045" y="2156012"/>
            <a:ext cx="15239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Core 4</a:t>
            </a:r>
            <a:endParaRPr lang="ko-KR" altLang="en-US" dirty="0"/>
          </a:p>
        </p:txBody>
      </p:sp>
      <p:cxnSp>
        <p:nvCxnSpPr>
          <p:cNvPr id="5" name="꺾인 연결선 4"/>
          <p:cNvCxnSpPr>
            <a:endCxn id="22" idx="1"/>
          </p:cNvCxnSpPr>
          <p:nvPr/>
        </p:nvCxnSpPr>
        <p:spPr>
          <a:xfrm rot="5400000" flipH="1" flipV="1">
            <a:off x="1266264" y="1275230"/>
            <a:ext cx="2864224" cy="11833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endCxn id="23" idx="1"/>
          </p:cNvCxnSpPr>
          <p:nvPr/>
        </p:nvCxnSpPr>
        <p:spPr>
          <a:xfrm rot="5400000" flipH="1" flipV="1">
            <a:off x="1611405" y="1615891"/>
            <a:ext cx="2173943" cy="11833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endCxn id="24" idx="1"/>
          </p:cNvCxnSpPr>
          <p:nvPr/>
        </p:nvCxnSpPr>
        <p:spPr>
          <a:xfrm rot="5400000" flipH="1" flipV="1">
            <a:off x="1954303" y="1958789"/>
            <a:ext cx="1488142" cy="11833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endCxn id="25" idx="1"/>
          </p:cNvCxnSpPr>
          <p:nvPr/>
        </p:nvCxnSpPr>
        <p:spPr>
          <a:xfrm flipV="1">
            <a:off x="2106702" y="2384612"/>
            <a:ext cx="1183343" cy="9099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7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0F790B8-A46D-49CB-9F27-10994AAD0C0C}"/>
              </a:ext>
            </a:extLst>
          </p:cNvPr>
          <p:cNvSpPr/>
          <p:nvPr/>
        </p:nvSpPr>
        <p:spPr>
          <a:xfrm>
            <a:off x="716047" y="254950"/>
            <a:ext cx="1518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ESXi</a:t>
            </a:r>
            <a:r>
              <a:rPr lang="en-US" b="1" dirty="0"/>
              <a:t> &amp; Docker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C9E890C-A3C9-4F95-98CC-FF6E14D17B5C}"/>
              </a:ext>
            </a:extLst>
          </p:cNvPr>
          <p:cNvSpPr/>
          <p:nvPr/>
        </p:nvSpPr>
        <p:spPr>
          <a:xfrm>
            <a:off x="1233855" y="2848708"/>
            <a:ext cx="410600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BA5DC90-128D-436F-BD14-D5A2E1E008C5}"/>
              </a:ext>
            </a:extLst>
          </p:cNvPr>
          <p:cNvSpPr/>
          <p:nvPr/>
        </p:nvSpPr>
        <p:spPr>
          <a:xfrm>
            <a:off x="1233854" y="1837593"/>
            <a:ext cx="4106007" cy="852854"/>
          </a:xfrm>
          <a:prstGeom prst="roundRect">
            <a:avLst>
              <a:gd name="adj" fmla="val 9723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VM(OS)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44927DF-791A-45C5-AAC3-39D5C71C049E}"/>
              </a:ext>
            </a:extLst>
          </p:cNvPr>
          <p:cNvSpPr/>
          <p:nvPr/>
        </p:nvSpPr>
        <p:spPr>
          <a:xfrm>
            <a:off x="1233855" y="3921369"/>
            <a:ext cx="4106007" cy="91440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HW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85C66F8-966E-40E7-99D0-3ABE6F932172}"/>
              </a:ext>
            </a:extLst>
          </p:cNvPr>
          <p:cNvSpPr/>
          <p:nvPr/>
        </p:nvSpPr>
        <p:spPr>
          <a:xfrm>
            <a:off x="6852141" y="2848708"/>
            <a:ext cx="4106007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2DFB153-1D07-4D89-A0D8-948C1B5FB796}"/>
              </a:ext>
            </a:extLst>
          </p:cNvPr>
          <p:cNvSpPr/>
          <p:nvPr/>
        </p:nvSpPr>
        <p:spPr>
          <a:xfrm>
            <a:off x="6852140" y="1837593"/>
            <a:ext cx="4106007" cy="852854"/>
          </a:xfrm>
          <a:prstGeom prst="roundRect">
            <a:avLst>
              <a:gd name="adj" fmla="val 97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50FE9DE-86DE-4622-8E2A-088A796907E7}"/>
              </a:ext>
            </a:extLst>
          </p:cNvPr>
          <p:cNvSpPr/>
          <p:nvPr/>
        </p:nvSpPr>
        <p:spPr>
          <a:xfrm>
            <a:off x="6852141" y="3921369"/>
            <a:ext cx="4106007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1859509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0F790B8-A46D-49CB-9F27-10994AAD0C0C}"/>
              </a:ext>
            </a:extLst>
          </p:cNvPr>
          <p:cNvSpPr/>
          <p:nvPr/>
        </p:nvSpPr>
        <p:spPr>
          <a:xfrm>
            <a:off x="716047" y="254950"/>
            <a:ext cx="2208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Docker &amp; Kubernetes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85C66F8-966E-40E7-99D0-3ABE6F932172}"/>
              </a:ext>
            </a:extLst>
          </p:cNvPr>
          <p:cNvSpPr/>
          <p:nvPr/>
        </p:nvSpPr>
        <p:spPr>
          <a:xfrm>
            <a:off x="741484" y="2990927"/>
            <a:ext cx="1255821" cy="58189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2DFB153-1D07-4D89-A0D8-948C1B5FB796}"/>
              </a:ext>
            </a:extLst>
          </p:cNvPr>
          <p:cNvSpPr/>
          <p:nvPr/>
        </p:nvSpPr>
        <p:spPr>
          <a:xfrm>
            <a:off x="741484" y="2347490"/>
            <a:ext cx="1255821" cy="542726"/>
          </a:xfrm>
          <a:prstGeom prst="roundRect">
            <a:avLst>
              <a:gd name="adj" fmla="val 97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50FE9DE-86DE-4622-8E2A-088A796907E7}"/>
              </a:ext>
            </a:extLst>
          </p:cNvPr>
          <p:cNvSpPr/>
          <p:nvPr/>
        </p:nvSpPr>
        <p:spPr>
          <a:xfrm>
            <a:off x="741484" y="3673530"/>
            <a:ext cx="1255821" cy="58189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67CB740-031E-42F6-8DE5-6422CFFF2390}"/>
              </a:ext>
            </a:extLst>
          </p:cNvPr>
          <p:cNvSpPr/>
          <p:nvPr/>
        </p:nvSpPr>
        <p:spPr>
          <a:xfrm>
            <a:off x="2667028" y="2990927"/>
            <a:ext cx="8545342" cy="58189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E383D52-8F77-4E6C-807F-291D2A135FAE}"/>
              </a:ext>
            </a:extLst>
          </p:cNvPr>
          <p:cNvSpPr/>
          <p:nvPr/>
        </p:nvSpPr>
        <p:spPr>
          <a:xfrm>
            <a:off x="2647211" y="3673530"/>
            <a:ext cx="1255821" cy="58189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C4D3D36-B46C-4FE1-A999-792D746ECEDC}"/>
              </a:ext>
            </a:extLst>
          </p:cNvPr>
          <p:cNvSpPr/>
          <p:nvPr/>
        </p:nvSpPr>
        <p:spPr>
          <a:xfrm>
            <a:off x="4083288" y="3673529"/>
            <a:ext cx="1255821" cy="58189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76A53FD-BF80-4EC4-922F-DF4B05393B82}"/>
              </a:ext>
            </a:extLst>
          </p:cNvPr>
          <p:cNvSpPr/>
          <p:nvPr/>
        </p:nvSpPr>
        <p:spPr>
          <a:xfrm>
            <a:off x="5648318" y="3673529"/>
            <a:ext cx="1255821" cy="58189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E19C396-68E4-42A4-B907-609E3D9D3E52}"/>
              </a:ext>
            </a:extLst>
          </p:cNvPr>
          <p:cNvSpPr/>
          <p:nvPr/>
        </p:nvSpPr>
        <p:spPr>
          <a:xfrm>
            <a:off x="7084395" y="3673528"/>
            <a:ext cx="1255821" cy="58189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04CC3D-163B-4393-AC19-1BDD20BDB5AF}"/>
              </a:ext>
            </a:extLst>
          </p:cNvPr>
          <p:cNvSpPr/>
          <p:nvPr/>
        </p:nvSpPr>
        <p:spPr>
          <a:xfrm>
            <a:off x="8520472" y="3673529"/>
            <a:ext cx="1255821" cy="58189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1CB6622-6136-443E-A9C7-76F2FE4331BA}"/>
              </a:ext>
            </a:extLst>
          </p:cNvPr>
          <p:cNvSpPr/>
          <p:nvPr/>
        </p:nvSpPr>
        <p:spPr>
          <a:xfrm>
            <a:off x="9956549" y="3673528"/>
            <a:ext cx="1255821" cy="58189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C8367B4-0455-4790-90F7-C6E4D1D695FE}"/>
              </a:ext>
            </a:extLst>
          </p:cNvPr>
          <p:cNvSpPr/>
          <p:nvPr/>
        </p:nvSpPr>
        <p:spPr>
          <a:xfrm>
            <a:off x="2643555" y="4356133"/>
            <a:ext cx="1255821" cy="58189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HW 1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CA015AE-5BC9-47C5-98EA-2417998A0586}"/>
              </a:ext>
            </a:extLst>
          </p:cNvPr>
          <p:cNvSpPr/>
          <p:nvPr/>
        </p:nvSpPr>
        <p:spPr>
          <a:xfrm>
            <a:off x="4083287" y="4356133"/>
            <a:ext cx="1255821" cy="58189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HW 2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968D3F3-E977-4708-9B8A-CF729B3D1CF4}"/>
              </a:ext>
            </a:extLst>
          </p:cNvPr>
          <p:cNvSpPr/>
          <p:nvPr/>
        </p:nvSpPr>
        <p:spPr>
          <a:xfrm>
            <a:off x="8520472" y="4356133"/>
            <a:ext cx="1255821" cy="58189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HW 5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22F17C8-E95C-4FD1-A636-7A36D6B550CF}"/>
              </a:ext>
            </a:extLst>
          </p:cNvPr>
          <p:cNvSpPr/>
          <p:nvPr/>
        </p:nvSpPr>
        <p:spPr>
          <a:xfrm>
            <a:off x="5648318" y="4329356"/>
            <a:ext cx="1255821" cy="58189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HW 3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6C6A247-381A-41B7-8012-E737A537F3B0}"/>
              </a:ext>
            </a:extLst>
          </p:cNvPr>
          <p:cNvSpPr/>
          <p:nvPr/>
        </p:nvSpPr>
        <p:spPr>
          <a:xfrm>
            <a:off x="7084395" y="4329355"/>
            <a:ext cx="1255821" cy="58189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HW 4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3F33297-0D23-4443-8C18-F85158CC8EC2}"/>
              </a:ext>
            </a:extLst>
          </p:cNvPr>
          <p:cNvSpPr/>
          <p:nvPr/>
        </p:nvSpPr>
        <p:spPr>
          <a:xfrm>
            <a:off x="9956548" y="4329354"/>
            <a:ext cx="1255821" cy="58189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HW 6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C09437B-8A8C-4B4C-AFF3-26E4A33C2A4D}"/>
              </a:ext>
            </a:extLst>
          </p:cNvPr>
          <p:cNvSpPr/>
          <p:nvPr/>
        </p:nvSpPr>
        <p:spPr>
          <a:xfrm>
            <a:off x="741484" y="4420208"/>
            <a:ext cx="1255821" cy="58189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HW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C7C45C-1451-4511-8683-D9A41312B70F}"/>
              </a:ext>
            </a:extLst>
          </p:cNvPr>
          <p:cNvCxnSpPr>
            <a:cxnSpLocks/>
          </p:cNvCxnSpPr>
          <p:nvPr/>
        </p:nvCxnSpPr>
        <p:spPr>
          <a:xfrm>
            <a:off x="2348852" y="1652016"/>
            <a:ext cx="0" cy="408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FD7590C-2804-43E1-9343-EE8587F7B703}"/>
              </a:ext>
            </a:extLst>
          </p:cNvPr>
          <p:cNvSpPr/>
          <p:nvPr/>
        </p:nvSpPr>
        <p:spPr>
          <a:xfrm>
            <a:off x="677747" y="706168"/>
            <a:ext cx="9934565" cy="71540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Docker</a:t>
            </a:r>
          </a:p>
          <a:p>
            <a:r>
              <a:rPr lang="en-US" dirty="0"/>
              <a:t>Registry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4D2DB67-82C4-48FA-AC7C-1DF4621CA253}"/>
              </a:ext>
            </a:extLst>
          </p:cNvPr>
          <p:cNvSpPr/>
          <p:nvPr/>
        </p:nvSpPr>
        <p:spPr>
          <a:xfrm>
            <a:off x="2797770" y="806099"/>
            <a:ext cx="1255821" cy="542726"/>
          </a:xfrm>
          <a:prstGeom prst="roundRect">
            <a:avLst>
              <a:gd name="adj" fmla="val 97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1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98BA03F-7B48-4552-8E52-B308ED1AAF64}"/>
              </a:ext>
            </a:extLst>
          </p:cNvPr>
          <p:cNvSpPr/>
          <p:nvPr/>
        </p:nvSpPr>
        <p:spPr>
          <a:xfrm>
            <a:off x="5828574" y="823946"/>
            <a:ext cx="1255821" cy="542726"/>
          </a:xfrm>
          <a:prstGeom prst="roundRect">
            <a:avLst>
              <a:gd name="adj" fmla="val 97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3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1E54D38-198D-414C-9349-C44C70ACDF6B}"/>
              </a:ext>
            </a:extLst>
          </p:cNvPr>
          <p:cNvSpPr/>
          <p:nvPr/>
        </p:nvSpPr>
        <p:spPr>
          <a:xfrm>
            <a:off x="4329861" y="798127"/>
            <a:ext cx="1255821" cy="542726"/>
          </a:xfrm>
          <a:prstGeom prst="roundRect">
            <a:avLst>
              <a:gd name="adj" fmla="val 97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2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C0D2774-3CE3-4535-A44B-324DF6DDF707}"/>
              </a:ext>
            </a:extLst>
          </p:cNvPr>
          <p:cNvSpPr/>
          <p:nvPr/>
        </p:nvSpPr>
        <p:spPr>
          <a:xfrm>
            <a:off x="7327287" y="833241"/>
            <a:ext cx="1255821" cy="542726"/>
          </a:xfrm>
          <a:prstGeom prst="roundRect">
            <a:avLst>
              <a:gd name="adj" fmla="val 97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4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42092F6-8BB3-49C8-BC1E-F8D60C8875AF}"/>
              </a:ext>
            </a:extLst>
          </p:cNvPr>
          <p:cNvCxnSpPr>
            <a:stCxn id="20" idx="0"/>
            <a:endCxn id="45" idx="2"/>
          </p:cNvCxnSpPr>
          <p:nvPr/>
        </p:nvCxnSpPr>
        <p:spPr>
          <a:xfrm rot="5400000" flipH="1" flipV="1">
            <a:off x="4176535" y="-1431172"/>
            <a:ext cx="971523" cy="65858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D1EDEA-1BD2-408B-AFE3-EBB665D43E82}"/>
              </a:ext>
            </a:extLst>
          </p:cNvPr>
          <p:cNvSpPr txBox="1"/>
          <p:nvPr/>
        </p:nvSpPr>
        <p:spPr>
          <a:xfrm>
            <a:off x="7712305" y="5533010"/>
            <a:ext cx="3228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 4 : 3 </a:t>
            </a:r>
            <a:r>
              <a:rPr lang="ko-KR" altLang="en-US" b="1" dirty="0"/>
              <a:t>개 생성해서 돌려</a:t>
            </a:r>
            <a:endParaRPr lang="en-US" altLang="ko-KR" b="1" dirty="0"/>
          </a:p>
          <a:p>
            <a:r>
              <a:rPr lang="en-US" b="1" dirty="0"/>
              <a:t>Program 2 : </a:t>
            </a:r>
            <a:r>
              <a:rPr lang="en-US" b="1" dirty="0" smtClean="0"/>
              <a:t>1 </a:t>
            </a:r>
            <a:r>
              <a:rPr lang="ko-KR" altLang="en-US" b="1" dirty="0" smtClean="0"/>
              <a:t>개 </a:t>
            </a:r>
            <a:r>
              <a:rPr lang="ko-KR" altLang="en-US" b="1" dirty="0"/>
              <a:t>생성해서 돌려</a:t>
            </a:r>
            <a:endParaRPr lang="en-US" altLang="ko-KR" b="1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409CA00-3AED-4DAC-BF69-E44522915D71}"/>
              </a:ext>
            </a:extLst>
          </p:cNvPr>
          <p:cNvCxnSpPr>
            <a:cxnSpLocks/>
            <a:stCxn id="12" idx="0"/>
          </p:cNvCxnSpPr>
          <p:nvPr/>
        </p:nvCxnSpPr>
        <p:spPr>
          <a:xfrm rot="5400000" flipH="1" flipV="1">
            <a:off x="6750539" y="1573409"/>
            <a:ext cx="1606678" cy="12283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8269653-D6A4-41CC-9170-11728CBAFFCB}"/>
              </a:ext>
            </a:extLst>
          </p:cNvPr>
          <p:cNvSpPr/>
          <p:nvPr/>
        </p:nvSpPr>
        <p:spPr>
          <a:xfrm>
            <a:off x="4049207" y="2315383"/>
            <a:ext cx="1255821" cy="542726"/>
          </a:xfrm>
          <a:prstGeom prst="roundRect">
            <a:avLst>
              <a:gd name="adj" fmla="val 97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4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6394881-7953-43A9-AC0D-0CF8315D5D0E}"/>
              </a:ext>
            </a:extLst>
          </p:cNvPr>
          <p:cNvSpPr/>
          <p:nvPr/>
        </p:nvSpPr>
        <p:spPr>
          <a:xfrm>
            <a:off x="8526332" y="1652016"/>
            <a:ext cx="1255821" cy="542726"/>
          </a:xfrm>
          <a:prstGeom prst="roundRect">
            <a:avLst>
              <a:gd name="adj" fmla="val 97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4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D60CE04-A833-4F00-BF52-FCB12DC02701}"/>
              </a:ext>
            </a:extLst>
          </p:cNvPr>
          <p:cNvSpPr/>
          <p:nvPr/>
        </p:nvSpPr>
        <p:spPr>
          <a:xfrm>
            <a:off x="8549415" y="2279228"/>
            <a:ext cx="1255821" cy="542726"/>
          </a:xfrm>
          <a:prstGeom prst="roundRect">
            <a:avLst>
              <a:gd name="adj" fmla="val 97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4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AB71C52-8EBA-4778-BFDB-76B1F4387D9F}"/>
              </a:ext>
            </a:extLst>
          </p:cNvPr>
          <p:cNvSpPr/>
          <p:nvPr/>
        </p:nvSpPr>
        <p:spPr>
          <a:xfrm>
            <a:off x="7233000" y="2276187"/>
            <a:ext cx="1255821" cy="542726"/>
          </a:xfrm>
          <a:prstGeom prst="roundRect">
            <a:avLst>
              <a:gd name="adj" fmla="val 97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2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1FF843C-666A-4C88-BAA6-78390762582A}"/>
              </a:ext>
            </a:extLst>
          </p:cNvPr>
          <p:cNvSpPr/>
          <p:nvPr/>
        </p:nvSpPr>
        <p:spPr>
          <a:xfrm>
            <a:off x="628692" y="5242065"/>
            <a:ext cx="1255821" cy="58189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Swarm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F7A7893-FF07-473B-9829-052E4CF163F5}"/>
              </a:ext>
            </a:extLst>
          </p:cNvPr>
          <p:cNvSpPr/>
          <p:nvPr/>
        </p:nvSpPr>
        <p:spPr>
          <a:xfrm>
            <a:off x="926150" y="6063923"/>
            <a:ext cx="1255821" cy="58189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Mini</a:t>
            </a:r>
          </a:p>
          <a:p>
            <a:pPr algn="ctr"/>
            <a:r>
              <a:rPr lang="en-US" dirty="0" err="1"/>
              <a:t>Kube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24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0F790B8-A46D-49CB-9F27-10994AAD0C0C}"/>
              </a:ext>
            </a:extLst>
          </p:cNvPr>
          <p:cNvSpPr/>
          <p:nvPr/>
        </p:nvSpPr>
        <p:spPr>
          <a:xfrm>
            <a:off x="716047" y="254950"/>
            <a:ext cx="2208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Docker &amp; Kubernetes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67CB740-031E-42F6-8DE5-6422CFFF2390}"/>
              </a:ext>
            </a:extLst>
          </p:cNvPr>
          <p:cNvSpPr/>
          <p:nvPr/>
        </p:nvSpPr>
        <p:spPr>
          <a:xfrm>
            <a:off x="2625626" y="4219092"/>
            <a:ext cx="8568815" cy="58189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E383D52-8F77-4E6C-807F-291D2A135FAE}"/>
              </a:ext>
            </a:extLst>
          </p:cNvPr>
          <p:cNvSpPr/>
          <p:nvPr/>
        </p:nvSpPr>
        <p:spPr>
          <a:xfrm>
            <a:off x="2629282" y="4901695"/>
            <a:ext cx="1255821" cy="58189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C4D3D36-B46C-4FE1-A999-792D746ECEDC}"/>
              </a:ext>
            </a:extLst>
          </p:cNvPr>
          <p:cNvSpPr/>
          <p:nvPr/>
        </p:nvSpPr>
        <p:spPr>
          <a:xfrm>
            <a:off x="4065359" y="4901694"/>
            <a:ext cx="1255821" cy="58189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76A53FD-BF80-4EC4-922F-DF4B05393B82}"/>
              </a:ext>
            </a:extLst>
          </p:cNvPr>
          <p:cNvSpPr/>
          <p:nvPr/>
        </p:nvSpPr>
        <p:spPr>
          <a:xfrm>
            <a:off x="5630389" y="4901694"/>
            <a:ext cx="1255821" cy="58189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E19C396-68E4-42A4-B907-609E3D9D3E52}"/>
              </a:ext>
            </a:extLst>
          </p:cNvPr>
          <p:cNvSpPr/>
          <p:nvPr/>
        </p:nvSpPr>
        <p:spPr>
          <a:xfrm>
            <a:off x="7066466" y="4901693"/>
            <a:ext cx="1255821" cy="58189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04CC3D-163B-4393-AC19-1BDD20BDB5AF}"/>
              </a:ext>
            </a:extLst>
          </p:cNvPr>
          <p:cNvSpPr/>
          <p:nvPr/>
        </p:nvSpPr>
        <p:spPr>
          <a:xfrm>
            <a:off x="8502543" y="4901694"/>
            <a:ext cx="1255821" cy="58189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1CB6622-6136-443E-A9C7-76F2FE4331BA}"/>
              </a:ext>
            </a:extLst>
          </p:cNvPr>
          <p:cNvSpPr/>
          <p:nvPr/>
        </p:nvSpPr>
        <p:spPr>
          <a:xfrm>
            <a:off x="9938620" y="4901693"/>
            <a:ext cx="1255821" cy="58189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C8367B4-0455-4790-90F7-C6E4D1D695FE}"/>
              </a:ext>
            </a:extLst>
          </p:cNvPr>
          <p:cNvSpPr/>
          <p:nvPr/>
        </p:nvSpPr>
        <p:spPr>
          <a:xfrm>
            <a:off x="2625626" y="5584298"/>
            <a:ext cx="1255821" cy="58189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HW 1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CA015AE-5BC9-47C5-98EA-2417998A0586}"/>
              </a:ext>
            </a:extLst>
          </p:cNvPr>
          <p:cNvSpPr/>
          <p:nvPr/>
        </p:nvSpPr>
        <p:spPr>
          <a:xfrm>
            <a:off x="4065358" y="5584298"/>
            <a:ext cx="1255821" cy="58189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HW 2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968D3F3-E977-4708-9B8A-CF729B3D1CF4}"/>
              </a:ext>
            </a:extLst>
          </p:cNvPr>
          <p:cNvSpPr/>
          <p:nvPr/>
        </p:nvSpPr>
        <p:spPr>
          <a:xfrm>
            <a:off x="8502543" y="5584298"/>
            <a:ext cx="1255821" cy="58189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HW 5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22F17C8-E95C-4FD1-A636-7A36D6B550CF}"/>
              </a:ext>
            </a:extLst>
          </p:cNvPr>
          <p:cNvSpPr/>
          <p:nvPr/>
        </p:nvSpPr>
        <p:spPr>
          <a:xfrm>
            <a:off x="5630389" y="5557521"/>
            <a:ext cx="1255821" cy="58189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HW 3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6C6A247-381A-41B7-8012-E737A537F3B0}"/>
              </a:ext>
            </a:extLst>
          </p:cNvPr>
          <p:cNvSpPr/>
          <p:nvPr/>
        </p:nvSpPr>
        <p:spPr>
          <a:xfrm>
            <a:off x="7066466" y="5557520"/>
            <a:ext cx="1255821" cy="58189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HW 4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3F33297-0D23-4443-8C18-F85158CC8EC2}"/>
              </a:ext>
            </a:extLst>
          </p:cNvPr>
          <p:cNvSpPr/>
          <p:nvPr/>
        </p:nvSpPr>
        <p:spPr>
          <a:xfrm>
            <a:off x="9938619" y="5557519"/>
            <a:ext cx="1255821" cy="58189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HW 6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8269653-D6A4-41CC-9170-11728CBAFFCB}"/>
              </a:ext>
            </a:extLst>
          </p:cNvPr>
          <p:cNvSpPr/>
          <p:nvPr/>
        </p:nvSpPr>
        <p:spPr>
          <a:xfrm>
            <a:off x="2649100" y="1891765"/>
            <a:ext cx="1255821" cy="542726"/>
          </a:xfrm>
          <a:prstGeom prst="roundRect">
            <a:avLst>
              <a:gd name="adj" fmla="val 97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(Django)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D60CE04-A833-4F00-BF52-FCB12DC02701}"/>
              </a:ext>
            </a:extLst>
          </p:cNvPr>
          <p:cNvSpPr/>
          <p:nvPr/>
        </p:nvSpPr>
        <p:spPr>
          <a:xfrm>
            <a:off x="4065358" y="3521867"/>
            <a:ext cx="1255821" cy="542726"/>
          </a:xfrm>
          <a:prstGeom prst="roundRect">
            <a:avLst>
              <a:gd name="adj" fmla="val 97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GRPC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AGENT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AB71C52-8EBA-4778-BFDB-76B1F4387D9F}"/>
              </a:ext>
            </a:extLst>
          </p:cNvPr>
          <p:cNvSpPr/>
          <p:nvPr/>
        </p:nvSpPr>
        <p:spPr>
          <a:xfrm>
            <a:off x="2649099" y="2633074"/>
            <a:ext cx="1255821" cy="542726"/>
          </a:xfrm>
          <a:prstGeom prst="roundRect">
            <a:avLst>
              <a:gd name="adj" fmla="val 97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GRPC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Master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51">
            <a:extLst>
              <a:ext uri="{FF2B5EF4-FFF2-40B4-BE49-F238E27FC236}">
                <a16:creationId xmlns:a16="http://schemas.microsoft.com/office/drawing/2014/main" id="{DD60CE04-A833-4F00-BF52-FCB12DC02701}"/>
              </a:ext>
            </a:extLst>
          </p:cNvPr>
          <p:cNvSpPr/>
          <p:nvPr/>
        </p:nvSpPr>
        <p:spPr>
          <a:xfrm>
            <a:off x="5630388" y="3521867"/>
            <a:ext cx="1255821" cy="542726"/>
          </a:xfrm>
          <a:prstGeom prst="roundRect">
            <a:avLst>
              <a:gd name="adj" fmla="val 97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GRPC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AGENT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51">
            <a:extLst>
              <a:ext uri="{FF2B5EF4-FFF2-40B4-BE49-F238E27FC236}">
                <a16:creationId xmlns:a16="http://schemas.microsoft.com/office/drawing/2014/main" id="{DD60CE04-A833-4F00-BF52-FCB12DC02701}"/>
              </a:ext>
            </a:extLst>
          </p:cNvPr>
          <p:cNvSpPr/>
          <p:nvPr/>
        </p:nvSpPr>
        <p:spPr>
          <a:xfrm>
            <a:off x="7195418" y="3521867"/>
            <a:ext cx="1255821" cy="542726"/>
          </a:xfrm>
          <a:prstGeom prst="roundRect">
            <a:avLst>
              <a:gd name="adj" fmla="val 97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GRPC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AGENT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51">
            <a:extLst>
              <a:ext uri="{FF2B5EF4-FFF2-40B4-BE49-F238E27FC236}">
                <a16:creationId xmlns:a16="http://schemas.microsoft.com/office/drawing/2014/main" id="{DD60CE04-A833-4F00-BF52-FCB12DC02701}"/>
              </a:ext>
            </a:extLst>
          </p:cNvPr>
          <p:cNvSpPr/>
          <p:nvPr/>
        </p:nvSpPr>
        <p:spPr>
          <a:xfrm>
            <a:off x="8682798" y="3521867"/>
            <a:ext cx="1255821" cy="542726"/>
          </a:xfrm>
          <a:prstGeom prst="roundRect">
            <a:avLst>
              <a:gd name="adj" fmla="val 97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GRPC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AGENT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51">
            <a:extLst>
              <a:ext uri="{FF2B5EF4-FFF2-40B4-BE49-F238E27FC236}">
                <a16:creationId xmlns:a16="http://schemas.microsoft.com/office/drawing/2014/main" id="{DD60CE04-A833-4F00-BF52-FCB12DC02701}"/>
              </a:ext>
            </a:extLst>
          </p:cNvPr>
          <p:cNvSpPr/>
          <p:nvPr/>
        </p:nvSpPr>
        <p:spPr>
          <a:xfrm>
            <a:off x="10017778" y="3521867"/>
            <a:ext cx="1255821" cy="542726"/>
          </a:xfrm>
          <a:prstGeom prst="roundRect">
            <a:avLst>
              <a:gd name="adj" fmla="val 97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GRPC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AGENT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">
            <a:extLst>
              <a:ext uri="{FF2B5EF4-FFF2-40B4-BE49-F238E27FC236}">
                <a16:creationId xmlns:a16="http://schemas.microsoft.com/office/drawing/2014/main" id="{E0C7C45C-1451-4511-8683-D9A41312B70F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flipH="1">
            <a:off x="3277010" y="2434491"/>
            <a:ext cx="1" cy="19858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">
            <a:extLst>
              <a:ext uri="{FF2B5EF4-FFF2-40B4-BE49-F238E27FC236}">
                <a16:creationId xmlns:a16="http://schemas.microsoft.com/office/drawing/2014/main" id="{E0C7C45C-1451-4511-8683-D9A41312B70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887506" y="2151529"/>
            <a:ext cx="1761594" cy="1159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55" idx="2"/>
            <a:endCxn id="52" idx="0"/>
          </p:cNvCxnSpPr>
          <p:nvPr/>
        </p:nvCxnSpPr>
        <p:spPr>
          <a:xfrm rot="16200000" flipH="1">
            <a:off x="3812106" y="2640703"/>
            <a:ext cx="346067" cy="14162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55" idx="2"/>
            <a:endCxn id="28" idx="0"/>
          </p:cNvCxnSpPr>
          <p:nvPr/>
        </p:nvCxnSpPr>
        <p:spPr>
          <a:xfrm rot="16200000" flipH="1">
            <a:off x="4594621" y="1858188"/>
            <a:ext cx="346067" cy="29812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>
            <a:stCxn id="55" idx="2"/>
            <a:endCxn id="29" idx="0"/>
          </p:cNvCxnSpPr>
          <p:nvPr/>
        </p:nvCxnSpPr>
        <p:spPr>
          <a:xfrm rot="16200000" flipH="1">
            <a:off x="5377136" y="1075673"/>
            <a:ext cx="346067" cy="4546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55" idx="2"/>
            <a:endCxn id="30" idx="0"/>
          </p:cNvCxnSpPr>
          <p:nvPr/>
        </p:nvCxnSpPr>
        <p:spPr>
          <a:xfrm rot="16200000" flipH="1">
            <a:off x="6120826" y="331983"/>
            <a:ext cx="346067" cy="60336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55" idx="2"/>
            <a:endCxn id="31" idx="0"/>
          </p:cNvCxnSpPr>
          <p:nvPr/>
        </p:nvCxnSpPr>
        <p:spPr>
          <a:xfrm rot="16200000" flipH="1">
            <a:off x="6788316" y="-335507"/>
            <a:ext cx="346067" cy="73686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40">
            <a:extLst>
              <a:ext uri="{FF2B5EF4-FFF2-40B4-BE49-F238E27FC236}">
                <a16:creationId xmlns:a16="http://schemas.microsoft.com/office/drawing/2014/main" id="{3FD7590C-2804-43E1-9343-EE8587F7B703}"/>
              </a:ext>
            </a:extLst>
          </p:cNvPr>
          <p:cNvSpPr/>
          <p:nvPr/>
        </p:nvSpPr>
        <p:spPr>
          <a:xfrm>
            <a:off x="677747" y="706168"/>
            <a:ext cx="9934565" cy="71540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Docker</a:t>
            </a:r>
          </a:p>
          <a:p>
            <a:r>
              <a:rPr lang="en-US" dirty="0"/>
              <a:t>Registry</a:t>
            </a:r>
          </a:p>
        </p:txBody>
      </p:sp>
      <p:sp>
        <p:nvSpPr>
          <p:cNvPr id="61" name="Rectangle: Rounded Corners 49">
            <a:extLst>
              <a:ext uri="{FF2B5EF4-FFF2-40B4-BE49-F238E27FC236}">
                <a16:creationId xmlns:a16="http://schemas.microsoft.com/office/drawing/2014/main" id="{28269653-D6A4-41CC-9170-11728CBAFFCB}"/>
              </a:ext>
            </a:extLst>
          </p:cNvPr>
          <p:cNvSpPr/>
          <p:nvPr/>
        </p:nvSpPr>
        <p:spPr>
          <a:xfrm>
            <a:off x="3437448" y="790039"/>
            <a:ext cx="1255821" cy="542726"/>
          </a:xfrm>
          <a:prstGeom prst="roundRect">
            <a:avLst>
              <a:gd name="adj" fmla="val 97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(Django)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2" name="Rectangle: Rounded Corners 51">
            <a:extLst>
              <a:ext uri="{FF2B5EF4-FFF2-40B4-BE49-F238E27FC236}">
                <a16:creationId xmlns:a16="http://schemas.microsoft.com/office/drawing/2014/main" id="{DD60CE04-A833-4F00-BF52-FCB12DC02701}"/>
              </a:ext>
            </a:extLst>
          </p:cNvPr>
          <p:cNvSpPr/>
          <p:nvPr/>
        </p:nvSpPr>
        <p:spPr>
          <a:xfrm>
            <a:off x="6097860" y="795095"/>
            <a:ext cx="1255821" cy="542726"/>
          </a:xfrm>
          <a:prstGeom prst="roundRect">
            <a:avLst>
              <a:gd name="adj" fmla="val 97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GRPC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AGENT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3" name="Rectangle: Rounded Corners 54">
            <a:extLst>
              <a:ext uri="{FF2B5EF4-FFF2-40B4-BE49-F238E27FC236}">
                <a16:creationId xmlns:a16="http://schemas.microsoft.com/office/drawing/2014/main" id="{7AB71C52-8EBA-4778-BFDB-76B1F4387D9F}"/>
              </a:ext>
            </a:extLst>
          </p:cNvPr>
          <p:cNvSpPr/>
          <p:nvPr/>
        </p:nvSpPr>
        <p:spPr>
          <a:xfrm>
            <a:off x="4767654" y="790039"/>
            <a:ext cx="1255821" cy="542726"/>
          </a:xfrm>
          <a:prstGeom prst="roundRect">
            <a:avLst>
              <a:gd name="adj" fmla="val 97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GRPC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Master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67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0F790B8-A46D-49CB-9F27-10994AAD0C0C}"/>
              </a:ext>
            </a:extLst>
          </p:cNvPr>
          <p:cNvSpPr/>
          <p:nvPr/>
        </p:nvSpPr>
        <p:spPr>
          <a:xfrm>
            <a:off x="716047" y="254950"/>
            <a:ext cx="2208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Docker &amp; Kubernetes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67CB740-031E-42F6-8DE5-6422CFFF2390}"/>
              </a:ext>
            </a:extLst>
          </p:cNvPr>
          <p:cNvSpPr/>
          <p:nvPr/>
        </p:nvSpPr>
        <p:spPr>
          <a:xfrm>
            <a:off x="2625627" y="4219092"/>
            <a:ext cx="1444350" cy="58189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Kubernetes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E383D52-8F77-4E6C-807F-291D2A135FAE}"/>
              </a:ext>
            </a:extLst>
          </p:cNvPr>
          <p:cNvSpPr/>
          <p:nvPr/>
        </p:nvSpPr>
        <p:spPr>
          <a:xfrm>
            <a:off x="2629282" y="4901695"/>
            <a:ext cx="1255821" cy="58189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C8367B4-0455-4790-90F7-C6E4D1D695FE}"/>
              </a:ext>
            </a:extLst>
          </p:cNvPr>
          <p:cNvSpPr/>
          <p:nvPr/>
        </p:nvSpPr>
        <p:spPr>
          <a:xfrm>
            <a:off x="2625626" y="5584298"/>
            <a:ext cx="1255821" cy="58189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HW 1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8269653-D6A4-41CC-9170-11728CBAFFCB}"/>
              </a:ext>
            </a:extLst>
          </p:cNvPr>
          <p:cNvSpPr/>
          <p:nvPr/>
        </p:nvSpPr>
        <p:spPr>
          <a:xfrm>
            <a:off x="2649100" y="1891765"/>
            <a:ext cx="1255821" cy="542726"/>
          </a:xfrm>
          <a:prstGeom prst="roundRect">
            <a:avLst>
              <a:gd name="adj" fmla="val 97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(Django)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D60CE04-A833-4F00-BF52-FCB12DC02701}"/>
              </a:ext>
            </a:extLst>
          </p:cNvPr>
          <p:cNvSpPr/>
          <p:nvPr/>
        </p:nvSpPr>
        <p:spPr>
          <a:xfrm>
            <a:off x="2729318" y="3548908"/>
            <a:ext cx="1255821" cy="542726"/>
          </a:xfrm>
          <a:prstGeom prst="roundRect">
            <a:avLst>
              <a:gd name="adj" fmla="val 97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GRPC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AGENT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AB71C52-8EBA-4778-BFDB-76B1F4387D9F}"/>
              </a:ext>
            </a:extLst>
          </p:cNvPr>
          <p:cNvSpPr/>
          <p:nvPr/>
        </p:nvSpPr>
        <p:spPr>
          <a:xfrm>
            <a:off x="2649099" y="2633074"/>
            <a:ext cx="1255821" cy="542726"/>
          </a:xfrm>
          <a:prstGeom prst="roundRect">
            <a:avLst>
              <a:gd name="adj" fmla="val 97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GRPC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Master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">
            <a:extLst>
              <a:ext uri="{FF2B5EF4-FFF2-40B4-BE49-F238E27FC236}">
                <a16:creationId xmlns:a16="http://schemas.microsoft.com/office/drawing/2014/main" id="{E0C7C45C-1451-4511-8683-D9A41312B70F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flipH="1">
            <a:off x="3277010" y="2434491"/>
            <a:ext cx="1" cy="19858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">
            <a:extLst>
              <a:ext uri="{FF2B5EF4-FFF2-40B4-BE49-F238E27FC236}">
                <a16:creationId xmlns:a16="http://schemas.microsoft.com/office/drawing/2014/main" id="{E0C7C45C-1451-4511-8683-D9A41312B70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887506" y="2151529"/>
            <a:ext cx="1761594" cy="1159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55" idx="2"/>
            <a:endCxn id="52" idx="0"/>
          </p:cNvCxnSpPr>
          <p:nvPr/>
        </p:nvCxnSpPr>
        <p:spPr>
          <a:xfrm rot="16200000" flipH="1">
            <a:off x="3130565" y="3322244"/>
            <a:ext cx="373108" cy="802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40">
            <a:extLst>
              <a:ext uri="{FF2B5EF4-FFF2-40B4-BE49-F238E27FC236}">
                <a16:creationId xmlns:a16="http://schemas.microsoft.com/office/drawing/2014/main" id="{3FD7590C-2804-43E1-9343-EE8587F7B703}"/>
              </a:ext>
            </a:extLst>
          </p:cNvPr>
          <p:cNvSpPr/>
          <p:nvPr/>
        </p:nvSpPr>
        <p:spPr>
          <a:xfrm>
            <a:off x="677747" y="706168"/>
            <a:ext cx="9934565" cy="71540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Docker</a:t>
            </a:r>
          </a:p>
          <a:p>
            <a:r>
              <a:rPr lang="en-US" dirty="0"/>
              <a:t>Registry</a:t>
            </a:r>
          </a:p>
        </p:txBody>
      </p:sp>
      <p:sp>
        <p:nvSpPr>
          <p:cNvPr id="61" name="Rectangle: Rounded Corners 49">
            <a:extLst>
              <a:ext uri="{FF2B5EF4-FFF2-40B4-BE49-F238E27FC236}">
                <a16:creationId xmlns:a16="http://schemas.microsoft.com/office/drawing/2014/main" id="{28269653-D6A4-41CC-9170-11728CBAFFCB}"/>
              </a:ext>
            </a:extLst>
          </p:cNvPr>
          <p:cNvSpPr/>
          <p:nvPr/>
        </p:nvSpPr>
        <p:spPr>
          <a:xfrm>
            <a:off x="3437448" y="790039"/>
            <a:ext cx="1255821" cy="542726"/>
          </a:xfrm>
          <a:prstGeom prst="roundRect">
            <a:avLst>
              <a:gd name="adj" fmla="val 97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(Django)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2" name="Rectangle: Rounded Corners 51">
            <a:extLst>
              <a:ext uri="{FF2B5EF4-FFF2-40B4-BE49-F238E27FC236}">
                <a16:creationId xmlns:a16="http://schemas.microsoft.com/office/drawing/2014/main" id="{DD60CE04-A833-4F00-BF52-FCB12DC02701}"/>
              </a:ext>
            </a:extLst>
          </p:cNvPr>
          <p:cNvSpPr/>
          <p:nvPr/>
        </p:nvSpPr>
        <p:spPr>
          <a:xfrm>
            <a:off x="6097860" y="795095"/>
            <a:ext cx="1255821" cy="542726"/>
          </a:xfrm>
          <a:prstGeom prst="roundRect">
            <a:avLst>
              <a:gd name="adj" fmla="val 97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GRPC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AGENT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3" name="Rectangle: Rounded Corners 54">
            <a:extLst>
              <a:ext uri="{FF2B5EF4-FFF2-40B4-BE49-F238E27FC236}">
                <a16:creationId xmlns:a16="http://schemas.microsoft.com/office/drawing/2014/main" id="{7AB71C52-8EBA-4778-BFDB-76B1F4387D9F}"/>
              </a:ext>
            </a:extLst>
          </p:cNvPr>
          <p:cNvSpPr/>
          <p:nvPr/>
        </p:nvSpPr>
        <p:spPr>
          <a:xfrm>
            <a:off x="4767654" y="790039"/>
            <a:ext cx="1255821" cy="542726"/>
          </a:xfrm>
          <a:prstGeom prst="roundRect">
            <a:avLst>
              <a:gd name="adj" fmla="val 97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GRPC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Master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58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0F790B8-A46D-49CB-9F27-10994AAD0C0C}"/>
              </a:ext>
            </a:extLst>
          </p:cNvPr>
          <p:cNvSpPr/>
          <p:nvPr/>
        </p:nvSpPr>
        <p:spPr>
          <a:xfrm>
            <a:off x="716047" y="254950"/>
            <a:ext cx="2821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Docker &amp; </a:t>
            </a:r>
            <a:r>
              <a:rPr lang="en-US" b="1" dirty="0" smtClean="0"/>
              <a:t>Kubernetes (S-oil)</a:t>
            </a:r>
            <a:endParaRPr lang="en-US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67CB740-031E-42F6-8DE5-6422CFFF2390}"/>
              </a:ext>
            </a:extLst>
          </p:cNvPr>
          <p:cNvSpPr/>
          <p:nvPr/>
        </p:nvSpPr>
        <p:spPr>
          <a:xfrm>
            <a:off x="2625627" y="4219092"/>
            <a:ext cx="1632608" cy="58189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E383D52-8F77-4E6C-807F-291D2A135FAE}"/>
              </a:ext>
            </a:extLst>
          </p:cNvPr>
          <p:cNvSpPr/>
          <p:nvPr/>
        </p:nvSpPr>
        <p:spPr>
          <a:xfrm>
            <a:off x="2629281" y="4901695"/>
            <a:ext cx="1628953" cy="58189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C8367B4-0455-4790-90F7-C6E4D1D695FE}"/>
              </a:ext>
            </a:extLst>
          </p:cNvPr>
          <p:cNvSpPr/>
          <p:nvPr/>
        </p:nvSpPr>
        <p:spPr>
          <a:xfrm>
            <a:off x="2625626" y="5584298"/>
            <a:ext cx="1632608" cy="58189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/>
              <a:t>HW</a:t>
            </a:r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8269653-D6A4-41CC-9170-11728CBAFFCB}"/>
              </a:ext>
            </a:extLst>
          </p:cNvPr>
          <p:cNvSpPr/>
          <p:nvPr/>
        </p:nvSpPr>
        <p:spPr>
          <a:xfrm>
            <a:off x="2649101" y="1891764"/>
            <a:ext cx="3760664" cy="640597"/>
          </a:xfrm>
          <a:prstGeom prst="roundRect">
            <a:avLst>
              <a:gd name="adj" fmla="val 972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(Django) :  gRPC Call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AB71C52-8EBA-4778-BFDB-76B1F4387D9F}"/>
              </a:ext>
            </a:extLst>
          </p:cNvPr>
          <p:cNvSpPr/>
          <p:nvPr/>
        </p:nvSpPr>
        <p:spPr>
          <a:xfrm>
            <a:off x="2649099" y="3108300"/>
            <a:ext cx="3760666" cy="937151"/>
          </a:xfrm>
          <a:prstGeom prst="roundRect">
            <a:avLst>
              <a:gd name="adj" fmla="val 1102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</a:t>
            </a:r>
            <a:r>
              <a:rPr lang="en-US" b="1" dirty="0" smtClean="0">
                <a:solidFill>
                  <a:schemeClr val="tx1"/>
                </a:solidFill>
              </a:rPr>
              <a:t>RPC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Master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(Multi-processing)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">
            <a:extLst>
              <a:ext uri="{FF2B5EF4-FFF2-40B4-BE49-F238E27FC236}">
                <a16:creationId xmlns:a16="http://schemas.microsoft.com/office/drawing/2014/main" id="{E0C7C45C-1451-4511-8683-D9A41312B70F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flipH="1">
            <a:off x="4529432" y="2532361"/>
            <a:ext cx="1" cy="57593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">
            <a:extLst>
              <a:ext uri="{FF2B5EF4-FFF2-40B4-BE49-F238E27FC236}">
                <a16:creationId xmlns:a16="http://schemas.microsoft.com/office/drawing/2014/main" id="{E0C7C45C-1451-4511-8683-D9A41312B70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887506" y="2151529"/>
            <a:ext cx="1761594" cy="1159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29432" y="2603336"/>
            <a:ext cx="103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protobuf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174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0F790B8-A46D-49CB-9F27-10994AAD0C0C}"/>
              </a:ext>
            </a:extLst>
          </p:cNvPr>
          <p:cNvSpPr/>
          <p:nvPr/>
        </p:nvSpPr>
        <p:spPr>
          <a:xfrm>
            <a:off x="6471388" y="393333"/>
            <a:ext cx="1439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GRPC Master</a:t>
            </a:r>
            <a:endParaRPr lang="en-US" b="1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676917" y="1156447"/>
            <a:ext cx="1531036" cy="1138518"/>
          </a:xfrm>
          <a:prstGeom prst="roundRect">
            <a:avLst>
              <a:gd name="adj" fmla="val 10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Django</a:t>
            </a:r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>
            <a:off x="881379" y="1569938"/>
            <a:ext cx="795537" cy="220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20F790B8-A46D-49CB-9F27-10994AAD0C0C}"/>
              </a:ext>
            </a:extLst>
          </p:cNvPr>
          <p:cNvSpPr/>
          <p:nvPr/>
        </p:nvSpPr>
        <p:spPr>
          <a:xfrm>
            <a:off x="484353" y="1255550"/>
            <a:ext cx="801820" cy="2333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Request</a:t>
            </a:r>
            <a:endParaRPr lang="en-US" b="1" dirty="0"/>
          </a:p>
        </p:txBody>
      </p:sp>
      <p:sp>
        <p:nvSpPr>
          <p:cNvPr id="14" name="오른쪽 화살표 13"/>
          <p:cNvSpPr/>
          <p:nvPr/>
        </p:nvSpPr>
        <p:spPr>
          <a:xfrm>
            <a:off x="3305519" y="1615253"/>
            <a:ext cx="795537" cy="220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101056" y="1156447"/>
            <a:ext cx="1531036" cy="1138518"/>
          </a:xfrm>
          <a:prstGeom prst="roundRect">
            <a:avLst>
              <a:gd name="adj" fmla="val 10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gRPC</a:t>
            </a:r>
          </a:p>
          <a:p>
            <a:pPr algn="ctr"/>
            <a:r>
              <a:rPr lang="en-US" altLang="ko-KR" dirty="0" smtClean="0"/>
              <a:t>Stub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5759677" y="1615253"/>
            <a:ext cx="795537" cy="220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778119" y="1255550"/>
            <a:ext cx="1531036" cy="1138518"/>
          </a:xfrm>
          <a:prstGeom prst="roundRect">
            <a:avLst>
              <a:gd name="adj" fmla="val 10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gRPC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>
            <a:off x="8436740" y="1714356"/>
            <a:ext cx="795537" cy="220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232277" y="1255550"/>
            <a:ext cx="1531036" cy="1138518"/>
          </a:xfrm>
          <a:prstGeom prst="roundRect">
            <a:avLst>
              <a:gd name="adj" fmla="val 10199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212214" y="860612"/>
            <a:ext cx="4821033" cy="18377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423991" y="860612"/>
            <a:ext cx="4821033" cy="18377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0F790B8-A46D-49CB-9F27-10994AAD0C0C}"/>
              </a:ext>
            </a:extLst>
          </p:cNvPr>
          <p:cNvSpPr/>
          <p:nvPr/>
        </p:nvSpPr>
        <p:spPr>
          <a:xfrm>
            <a:off x="868447" y="407350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WEB</a:t>
            </a:r>
            <a:endParaRPr lang="en-US" b="1" dirty="0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20F790B8-A46D-49CB-9F27-10994AAD0C0C}"/>
              </a:ext>
            </a:extLst>
          </p:cNvPr>
          <p:cNvSpPr/>
          <p:nvPr/>
        </p:nvSpPr>
        <p:spPr>
          <a:xfrm>
            <a:off x="5657773" y="1255550"/>
            <a:ext cx="1032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protobuf</a:t>
            </a:r>
            <a:endParaRPr lang="en-US" b="1" dirty="0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20F790B8-A46D-49CB-9F27-10994AAD0C0C}"/>
              </a:ext>
            </a:extLst>
          </p:cNvPr>
          <p:cNvSpPr/>
          <p:nvPr/>
        </p:nvSpPr>
        <p:spPr>
          <a:xfrm>
            <a:off x="9635930" y="3459262"/>
            <a:ext cx="697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Redis</a:t>
            </a:r>
            <a:endParaRPr lang="en-US" b="1" dirty="0"/>
          </a:p>
        </p:txBody>
      </p:sp>
      <p:cxnSp>
        <p:nvCxnSpPr>
          <p:cNvPr id="8" name="직선 화살표 연결선 7"/>
          <p:cNvCxnSpPr>
            <a:stCxn id="20" idx="2"/>
            <a:endCxn id="25" idx="0"/>
          </p:cNvCxnSpPr>
          <p:nvPr/>
        </p:nvCxnSpPr>
        <p:spPr>
          <a:xfrm flipH="1">
            <a:off x="9984648" y="2394068"/>
            <a:ext cx="13147" cy="10651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0">
            <a:extLst>
              <a:ext uri="{FF2B5EF4-FFF2-40B4-BE49-F238E27FC236}">
                <a16:creationId xmlns:a16="http://schemas.microsoft.com/office/drawing/2014/main" id="{20F790B8-A46D-49CB-9F27-10994AAD0C0C}"/>
              </a:ext>
            </a:extLst>
          </p:cNvPr>
          <p:cNvSpPr/>
          <p:nvPr/>
        </p:nvSpPr>
        <p:spPr>
          <a:xfrm>
            <a:off x="8309155" y="3063146"/>
            <a:ext cx="1603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Protobuf(data)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5270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0F790B8-A46D-49CB-9F27-10994AAD0C0C}"/>
              </a:ext>
            </a:extLst>
          </p:cNvPr>
          <p:cNvSpPr/>
          <p:nvPr/>
        </p:nvSpPr>
        <p:spPr>
          <a:xfrm>
            <a:off x="6471388" y="393333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GRPC (S-oil)</a:t>
            </a:r>
            <a:endParaRPr lang="en-US" b="1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1676917" y="1156447"/>
            <a:ext cx="1531036" cy="1138518"/>
          </a:xfrm>
          <a:prstGeom prst="roundRect">
            <a:avLst>
              <a:gd name="adj" fmla="val 10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Django</a:t>
            </a:r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>
            <a:off x="881379" y="1569938"/>
            <a:ext cx="795537" cy="220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20F790B8-A46D-49CB-9F27-10994AAD0C0C}"/>
              </a:ext>
            </a:extLst>
          </p:cNvPr>
          <p:cNvSpPr/>
          <p:nvPr/>
        </p:nvSpPr>
        <p:spPr>
          <a:xfrm>
            <a:off x="484353" y="1255550"/>
            <a:ext cx="801820" cy="2333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Request</a:t>
            </a:r>
            <a:endParaRPr lang="en-US" b="1" dirty="0"/>
          </a:p>
        </p:txBody>
      </p:sp>
      <p:sp>
        <p:nvSpPr>
          <p:cNvPr id="14" name="오른쪽 화살표 13"/>
          <p:cNvSpPr/>
          <p:nvPr/>
        </p:nvSpPr>
        <p:spPr>
          <a:xfrm>
            <a:off x="3305519" y="1615253"/>
            <a:ext cx="795537" cy="220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056657" y="1156447"/>
            <a:ext cx="1531036" cy="1138518"/>
          </a:xfrm>
          <a:prstGeom prst="roundRect">
            <a:avLst>
              <a:gd name="adj" fmla="val 10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gRPC</a:t>
            </a:r>
          </a:p>
          <a:p>
            <a:pPr algn="ctr"/>
            <a:r>
              <a:rPr lang="en-US" altLang="ko-KR" dirty="0" smtClean="0"/>
              <a:t>Stub</a:t>
            </a:r>
            <a:endParaRPr lang="ko-KR" altLang="en-US" dirty="0"/>
          </a:p>
        </p:txBody>
      </p:sp>
      <p:sp>
        <p:nvSpPr>
          <p:cNvPr id="17" name="오른쪽 화살표 16"/>
          <p:cNvSpPr/>
          <p:nvPr/>
        </p:nvSpPr>
        <p:spPr>
          <a:xfrm>
            <a:off x="5759677" y="1615253"/>
            <a:ext cx="795537" cy="220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778119" y="1255550"/>
            <a:ext cx="1531036" cy="1138518"/>
          </a:xfrm>
          <a:prstGeom prst="roundRect">
            <a:avLst>
              <a:gd name="adj" fmla="val 10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gRPC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>
            <a:off x="8436740" y="1714356"/>
            <a:ext cx="795537" cy="220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232277" y="1255550"/>
            <a:ext cx="1531036" cy="1138518"/>
          </a:xfrm>
          <a:prstGeom prst="roundRect">
            <a:avLst>
              <a:gd name="adj" fmla="val 10199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212214" y="860612"/>
            <a:ext cx="4821033" cy="18377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423991" y="860611"/>
            <a:ext cx="4821033" cy="28597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0F790B8-A46D-49CB-9F27-10994AAD0C0C}"/>
              </a:ext>
            </a:extLst>
          </p:cNvPr>
          <p:cNvSpPr/>
          <p:nvPr/>
        </p:nvSpPr>
        <p:spPr>
          <a:xfrm>
            <a:off x="868447" y="407350"/>
            <a:ext cx="636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WEB</a:t>
            </a:r>
            <a:endParaRPr lang="en-US" b="1" dirty="0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20F790B8-A46D-49CB-9F27-10994AAD0C0C}"/>
              </a:ext>
            </a:extLst>
          </p:cNvPr>
          <p:cNvSpPr/>
          <p:nvPr/>
        </p:nvSpPr>
        <p:spPr>
          <a:xfrm>
            <a:off x="5657773" y="1255550"/>
            <a:ext cx="1032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protobuf</a:t>
            </a:r>
            <a:endParaRPr lang="en-US" b="1" dirty="0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20F790B8-A46D-49CB-9F27-10994AAD0C0C}"/>
              </a:ext>
            </a:extLst>
          </p:cNvPr>
          <p:cNvSpPr/>
          <p:nvPr/>
        </p:nvSpPr>
        <p:spPr>
          <a:xfrm>
            <a:off x="4182879" y="3926541"/>
            <a:ext cx="1322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GRPC Agent</a:t>
            </a:r>
            <a:endParaRPr lang="en-US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455184" y="4690811"/>
            <a:ext cx="1531036" cy="1138518"/>
          </a:xfrm>
          <a:prstGeom prst="roundRect">
            <a:avLst>
              <a:gd name="adj" fmla="val 10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gRPC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sp>
        <p:nvSpPr>
          <p:cNvPr id="27" name="오른쪽 화살표 26"/>
          <p:cNvSpPr/>
          <p:nvPr/>
        </p:nvSpPr>
        <p:spPr>
          <a:xfrm>
            <a:off x="6113805" y="5149617"/>
            <a:ext cx="795537" cy="220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6909342" y="4690811"/>
            <a:ext cx="1531036" cy="1138518"/>
          </a:xfrm>
          <a:prstGeom prst="roundRect">
            <a:avLst>
              <a:gd name="adj" fmla="val 10199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4101056" y="4295873"/>
            <a:ext cx="4821033" cy="18377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8601763" y="2969589"/>
            <a:ext cx="1531036" cy="708052"/>
          </a:xfrm>
          <a:prstGeom prst="roundRect">
            <a:avLst>
              <a:gd name="adj" fmla="val 10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gRPC</a:t>
            </a:r>
          </a:p>
          <a:p>
            <a:pPr algn="ctr"/>
            <a:r>
              <a:rPr lang="en-US" altLang="ko-KR" dirty="0" smtClean="0"/>
              <a:t>Stub</a:t>
            </a:r>
            <a:endParaRPr lang="ko-KR" altLang="en-US" dirty="0"/>
          </a:p>
        </p:txBody>
      </p:sp>
      <p:sp>
        <p:nvSpPr>
          <p:cNvPr id="37" name="오른쪽 화살표 36"/>
          <p:cNvSpPr/>
          <p:nvPr/>
        </p:nvSpPr>
        <p:spPr>
          <a:xfrm rot="6901087">
            <a:off x="8969513" y="2595036"/>
            <a:ext cx="795537" cy="220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 rot="9043178">
            <a:off x="5404391" y="3992868"/>
            <a:ext cx="3479686" cy="159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Rectangle 10">
            <a:extLst>
              <a:ext uri="{FF2B5EF4-FFF2-40B4-BE49-F238E27FC236}">
                <a16:creationId xmlns:a16="http://schemas.microsoft.com/office/drawing/2014/main" id="{20F790B8-A46D-49CB-9F27-10994AAD0C0C}"/>
              </a:ext>
            </a:extLst>
          </p:cNvPr>
          <p:cNvSpPr/>
          <p:nvPr/>
        </p:nvSpPr>
        <p:spPr>
          <a:xfrm>
            <a:off x="6124717" y="3650608"/>
            <a:ext cx="1032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protobuf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102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414</Words>
  <Application>Microsoft Office PowerPoint</Application>
  <PresentationFormat>와이드스크린</PresentationFormat>
  <Paragraphs>269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pro4400</dc:creator>
  <cp:lastModifiedBy>대일 양</cp:lastModifiedBy>
  <cp:revision>87</cp:revision>
  <dcterms:created xsi:type="dcterms:W3CDTF">2020-03-02T00:52:47Z</dcterms:created>
  <dcterms:modified xsi:type="dcterms:W3CDTF">2020-03-02T09:07:46Z</dcterms:modified>
</cp:coreProperties>
</file>