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2" r:id="rId6"/>
    <p:sldId id="259" r:id="rId7"/>
    <p:sldId id="264" r:id="rId8"/>
    <p:sldId id="263" r:id="rId9"/>
    <p:sldId id="265" r:id="rId10"/>
    <p:sldId id="266" r:id="rId11"/>
    <p:sldId id="267" r:id="rId12"/>
    <p:sldId id="261"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3F2044-5B90-4150-85C4-AC3C0B27A96B}" v="87" dt="2025-01-20T19:13:07.3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6" d="100"/>
          <a:sy n="96" d="100"/>
        </p:scale>
        <p:origin x="258"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Slentz" userId="8bbb6d01-dc12-44a1-b2c6-a85841ce0e5a" providerId="ADAL" clId="{8C3F2044-5B90-4150-85C4-AC3C0B27A96B}"/>
    <pc:docChg chg="undo custSel addSld modSld sldOrd">
      <pc:chgData name="Michael Slentz" userId="8bbb6d01-dc12-44a1-b2c6-a85841ce0e5a" providerId="ADAL" clId="{8C3F2044-5B90-4150-85C4-AC3C0B27A96B}" dt="2025-01-20T19:13:10.944" v="3639" actId="26606"/>
      <pc:docMkLst>
        <pc:docMk/>
      </pc:docMkLst>
      <pc:sldChg chg="addSp modSp mod setBg">
        <pc:chgData name="Michael Slentz" userId="8bbb6d01-dc12-44a1-b2c6-a85841ce0e5a" providerId="ADAL" clId="{8C3F2044-5B90-4150-85C4-AC3C0B27A96B}" dt="2025-01-13T22:57:08.740" v="494" actId="26606"/>
        <pc:sldMkLst>
          <pc:docMk/>
          <pc:sldMk cId="3129366434" sldId="256"/>
        </pc:sldMkLst>
        <pc:spChg chg="mod">
          <ac:chgData name="Michael Slentz" userId="8bbb6d01-dc12-44a1-b2c6-a85841ce0e5a" providerId="ADAL" clId="{8C3F2044-5B90-4150-85C4-AC3C0B27A96B}" dt="2025-01-13T22:57:08.740" v="494" actId="26606"/>
          <ac:spMkLst>
            <pc:docMk/>
            <pc:sldMk cId="3129366434" sldId="256"/>
            <ac:spMk id="2" creationId="{C8709BA4-CE1D-B50C-490C-8E235E201B6B}"/>
          </ac:spMkLst>
        </pc:spChg>
        <pc:spChg chg="mod">
          <ac:chgData name="Michael Slentz" userId="8bbb6d01-dc12-44a1-b2c6-a85841ce0e5a" providerId="ADAL" clId="{8C3F2044-5B90-4150-85C4-AC3C0B27A96B}" dt="2025-01-13T22:57:08.740" v="494" actId="26606"/>
          <ac:spMkLst>
            <pc:docMk/>
            <pc:sldMk cId="3129366434" sldId="256"/>
            <ac:spMk id="3" creationId="{8CD3E9C6-55B4-F621-997D-D9A16453C1E9}"/>
          </ac:spMkLst>
        </pc:spChg>
        <pc:spChg chg="add">
          <ac:chgData name="Michael Slentz" userId="8bbb6d01-dc12-44a1-b2c6-a85841ce0e5a" providerId="ADAL" clId="{8C3F2044-5B90-4150-85C4-AC3C0B27A96B}" dt="2025-01-13T22:57:08.740" v="494" actId="26606"/>
          <ac:spMkLst>
            <pc:docMk/>
            <pc:sldMk cId="3129366434" sldId="256"/>
            <ac:spMk id="8" creationId="{FFD48BC7-DC40-47DE-87EE-9F4B6ECB9ABB}"/>
          </ac:spMkLst>
        </pc:spChg>
        <pc:spChg chg="add">
          <ac:chgData name="Michael Slentz" userId="8bbb6d01-dc12-44a1-b2c6-a85841ce0e5a" providerId="ADAL" clId="{8C3F2044-5B90-4150-85C4-AC3C0B27A96B}" dt="2025-01-13T22:57:08.740" v="494" actId="26606"/>
          <ac:spMkLst>
            <pc:docMk/>
            <pc:sldMk cId="3129366434" sldId="256"/>
            <ac:spMk id="10" creationId="{E502BBC7-2C76-46F3-BC24-5985BC13DB88}"/>
          </ac:spMkLst>
        </pc:spChg>
        <pc:spChg chg="add">
          <ac:chgData name="Michael Slentz" userId="8bbb6d01-dc12-44a1-b2c6-a85841ce0e5a" providerId="ADAL" clId="{8C3F2044-5B90-4150-85C4-AC3C0B27A96B}" dt="2025-01-13T22:57:08.740" v="494" actId="26606"/>
          <ac:spMkLst>
            <pc:docMk/>
            <pc:sldMk cId="3129366434" sldId="256"/>
            <ac:spMk id="12" creationId="{C7F28D52-2A5F-4D23-81AE-7CB8B591C7AF}"/>
          </ac:spMkLst>
        </pc:spChg>
        <pc:spChg chg="add">
          <ac:chgData name="Michael Slentz" userId="8bbb6d01-dc12-44a1-b2c6-a85841ce0e5a" providerId="ADAL" clId="{8C3F2044-5B90-4150-85C4-AC3C0B27A96B}" dt="2025-01-13T22:57:08.740" v="494" actId="26606"/>
          <ac:spMkLst>
            <pc:docMk/>
            <pc:sldMk cId="3129366434" sldId="256"/>
            <ac:spMk id="14" creationId="{3629484E-3792-4B3D-89AD-7C8A1ED0E0D4}"/>
          </ac:spMkLst>
        </pc:spChg>
      </pc:sldChg>
      <pc:sldChg chg="addSp delSp modSp mod setBg">
        <pc:chgData name="Michael Slentz" userId="8bbb6d01-dc12-44a1-b2c6-a85841ce0e5a" providerId="ADAL" clId="{8C3F2044-5B90-4150-85C4-AC3C0B27A96B}" dt="2025-01-13T22:56:39.734" v="493" actId="26606"/>
        <pc:sldMkLst>
          <pc:docMk/>
          <pc:sldMk cId="15939818" sldId="257"/>
        </pc:sldMkLst>
        <pc:spChg chg="mod">
          <ac:chgData name="Michael Slentz" userId="8bbb6d01-dc12-44a1-b2c6-a85841ce0e5a" providerId="ADAL" clId="{8C3F2044-5B90-4150-85C4-AC3C0B27A96B}" dt="2025-01-13T22:56:39.734" v="493" actId="26606"/>
          <ac:spMkLst>
            <pc:docMk/>
            <pc:sldMk cId="15939818" sldId="257"/>
            <ac:spMk id="2" creationId="{FED013D3-0E18-966E-C92C-9BB049DB0CD9}"/>
          </ac:spMkLst>
        </pc:spChg>
        <pc:spChg chg="add">
          <ac:chgData name="Michael Slentz" userId="8bbb6d01-dc12-44a1-b2c6-a85841ce0e5a" providerId="ADAL" clId="{8C3F2044-5B90-4150-85C4-AC3C0B27A96B}" dt="2025-01-13T22:56:39.734" v="493" actId="26606"/>
          <ac:spMkLst>
            <pc:docMk/>
            <pc:sldMk cId="15939818" sldId="257"/>
            <ac:spMk id="9" creationId="{53B021B3-DE93-4AB7-8A18-CF5F1CED88B8}"/>
          </ac:spMkLst>
        </pc:spChg>
        <pc:spChg chg="add">
          <ac:chgData name="Michael Slentz" userId="8bbb6d01-dc12-44a1-b2c6-a85841ce0e5a" providerId="ADAL" clId="{8C3F2044-5B90-4150-85C4-AC3C0B27A96B}" dt="2025-01-13T22:56:39.734" v="493" actId="26606"/>
          <ac:spMkLst>
            <pc:docMk/>
            <pc:sldMk cId="15939818" sldId="257"/>
            <ac:spMk id="11" creationId="{52D502E5-F6B4-4D58-B4AE-FC466FF15EE8}"/>
          </ac:spMkLst>
        </pc:spChg>
        <pc:spChg chg="add">
          <ac:chgData name="Michael Slentz" userId="8bbb6d01-dc12-44a1-b2c6-a85841ce0e5a" providerId="ADAL" clId="{8C3F2044-5B90-4150-85C4-AC3C0B27A96B}" dt="2025-01-13T22:56:39.734" v="493" actId="26606"/>
          <ac:spMkLst>
            <pc:docMk/>
            <pc:sldMk cId="15939818" sldId="257"/>
            <ac:spMk id="13" creationId="{9DECDBF4-02B6-4BB4-B65B-B8107AD6A9E8}"/>
          </ac:spMkLst>
        </pc:spChg>
        <pc:graphicFrameChg chg="add">
          <ac:chgData name="Michael Slentz" userId="8bbb6d01-dc12-44a1-b2c6-a85841ce0e5a" providerId="ADAL" clId="{8C3F2044-5B90-4150-85C4-AC3C0B27A96B}" dt="2025-01-13T22:56:39.734" v="493" actId="26606"/>
          <ac:graphicFrameMkLst>
            <pc:docMk/>
            <pc:sldMk cId="15939818" sldId="257"/>
            <ac:graphicFrameMk id="5" creationId="{A2B25560-B10D-46A3-2197-680BD45B2406}"/>
          </ac:graphicFrameMkLst>
        </pc:graphicFrameChg>
      </pc:sldChg>
      <pc:sldChg chg="addSp delSp modSp mod setBg">
        <pc:chgData name="Michael Slentz" userId="8bbb6d01-dc12-44a1-b2c6-a85841ce0e5a" providerId="ADAL" clId="{8C3F2044-5B90-4150-85C4-AC3C0B27A96B}" dt="2025-01-13T22:56:26.297" v="492" actId="26606"/>
        <pc:sldMkLst>
          <pc:docMk/>
          <pc:sldMk cId="1849624044" sldId="258"/>
        </pc:sldMkLst>
        <pc:spChg chg="mod">
          <ac:chgData name="Michael Slentz" userId="8bbb6d01-dc12-44a1-b2c6-a85841ce0e5a" providerId="ADAL" clId="{8C3F2044-5B90-4150-85C4-AC3C0B27A96B}" dt="2025-01-13T22:56:26.297" v="492" actId="26606"/>
          <ac:spMkLst>
            <pc:docMk/>
            <pc:sldMk cId="1849624044" sldId="258"/>
            <ac:spMk id="2" creationId="{4D92D2FC-15EF-46BC-92D0-724C393B0B36}"/>
          </ac:spMkLst>
        </pc:spChg>
        <pc:spChg chg="add">
          <ac:chgData name="Michael Slentz" userId="8bbb6d01-dc12-44a1-b2c6-a85841ce0e5a" providerId="ADAL" clId="{8C3F2044-5B90-4150-85C4-AC3C0B27A96B}" dt="2025-01-13T22:56:26.297" v="492" actId="26606"/>
          <ac:spMkLst>
            <pc:docMk/>
            <pc:sldMk cId="1849624044" sldId="258"/>
            <ac:spMk id="9" creationId="{53B021B3-DE93-4AB7-8A18-CF5F1CED88B8}"/>
          </ac:spMkLst>
        </pc:spChg>
        <pc:spChg chg="add">
          <ac:chgData name="Michael Slentz" userId="8bbb6d01-dc12-44a1-b2c6-a85841ce0e5a" providerId="ADAL" clId="{8C3F2044-5B90-4150-85C4-AC3C0B27A96B}" dt="2025-01-13T22:56:26.297" v="492" actId="26606"/>
          <ac:spMkLst>
            <pc:docMk/>
            <pc:sldMk cId="1849624044" sldId="258"/>
            <ac:spMk id="11" creationId="{52D502E5-F6B4-4D58-B4AE-FC466FF15EE8}"/>
          </ac:spMkLst>
        </pc:spChg>
        <pc:spChg chg="add">
          <ac:chgData name="Michael Slentz" userId="8bbb6d01-dc12-44a1-b2c6-a85841ce0e5a" providerId="ADAL" clId="{8C3F2044-5B90-4150-85C4-AC3C0B27A96B}" dt="2025-01-13T22:56:26.297" v="492" actId="26606"/>
          <ac:spMkLst>
            <pc:docMk/>
            <pc:sldMk cId="1849624044" sldId="258"/>
            <ac:spMk id="13" creationId="{9DECDBF4-02B6-4BB4-B65B-B8107AD6A9E8}"/>
          </ac:spMkLst>
        </pc:spChg>
        <pc:graphicFrameChg chg="add">
          <ac:chgData name="Michael Slentz" userId="8bbb6d01-dc12-44a1-b2c6-a85841ce0e5a" providerId="ADAL" clId="{8C3F2044-5B90-4150-85C4-AC3C0B27A96B}" dt="2025-01-13T22:56:26.297" v="492" actId="26606"/>
          <ac:graphicFrameMkLst>
            <pc:docMk/>
            <pc:sldMk cId="1849624044" sldId="258"/>
            <ac:graphicFrameMk id="5" creationId="{79760E24-6E61-EC43-3FE4-47BD499027F1}"/>
          </ac:graphicFrameMkLst>
        </pc:graphicFrameChg>
      </pc:sldChg>
      <pc:sldChg chg="addSp delSp modSp new mod setBg">
        <pc:chgData name="Michael Slentz" userId="8bbb6d01-dc12-44a1-b2c6-a85841ce0e5a" providerId="ADAL" clId="{8C3F2044-5B90-4150-85C4-AC3C0B27A96B}" dt="2025-01-13T23:08:36.367" v="934" actId="26606"/>
        <pc:sldMkLst>
          <pc:docMk/>
          <pc:sldMk cId="2981426373" sldId="259"/>
        </pc:sldMkLst>
        <pc:spChg chg="mod">
          <ac:chgData name="Michael Slentz" userId="8bbb6d01-dc12-44a1-b2c6-a85841ce0e5a" providerId="ADAL" clId="{8C3F2044-5B90-4150-85C4-AC3C0B27A96B}" dt="2025-01-13T23:08:36.367" v="934" actId="26606"/>
          <ac:spMkLst>
            <pc:docMk/>
            <pc:sldMk cId="2981426373" sldId="259"/>
            <ac:spMk id="2" creationId="{B5588BB7-DF91-C946-9209-138B2B07EEE8}"/>
          </ac:spMkLst>
        </pc:spChg>
        <pc:spChg chg="add">
          <ac:chgData name="Michael Slentz" userId="8bbb6d01-dc12-44a1-b2c6-a85841ce0e5a" providerId="ADAL" clId="{8C3F2044-5B90-4150-85C4-AC3C0B27A96B}" dt="2025-01-13T23:08:36.367" v="934" actId="26606"/>
          <ac:spMkLst>
            <pc:docMk/>
            <pc:sldMk cId="2981426373" sldId="259"/>
            <ac:spMk id="20" creationId="{7DA1F35B-C8F7-4A5A-9339-7DA4D785B300}"/>
          </ac:spMkLst>
        </pc:spChg>
        <pc:spChg chg="add">
          <ac:chgData name="Michael Slentz" userId="8bbb6d01-dc12-44a1-b2c6-a85841ce0e5a" providerId="ADAL" clId="{8C3F2044-5B90-4150-85C4-AC3C0B27A96B}" dt="2025-01-13T23:08:36.367" v="934" actId="26606"/>
          <ac:spMkLst>
            <pc:docMk/>
            <pc:sldMk cId="2981426373" sldId="259"/>
            <ac:spMk id="21" creationId="{B2D4AD41-40DA-4A81-92F5-B6E3BA1ED82A}"/>
          </ac:spMkLst>
        </pc:spChg>
        <pc:graphicFrameChg chg="add">
          <ac:chgData name="Michael Slentz" userId="8bbb6d01-dc12-44a1-b2c6-a85841ce0e5a" providerId="ADAL" clId="{8C3F2044-5B90-4150-85C4-AC3C0B27A96B}" dt="2025-01-13T23:08:36.367" v="934" actId="26606"/>
          <ac:graphicFrameMkLst>
            <pc:docMk/>
            <pc:sldMk cId="2981426373" sldId="259"/>
            <ac:graphicFrameMk id="22" creationId="{6643F040-C15E-DF06-E704-93F1E84B0BE9}"/>
          </ac:graphicFrameMkLst>
        </pc:graphicFrameChg>
      </pc:sldChg>
      <pc:sldChg chg="addSp delSp modSp new mod ord setBg">
        <pc:chgData name="Michael Slentz" userId="8bbb6d01-dc12-44a1-b2c6-a85841ce0e5a" providerId="ADAL" clId="{8C3F2044-5B90-4150-85C4-AC3C0B27A96B}" dt="2025-01-13T23:56:34.485" v="1234"/>
        <pc:sldMkLst>
          <pc:docMk/>
          <pc:sldMk cId="85050877" sldId="260"/>
        </pc:sldMkLst>
        <pc:spChg chg="mod">
          <ac:chgData name="Michael Slentz" userId="8bbb6d01-dc12-44a1-b2c6-a85841ce0e5a" providerId="ADAL" clId="{8C3F2044-5B90-4150-85C4-AC3C0B27A96B}" dt="2025-01-13T23:56:20.962" v="1232" actId="26606"/>
          <ac:spMkLst>
            <pc:docMk/>
            <pc:sldMk cId="85050877" sldId="260"/>
            <ac:spMk id="2" creationId="{27CAE54D-4E87-0F07-E08A-B31509F00641}"/>
          </ac:spMkLst>
        </pc:spChg>
        <pc:spChg chg="add">
          <ac:chgData name="Michael Slentz" userId="8bbb6d01-dc12-44a1-b2c6-a85841ce0e5a" providerId="ADAL" clId="{8C3F2044-5B90-4150-85C4-AC3C0B27A96B}" dt="2025-01-13T23:56:20.962" v="1232" actId="26606"/>
          <ac:spMkLst>
            <pc:docMk/>
            <pc:sldMk cId="85050877" sldId="260"/>
            <ac:spMk id="9" creationId="{7DA1F35B-C8F7-4A5A-9339-7DA4D785B300}"/>
          </ac:spMkLst>
        </pc:spChg>
        <pc:spChg chg="add">
          <ac:chgData name="Michael Slentz" userId="8bbb6d01-dc12-44a1-b2c6-a85841ce0e5a" providerId="ADAL" clId="{8C3F2044-5B90-4150-85C4-AC3C0B27A96B}" dt="2025-01-13T23:56:20.962" v="1232" actId="26606"/>
          <ac:spMkLst>
            <pc:docMk/>
            <pc:sldMk cId="85050877" sldId="260"/>
            <ac:spMk id="11" creationId="{B2D4AD41-40DA-4A81-92F5-B6E3BA1ED82A}"/>
          </ac:spMkLst>
        </pc:spChg>
        <pc:graphicFrameChg chg="add">
          <ac:chgData name="Michael Slentz" userId="8bbb6d01-dc12-44a1-b2c6-a85841ce0e5a" providerId="ADAL" clId="{8C3F2044-5B90-4150-85C4-AC3C0B27A96B}" dt="2025-01-13T23:56:20.962" v="1232" actId="26606"/>
          <ac:graphicFrameMkLst>
            <pc:docMk/>
            <pc:sldMk cId="85050877" sldId="260"/>
            <ac:graphicFrameMk id="5" creationId="{DD72B59A-038A-82C6-5548-2817070B0B84}"/>
          </ac:graphicFrameMkLst>
        </pc:graphicFrameChg>
      </pc:sldChg>
      <pc:sldChg chg="addSp delSp modSp new mod setBg">
        <pc:chgData name="Michael Slentz" userId="8bbb6d01-dc12-44a1-b2c6-a85841ce0e5a" providerId="ADAL" clId="{8C3F2044-5B90-4150-85C4-AC3C0B27A96B}" dt="2025-01-16T20:27:16.020" v="2231" actId="26606"/>
        <pc:sldMkLst>
          <pc:docMk/>
          <pc:sldMk cId="1126474992" sldId="261"/>
        </pc:sldMkLst>
        <pc:spChg chg="mod">
          <ac:chgData name="Michael Slentz" userId="8bbb6d01-dc12-44a1-b2c6-a85841ce0e5a" providerId="ADAL" clId="{8C3F2044-5B90-4150-85C4-AC3C0B27A96B}" dt="2025-01-16T20:27:16.020" v="2231" actId="26606"/>
          <ac:spMkLst>
            <pc:docMk/>
            <pc:sldMk cId="1126474992" sldId="261"/>
            <ac:spMk id="2" creationId="{A0100AB6-EB7D-1543-FAEE-E3BA7B458DDC}"/>
          </ac:spMkLst>
        </pc:spChg>
        <pc:spChg chg="add mod">
          <ac:chgData name="Michael Slentz" userId="8bbb6d01-dc12-44a1-b2c6-a85841ce0e5a" providerId="ADAL" clId="{8C3F2044-5B90-4150-85C4-AC3C0B27A96B}" dt="2025-01-16T20:27:16.020" v="2231" actId="26606"/>
          <ac:spMkLst>
            <pc:docMk/>
            <pc:sldMk cId="1126474992" sldId="261"/>
            <ac:spMk id="7" creationId="{93BF38F5-9703-2261-BAF7-30EA12EF6A77}"/>
          </ac:spMkLst>
        </pc:spChg>
        <pc:spChg chg="add">
          <ac:chgData name="Michael Slentz" userId="8bbb6d01-dc12-44a1-b2c6-a85841ce0e5a" providerId="ADAL" clId="{8C3F2044-5B90-4150-85C4-AC3C0B27A96B}" dt="2025-01-16T20:27:16.020" v="2231" actId="26606"/>
          <ac:spMkLst>
            <pc:docMk/>
            <pc:sldMk cId="1126474992" sldId="261"/>
            <ac:spMk id="12" creationId="{0B9EE3F3-89B7-43C3-8651-C4C96830993D}"/>
          </ac:spMkLst>
        </pc:spChg>
        <pc:spChg chg="add">
          <ac:chgData name="Michael Slentz" userId="8bbb6d01-dc12-44a1-b2c6-a85841ce0e5a" providerId="ADAL" clId="{8C3F2044-5B90-4150-85C4-AC3C0B27A96B}" dt="2025-01-16T20:27:16.020" v="2231" actId="26606"/>
          <ac:spMkLst>
            <pc:docMk/>
            <pc:sldMk cId="1126474992" sldId="261"/>
            <ac:spMk id="14" creationId="{33AE4636-AEEC-45D6-84D4-7AC2DA48ECF8}"/>
          </ac:spMkLst>
        </pc:spChg>
        <pc:spChg chg="add">
          <ac:chgData name="Michael Slentz" userId="8bbb6d01-dc12-44a1-b2c6-a85841ce0e5a" providerId="ADAL" clId="{8C3F2044-5B90-4150-85C4-AC3C0B27A96B}" dt="2025-01-16T20:27:16.020" v="2231" actId="26606"/>
          <ac:spMkLst>
            <pc:docMk/>
            <pc:sldMk cId="1126474992" sldId="261"/>
            <ac:spMk id="16" creationId="{8D9CE0F4-2EB2-4F1F-8AAC-DB3571D9FE10}"/>
          </ac:spMkLst>
        </pc:spChg>
        <pc:picChg chg="add mod ord">
          <ac:chgData name="Michael Slentz" userId="8bbb6d01-dc12-44a1-b2c6-a85841ce0e5a" providerId="ADAL" clId="{8C3F2044-5B90-4150-85C4-AC3C0B27A96B}" dt="2025-01-16T20:27:16.020" v="2231" actId="26606"/>
          <ac:picMkLst>
            <pc:docMk/>
            <pc:sldMk cId="1126474992" sldId="261"/>
            <ac:picMk id="5" creationId="{1EBC63CE-6396-C91E-D723-86936F41DB41}"/>
          </ac:picMkLst>
        </pc:picChg>
      </pc:sldChg>
      <pc:sldChg chg="addSp modSp add mod ord setBg">
        <pc:chgData name="Michael Slentz" userId="8bbb6d01-dc12-44a1-b2c6-a85841ce0e5a" providerId="ADAL" clId="{8C3F2044-5B90-4150-85C4-AC3C0B27A96B}" dt="2025-01-16T20:41:55.579" v="2673"/>
        <pc:sldMkLst>
          <pc:docMk/>
          <pc:sldMk cId="202252925" sldId="262"/>
        </pc:sldMkLst>
        <pc:spChg chg="mod">
          <ac:chgData name="Michael Slentz" userId="8bbb6d01-dc12-44a1-b2c6-a85841ce0e5a" providerId="ADAL" clId="{8C3F2044-5B90-4150-85C4-AC3C0B27A96B}" dt="2025-01-15T22:31:07.555" v="1622" actId="20577"/>
          <ac:spMkLst>
            <pc:docMk/>
            <pc:sldMk cId="202252925" sldId="262"/>
            <ac:spMk id="2" creationId="{F7015CB4-BDE8-540A-BD19-8D15027C4F16}"/>
          </ac:spMkLst>
        </pc:spChg>
        <pc:spChg chg="mod ord">
          <ac:chgData name="Michael Slentz" userId="8bbb6d01-dc12-44a1-b2c6-a85841ce0e5a" providerId="ADAL" clId="{8C3F2044-5B90-4150-85C4-AC3C0B27A96B}" dt="2025-01-13T23:57:47.455" v="1249" actId="26606"/>
          <ac:spMkLst>
            <pc:docMk/>
            <pc:sldMk cId="202252925" sldId="262"/>
            <ac:spMk id="3" creationId="{89B18C0E-0028-0661-03F9-095C4084B9FB}"/>
          </ac:spMkLst>
        </pc:spChg>
        <pc:spChg chg="add">
          <ac:chgData name="Michael Slentz" userId="8bbb6d01-dc12-44a1-b2c6-a85841ce0e5a" providerId="ADAL" clId="{8C3F2044-5B90-4150-85C4-AC3C0B27A96B}" dt="2025-01-13T23:57:47.455" v="1249" actId="26606"/>
          <ac:spMkLst>
            <pc:docMk/>
            <pc:sldMk cId="202252925" sldId="262"/>
            <ac:spMk id="10" creationId="{84ECDE7A-6944-466D-8FFE-149A29BA6BAE}"/>
          </ac:spMkLst>
        </pc:spChg>
        <pc:spChg chg="add">
          <ac:chgData name="Michael Slentz" userId="8bbb6d01-dc12-44a1-b2c6-a85841ce0e5a" providerId="ADAL" clId="{8C3F2044-5B90-4150-85C4-AC3C0B27A96B}" dt="2025-01-13T23:57:47.455" v="1249" actId="26606"/>
          <ac:spMkLst>
            <pc:docMk/>
            <pc:sldMk cId="202252925" sldId="262"/>
            <ac:spMk id="12" creationId="{B3420082-9415-44EC-802E-C77D71D59C57}"/>
          </ac:spMkLst>
        </pc:spChg>
        <pc:spChg chg="add">
          <ac:chgData name="Michael Slentz" userId="8bbb6d01-dc12-44a1-b2c6-a85841ce0e5a" providerId="ADAL" clId="{8C3F2044-5B90-4150-85C4-AC3C0B27A96B}" dt="2025-01-13T23:57:47.455" v="1249" actId="26606"/>
          <ac:spMkLst>
            <pc:docMk/>
            <pc:sldMk cId="202252925" sldId="262"/>
            <ac:spMk id="14" creationId="{55A52C45-1FCB-4636-A80F-2849B8226C01}"/>
          </ac:spMkLst>
        </pc:spChg>
        <pc:spChg chg="add">
          <ac:chgData name="Michael Slentz" userId="8bbb6d01-dc12-44a1-b2c6-a85841ce0e5a" providerId="ADAL" clId="{8C3F2044-5B90-4150-85C4-AC3C0B27A96B}" dt="2025-01-13T23:57:47.455" v="1249" actId="26606"/>
          <ac:spMkLst>
            <pc:docMk/>
            <pc:sldMk cId="202252925" sldId="262"/>
            <ac:spMk id="16" creationId="{768EB4DD-3704-43AD-92B3-C4E0C6EA92CB}"/>
          </ac:spMkLst>
        </pc:spChg>
        <pc:picChg chg="mod">
          <ac:chgData name="Michael Slentz" userId="8bbb6d01-dc12-44a1-b2c6-a85841ce0e5a" providerId="ADAL" clId="{8C3F2044-5B90-4150-85C4-AC3C0B27A96B}" dt="2025-01-13T23:57:47.455" v="1249" actId="26606"/>
          <ac:picMkLst>
            <pc:docMk/>
            <pc:sldMk cId="202252925" sldId="262"/>
            <ac:picMk id="5" creationId="{8B62DADF-E4E2-1C8B-4A31-05ED540AEFF4}"/>
          </ac:picMkLst>
        </pc:picChg>
      </pc:sldChg>
      <pc:sldChg chg="addSp modSp new mod setBg">
        <pc:chgData name="Michael Slentz" userId="8bbb6d01-dc12-44a1-b2c6-a85841ce0e5a" providerId="ADAL" clId="{8C3F2044-5B90-4150-85C4-AC3C0B27A96B}" dt="2025-01-16T20:44:22.004" v="2797" actId="20577"/>
        <pc:sldMkLst>
          <pc:docMk/>
          <pc:sldMk cId="4278934787" sldId="263"/>
        </pc:sldMkLst>
        <pc:spChg chg="mod">
          <ac:chgData name="Michael Slentz" userId="8bbb6d01-dc12-44a1-b2c6-a85841ce0e5a" providerId="ADAL" clId="{8C3F2044-5B90-4150-85C4-AC3C0B27A96B}" dt="2025-01-16T20:26:52.912" v="2230" actId="26606"/>
          <ac:spMkLst>
            <pc:docMk/>
            <pc:sldMk cId="4278934787" sldId="263"/>
            <ac:spMk id="2" creationId="{93EEDD03-D847-1EA9-0120-603F70E9E3B4}"/>
          </ac:spMkLst>
        </pc:spChg>
        <pc:spChg chg="mod">
          <ac:chgData name="Michael Slentz" userId="8bbb6d01-dc12-44a1-b2c6-a85841ce0e5a" providerId="ADAL" clId="{8C3F2044-5B90-4150-85C4-AC3C0B27A96B}" dt="2025-01-16T20:44:22.004" v="2797" actId="20577"/>
          <ac:spMkLst>
            <pc:docMk/>
            <pc:sldMk cId="4278934787" sldId="263"/>
            <ac:spMk id="3" creationId="{44BF2ABF-BF8F-FA1C-9A29-9783DC793C3E}"/>
          </ac:spMkLst>
        </pc:spChg>
        <pc:spChg chg="add">
          <ac:chgData name="Michael Slentz" userId="8bbb6d01-dc12-44a1-b2c6-a85841ce0e5a" providerId="ADAL" clId="{8C3F2044-5B90-4150-85C4-AC3C0B27A96B}" dt="2025-01-16T20:26:52.912" v="2230" actId="26606"/>
          <ac:spMkLst>
            <pc:docMk/>
            <pc:sldMk cId="4278934787" sldId="263"/>
            <ac:spMk id="8" creationId="{907EF6B7-1338-4443-8C46-6A318D952DFD}"/>
          </ac:spMkLst>
        </pc:spChg>
        <pc:spChg chg="add">
          <ac:chgData name="Michael Slentz" userId="8bbb6d01-dc12-44a1-b2c6-a85841ce0e5a" providerId="ADAL" clId="{8C3F2044-5B90-4150-85C4-AC3C0B27A96B}" dt="2025-01-16T20:26:52.912" v="2230" actId="26606"/>
          <ac:spMkLst>
            <pc:docMk/>
            <pc:sldMk cId="4278934787" sldId="263"/>
            <ac:spMk id="10" creationId="{DAAE4CDD-124C-4DCF-9584-B6033B545DD5}"/>
          </ac:spMkLst>
        </pc:spChg>
        <pc:spChg chg="add">
          <ac:chgData name="Michael Slentz" userId="8bbb6d01-dc12-44a1-b2c6-a85841ce0e5a" providerId="ADAL" clId="{8C3F2044-5B90-4150-85C4-AC3C0B27A96B}" dt="2025-01-16T20:26:52.912" v="2230" actId="26606"/>
          <ac:spMkLst>
            <pc:docMk/>
            <pc:sldMk cId="4278934787" sldId="263"/>
            <ac:spMk id="12" creationId="{081E4A58-353D-44AE-B2FC-2A74E2E400F7}"/>
          </ac:spMkLst>
        </pc:spChg>
      </pc:sldChg>
      <pc:sldChg chg="addSp delSp modSp new mod setBg">
        <pc:chgData name="Michael Slentz" userId="8bbb6d01-dc12-44a1-b2c6-a85841ce0e5a" providerId="ADAL" clId="{8C3F2044-5B90-4150-85C4-AC3C0B27A96B}" dt="2025-01-16T20:16:10.148" v="2064" actId="20577"/>
        <pc:sldMkLst>
          <pc:docMk/>
          <pc:sldMk cId="2585854897" sldId="264"/>
        </pc:sldMkLst>
        <pc:spChg chg="mod">
          <ac:chgData name="Michael Slentz" userId="8bbb6d01-dc12-44a1-b2c6-a85841ce0e5a" providerId="ADAL" clId="{8C3F2044-5B90-4150-85C4-AC3C0B27A96B}" dt="2025-01-16T17:22:21.507" v="1686" actId="26606"/>
          <ac:spMkLst>
            <pc:docMk/>
            <pc:sldMk cId="2585854897" sldId="264"/>
            <ac:spMk id="2" creationId="{3008D750-9BF7-0460-159A-7B80BA7E1C01}"/>
          </ac:spMkLst>
        </pc:spChg>
        <pc:spChg chg="add">
          <ac:chgData name="Michael Slentz" userId="8bbb6d01-dc12-44a1-b2c6-a85841ce0e5a" providerId="ADAL" clId="{8C3F2044-5B90-4150-85C4-AC3C0B27A96B}" dt="2025-01-16T17:22:21.507" v="1686" actId="26606"/>
          <ac:spMkLst>
            <pc:docMk/>
            <pc:sldMk cId="2585854897" sldId="264"/>
            <ac:spMk id="7" creationId="{A2679492-7988-4050-9056-542444452411}"/>
          </ac:spMkLst>
        </pc:spChg>
        <pc:spChg chg="add">
          <ac:chgData name="Michael Slentz" userId="8bbb6d01-dc12-44a1-b2c6-a85841ce0e5a" providerId="ADAL" clId="{8C3F2044-5B90-4150-85C4-AC3C0B27A96B}" dt="2025-01-16T17:22:21.507" v="1686" actId="26606"/>
          <ac:spMkLst>
            <pc:docMk/>
            <pc:sldMk cId="2585854897" sldId="264"/>
            <ac:spMk id="8" creationId="{B091B163-7D61-4891-ABCF-5C13D9C418D0}"/>
          </ac:spMkLst>
        </pc:spChg>
        <pc:spChg chg="add mod">
          <ac:chgData name="Michael Slentz" userId="8bbb6d01-dc12-44a1-b2c6-a85841ce0e5a" providerId="ADAL" clId="{8C3F2044-5B90-4150-85C4-AC3C0B27A96B}" dt="2025-01-16T20:16:10.148" v="2064" actId="20577"/>
          <ac:spMkLst>
            <pc:docMk/>
            <pc:sldMk cId="2585854897" sldId="264"/>
            <ac:spMk id="10" creationId="{3024DA4B-A393-D101-3588-928691AF36DF}"/>
          </ac:spMkLst>
        </pc:spChg>
        <pc:picChg chg="add mod">
          <ac:chgData name="Michael Slentz" userId="8bbb6d01-dc12-44a1-b2c6-a85841ce0e5a" providerId="ADAL" clId="{8C3F2044-5B90-4150-85C4-AC3C0B27A96B}" dt="2025-01-16T17:22:21.507" v="1686" actId="26606"/>
          <ac:picMkLst>
            <pc:docMk/>
            <pc:sldMk cId="2585854897" sldId="264"/>
            <ac:picMk id="5" creationId="{461EEAB2-0176-2D4D-8BBD-2FA6547117DC}"/>
          </ac:picMkLst>
        </pc:picChg>
        <pc:cxnChg chg="add">
          <ac:chgData name="Michael Slentz" userId="8bbb6d01-dc12-44a1-b2c6-a85841ce0e5a" providerId="ADAL" clId="{8C3F2044-5B90-4150-85C4-AC3C0B27A96B}" dt="2025-01-16T17:22:21.507" v="1686" actId="26606"/>
          <ac:cxnSpMkLst>
            <pc:docMk/>
            <pc:sldMk cId="2585854897" sldId="264"/>
            <ac:cxnSpMk id="16" creationId="{C49DA8F6-BCC1-4447-B54C-57856834B94B}"/>
          </ac:cxnSpMkLst>
        </pc:cxnChg>
      </pc:sldChg>
      <pc:sldChg chg="addSp delSp modSp new mod ord setBg">
        <pc:chgData name="Michael Slentz" userId="8bbb6d01-dc12-44a1-b2c6-a85841ce0e5a" providerId="ADAL" clId="{8C3F2044-5B90-4150-85C4-AC3C0B27A96B}" dt="2025-01-20T16:13:58.428" v="3000" actId="20577"/>
        <pc:sldMkLst>
          <pc:docMk/>
          <pc:sldMk cId="2685167028" sldId="265"/>
        </pc:sldMkLst>
        <pc:spChg chg="mod">
          <ac:chgData name="Michael Slentz" userId="8bbb6d01-dc12-44a1-b2c6-a85841ce0e5a" providerId="ADAL" clId="{8C3F2044-5B90-4150-85C4-AC3C0B27A96B}" dt="2025-01-16T20:41:35.125" v="2669" actId="26606"/>
          <ac:spMkLst>
            <pc:docMk/>
            <pc:sldMk cId="2685167028" sldId="265"/>
            <ac:spMk id="2" creationId="{EC4AF5EC-E293-AA8E-56F2-E2122D07140C}"/>
          </ac:spMkLst>
        </pc:spChg>
        <pc:spChg chg="add">
          <ac:chgData name="Michael Slentz" userId="8bbb6d01-dc12-44a1-b2c6-a85841ce0e5a" providerId="ADAL" clId="{8C3F2044-5B90-4150-85C4-AC3C0B27A96B}" dt="2025-01-16T20:41:35.125" v="2669" actId="26606"/>
          <ac:spMkLst>
            <pc:docMk/>
            <pc:sldMk cId="2685167028" sldId="265"/>
            <ac:spMk id="6" creationId="{6D1A2CED-DA9B-4CCF-8215-CFC65FE71603}"/>
          </ac:spMkLst>
        </pc:spChg>
        <pc:spChg chg="add">
          <ac:chgData name="Michael Slentz" userId="8bbb6d01-dc12-44a1-b2c6-a85841ce0e5a" providerId="ADAL" clId="{8C3F2044-5B90-4150-85C4-AC3C0B27A96B}" dt="2025-01-16T20:41:35.125" v="2669" actId="26606"/>
          <ac:spMkLst>
            <pc:docMk/>
            <pc:sldMk cId="2685167028" sldId="265"/>
            <ac:spMk id="7" creationId="{562DFC44-A40C-4573-9230-B3EDB3EC8EEB}"/>
          </ac:spMkLst>
        </pc:spChg>
        <pc:spChg chg="add">
          <ac:chgData name="Michael Slentz" userId="8bbb6d01-dc12-44a1-b2c6-a85841ce0e5a" providerId="ADAL" clId="{8C3F2044-5B90-4150-85C4-AC3C0B27A96B}" dt="2025-01-16T20:41:35.125" v="2669" actId="26606"/>
          <ac:spMkLst>
            <pc:docMk/>
            <pc:sldMk cId="2685167028" sldId="265"/>
            <ac:spMk id="8" creationId="{15589D35-CF9F-4DE9-A792-8571A09E9BC9}"/>
          </ac:spMkLst>
        </pc:spChg>
        <pc:graphicFrameChg chg="add mod">
          <ac:chgData name="Michael Slentz" userId="8bbb6d01-dc12-44a1-b2c6-a85841ce0e5a" providerId="ADAL" clId="{8C3F2044-5B90-4150-85C4-AC3C0B27A96B}" dt="2025-01-20T16:13:58.428" v="3000" actId="20577"/>
          <ac:graphicFrameMkLst>
            <pc:docMk/>
            <pc:sldMk cId="2685167028" sldId="265"/>
            <ac:graphicFrameMk id="10" creationId="{96A80693-D0BD-F270-E5F4-670B9B48F153}"/>
          </ac:graphicFrameMkLst>
        </pc:graphicFrameChg>
      </pc:sldChg>
      <pc:sldChg chg="addSp delSp modSp new mod setBg">
        <pc:chgData name="Michael Slentz" userId="8bbb6d01-dc12-44a1-b2c6-a85841ce0e5a" providerId="ADAL" clId="{8C3F2044-5B90-4150-85C4-AC3C0B27A96B}" dt="2025-01-17T17:58:47.654" v="2992" actId="20577"/>
        <pc:sldMkLst>
          <pc:docMk/>
          <pc:sldMk cId="2609297464" sldId="266"/>
        </pc:sldMkLst>
        <pc:spChg chg="mod">
          <ac:chgData name="Michael Slentz" userId="8bbb6d01-dc12-44a1-b2c6-a85841ce0e5a" providerId="ADAL" clId="{8C3F2044-5B90-4150-85C4-AC3C0B27A96B}" dt="2025-01-16T20:46:41.229" v="2830" actId="26606"/>
          <ac:spMkLst>
            <pc:docMk/>
            <pc:sldMk cId="2609297464" sldId="266"/>
            <ac:spMk id="2" creationId="{D9985A25-C498-7124-45A6-3054DDC64723}"/>
          </ac:spMkLst>
        </pc:spChg>
        <pc:spChg chg="add">
          <ac:chgData name="Michael Slentz" userId="8bbb6d01-dc12-44a1-b2c6-a85841ce0e5a" providerId="ADAL" clId="{8C3F2044-5B90-4150-85C4-AC3C0B27A96B}" dt="2025-01-16T20:46:41.229" v="2830" actId="26606"/>
          <ac:spMkLst>
            <pc:docMk/>
            <pc:sldMk cId="2609297464" sldId="266"/>
            <ac:spMk id="18" creationId="{0570A85B-3810-4F95-97B0-CBF4CCDB381C}"/>
          </ac:spMkLst>
        </pc:spChg>
        <pc:spChg chg="add">
          <ac:chgData name="Michael Slentz" userId="8bbb6d01-dc12-44a1-b2c6-a85841ce0e5a" providerId="ADAL" clId="{8C3F2044-5B90-4150-85C4-AC3C0B27A96B}" dt="2025-01-16T20:46:41.229" v="2830" actId="26606"/>
          <ac:spMkLst>
            <pc:docMk/>
            <pc:sldMk cId="2609297464" sldId="266"/>
            <ac:spMk id="19" creationId="{2550BE34-C2B8-49B8-8519-67A8CAD51AE9}"/>
          </ac:spMkLst>
        </pc:spChg>
        <pc:spChg chg="add">
          <ac:chgData name="Michael Slentz" userId="8bbb6d01-dc12-44a1-b2c6-a85841ce0e5a" providerId="ADAL" clId="{8C3F2044-5B90-4150-85C4-AC3C0B27A96B}" dt="2025-01-16T20:46:41.229" v="2830" actId="26606"/>
          <ac:spMkLst>
            <pc:docMk/>
            <pc:sldMk cId="2609297464" sldId="266"/>
            <ac:spMk id="20" creationId="{A7457DD9-5A45-400A-AB4B-4B4EDECA25F1}"/>
          </ac:spMkLst>
        </pc:spChg>
        <pc:spChg chg="add">
          <ac:chgData name="Michael Slentz" userId="8bbb6d01-dc12-44a1-b2c6-a85841ce0e5a" providerId="ADAL" clId="{8C3F2044-5B90-4150-85C4-AC3C0B27A96B}" dt="2025-01-16T20:46:41.229" v="2830" actId="26606"/>
          <ac:spMkLst>
            <pc:docMk/>
            <pc:sldMk cId="2609297464" sldId="266"/>
            <ac:spMk id="21" creationId="{441CF7D6-A660-431A-B0BB-140A0D5556B6}"/>
          </ac:spMkLst>
        </pc:spChg>
        <pc:spChg chg="add mod">
          <ac:chgData name="Michael Slentz" userId="8bbb6d01-dc12-44a1-b2c6-a85841ce0e5a" providerId="ADAL" clId="{8C3F2044-5B90-4150-85C4-AC3C0B27A96B}" dt="2025-01-17T17:58:47.654" v="2992" actId="20577"/>
          <ac:spMkLst>
            <pc:docMk/>
            <pc:sldMk cId="2609297464" sldId="266"/>
            <ac:spMk id="22" creationId="{28735DC2-9806-222A-BBA7-7BDC2E8D7843}"/>
          </ac:spMkLst>
        </pc:spChg>
        <pc:picChg chg="add mod ord">
          <ac:chgData name="Michael Slentz" userId="8bbb6d01-dc12-44a1-b2c6-a85841ce0e5a" providerId="ADAL" clId="{8C3F2044-5B90-4150-85C4-AC3C0B27A96B}" dt="2025-01-16T20:46:41.229" v="2830" actId="26606"/>
          <ac:picMkLst>
            <pc:docMk/>
            <pc:sldMk cId="2609297464" sldId="266"/>
            <ac:picMk id="5" creationId="{8A7B15B6-735C-0B76-8CE3-E9DE45A9AC1A}"/>
          </ac:picMkLst>
        </pc:picChg>
      </pc:sldChg>
      <pc:sldChg chg="addSp delSp modSp new mod setBg">
        <pc:chgData name="Michael Slentz" userId="8bbb6d01-dc12-44a1-b2c6-a85841ce0e5a" providerId="ADAL" clId="{8C3F2044-5B90-4150-85C4-AC3C0B27A96B}" dt="2025-01-20T16:26:15.126" v="3635" actId="20577"/>
        <pc:sldMkLst>
          <pc:docMk/>
          <pc:sldMk cId="4065244585" sldId="267"/>
        </pc:sldMkLst>
        <pc:spChg chg="mod">
          <ac:chgData name="Michael Slentz" userId="8bbb6d01-dc12-44a1-b2c6-a85841ce0e5a" providerId="ADAL" clId="{8C3F2044-5B90-4150-85C4-AC3C0B27A96B}" dt="2025-01-20T16:24:35.833" v="3564" actId="26606"/>
          <ac:spMkLst>
            <pc:docMk/>
            <pc:sldMk cId="4065244585" sldId="267"/>
            <ac:spMk id="2" creationId="{D5B56F92-50C9-FAFA-2ED4-4AB5B059A043}"/>
          </ac:spMkLst>
        </pc:spChg>
        <pc:spChg chg="del mod">
          <ac:chgData name="Michael Slentz" userId="8bbb6d01-dc12-44a1-b2c6-a85841ce0e5a" providerId="ADAL" clId="{8C3F2044-5B90-4150-85C4-AC3C0B27A96B}" dt="2025-01-20T16:24:35.833" v="3564" actId="26606"/>
          <ac:spMkLst>
            <pc:docMk/>
            <pc:sldMk cId="4065244585" sldId="267"/>
            <ac:spMk id="3" creationId="{65A0893E-B318-521D-0ADF-F6575C02A844}"/>
          </ac:spMkLst>
        </pc:spChg>
        <pc:spChg chg="add">
          <ac:chgData name="Michael Slentz" userId="8bbb6d01-dc12-44a1-b2c6-a85841ce0e5a" providerId="ADAL" clId="{8C3F2044-5B90-4150-85C4-AC3C0B27A96B}" dt="2025-01-20T16:24:35.833" v="3564" actId="26606"/>
          <ac:spMkLst>
            <pc:docMk/>
            <pc:sldMk cId="4065244585" sldId="267"/>
            <ac:spMk id="9" creationId="{53B021B3-DE93-4AB7-8A18-CF5F1CED88B8}"/>
          </ac:spMkLst>
        </pc:spChg>
        <pc:spChg chg="add">
          <ac:chgData name="Michael Slentz" userId="8bbb6d01-dc12-44a1-b2c6-a85841ce0e5a" providerId="ADAL" clId="{8C3F2044-5B90-4150-85C4-AC3C0B27A96B}" dt="2025-01-20T16:24:35.833" v="3564" actId="26606"/>
          <ac:spMkLst>
            <pc:docMk/>
            <pc:sldMk cId="4065244585" sldId="267"/>
            <ac:spMk id="11" creationId="{52D502E5-F6B4-4D58-B4AE-FC466FF15EE8}"/>
          </ac:spMkLst>
        </pc:spChg>
        <pc:spChg chg="add">
          <ac:chgData name="Michael Slentz" userId="8bbb6d01-dc12-44a1-b2c6-a85841ce0e5a" providerId="ADAL" clId="{8C3F2044-5B90-4150-85C4-AC3C0B27A96B}" dt="2025-01-20T16:24:35.833" v="3564" actId="26606"/>
          <ac:spMkLst>
            <pc:docMk/>
            <pc:sldMk cId="4065244585" sldId="267"/>
            <ac:spMk id="13" creationId="{9DECDBF4-02B6-4BB4-B65B-B8107AD6A9E8}"/>
          </ac:spMkLst>
        </pc:spChg>
        <pc:graphicFrameChg chg="add mod">
          <ac:chgData name="Michael Slentz" userId="8bbb6d01-dc12-44a1-b2c6-a85841ce0e5a" providerId="ADAL" clId="{8C3F2044-5B90-4150-85C4-AC3C0B27A96B}" dt="2025-01-20T16:26:15.126" v="3635" actId="20577"/>
          <ac:graphicFrameMkLst>
            <pc:docMk/>
            <pc:sldMk cId="4065244585" sldId="267"/>
            <ac:graphicFrameMk id="5" creationId="{B6E89846-D324-EDDD-4344-5D706B40F788}"/>
          </ac:graphicFrameMkLst>
        </pc:graphicFrameChg>
      </pc:sldChg>
      <pc:sldChg chg="addSp delSp modSp add mod setBg">
        <pc:chgData name="Michael Slentz" userId="8bbb6d01-dc12-44a1-b2c6-a85841ce0e5a" providerId="ADAL" clId="{8C3F2044-5B90-4150-85C4-AC3C0B27A96B}" dt="2025-01-20T17:15:19.762" v="3637" actId="26606"/>
        <pc:sldMkLst>
          <pc:docMk/>
          <pc:sldMk cId="2457129734" sldId="268"/>
        </pc:sldMkLst>
        <pc:spChg chg="mod">
          <ac:chgData name="Michael Slentz" userId="8bbb6d01-dc12-44a1-b2c6-a85841ce0e5a" providerId="ADAL" clId="{8C3F2044-5B90-4150-85C4-AC3C0B27A96B}" dt="2025-01-20T17:15:19.762" v="3637" actId="26606"/>
          <ac:spMkLst>
            <pc:docMk/>
            <pc:sldMk cId="2457129734" sldId="268"/>
            <ac:spMk id="2" creationId="{C2FBFA3E-3ACB-D154-6CF2-C97A1F11F7D4}"/>
          </ac:spMkLst>
        </pc:spChg>
        <pc:spChg chg="del">
          <ac:chgData name="Michael Slentz" userId="8bbb6d01-dc12-44a1-b2c6-a85841ce0e5a" providerId="ADAL" clId="{8C3F2044-5B90-4150-85C4-AC3C0B27A96B}" dt="2025-01-20T17:15:19.762" v="3637" actId="26606"/>
          <ac:spMkLst>
            <pc:docMk/>
            <pc:sldMk cId="2457129734" sldId="268"/>
            <ac:spMk id="3" creationId="{2AB4E623-C03E-A33C-2031-C8BEB5B8CDCD}"/>
          </ac:spMkLst>
        </pc:spChg>
        <pc:spChg chg="add">
          <ac:chgData name="Michael Slentz" userId="8bbb6d01-dc12-44a1-b2c6-a85841ce0e5a" providerId="ADAL" clId="{8C3F2044-5B90-4150-85C4-AC3C0B27A96B}" dt="2025-01-20T17:15:19.762" v="3637" actId="26606"/>
          <ac:spMkLst>
            <pc:docMk/>
            <pc:sldMk cId="2457129734" sldId="268"/>
            <ac:spMk id="10" creationId="{B50AB553-2A96-4A92-96F2-93548E096954}"/>
          </ac:spMkLst>
        </pc:spChg>
        <pc:graphicFrameChg chg="add">
          <ac:chgData name="Michael Slentz" userId="8bbb6d01-dc12-44a1-b2c6-a85841ce0e5a" providerId="ADAL" clId="{8C3F2044-5B90-4150-85C4-AC3C0B27A96B}" dt="2025-01-20T17:15:19.762" v="3637" actId="26606"/>
          <ac:graphicFrameMkLst>
            <pc:docMk/>
            <pc:sldMk cId="2457129734" sldId="268"/>
            <ac:graphicFrameMk id="5" creationId="{8040AD01-1476-3121-45EE-A9BBC6F5EFD0}"/>
          </ac:graphicFrameMkLst>
        </pc:graphicFrameChg>
        <pc:picChg chg="add">
          <ac:chgData name="Michael Slentz" userId="8bbb6d01-dc12-44a1-b2c6-a85841ce0e5a" providerId="ADAL" clId="{8C3F2044-5B90-4150-85C4-AC3C0B27A96B}" dt="2025-01-20T17:15:19.762" v="3637" actId="26606"/>
          <ac:picMkLst>
            <pc:docMk/>
            <pc:sldMk cId="2457129734" sldId="268"/>
            <ac:picMk id="6" creationId="{C101A3CC-D90A-2649-5F87-B4B75162A1E7}"/>
          </ac:picMkLst>
        </pc:picChg>
      </pc:sldChg>
      <pc:sldChg chg="addSp delSp modSp add mod setBg">
        <pc:chgData name="Michael Slentz" userId="8bbb6d01-dc12-44a1-b2c6-a85841ce0e5a" providerId="ADAL" clId="{8C3F2044-5B90-4150-85C4-AC3C0B27A96B}" dt="2025-01-20T19:13:10.944" v="3639" actId="26606"/>
        <pc:sldMkLst>
          <pc:docMk/>
          <pc:sldMk cId="1763209475" sldId="269"/>
        </pc:sldMkLst>
        <pc:spChg chg="mod">
          <ac:chgData name="Michael Slentz" userId="8bbb6d01-dc12-44a1-b2c6-a85841ce0e5a" providerId="ADAL" clId="{8C3F2044-5B90-4150-85C4-AC3C0B27A96B}" dt="2025-01-20T19:13:10.944" v="3639" actId="26606"/>
          <ac:spMkLst>
            <pc:docMk/>
            <pc:sldMk cId="1763209475" sldId="269"/>
            <ac:spMk id="2" creationId="{6B7EF68D-9870-CA15-841C-A33BC306A1F2}"/>
          </ac:spMkLst>
        </pc:spChg>
        <pc:spChg chg="del">
          <ac:chgData name="Michael Slentz" userId="8bbb6d01-dc12-44a1-b2c6-a85841ce0e5a" providerId="ADAL" clId="{8C3F2044-5B90-4150-85C4-AC3C0B27A96B}" dt="2025-01-20T19:13:10.944" v="3639" actId="26606"/>
          <ac:spMkLst>
            <pc:docMk/>
            <pc:sldMk cId="1763209475" sldId="269"/>
            <ac:spMk id="3" creationId="{4B0FEBC0-5971-5851-954A-EC1AF8BF381D}"/>
          </ac:spMkLst>
        </pc:spChg>
        <pc:spChg chg="add">
          <ac:chgData name="Michael Slentz" userId="8bbb6d01-dc12-44a1-b2c6-a85841ce0e5a" providerId="ADAL" clId="{8C3F2044-5B90-4150-85C4-AC3C0B27A96B}" dt="2025-01-20T19:13:10.944" v="3639" actId="26606"/>
          <ac:spMkLst>
            <pc:docMk/>
            <pc:sldMk cId="1763209475" sldId="269"/>
            <ac:spMk id="9" creationId="{7517A47C-B2E5-4B79-8061-D74B1311AF6E}"/>
          </ac:spMkLst>
        </pc:spChg>
        <pc:spChg chg="add">
          <ac:chgData name="Michael Slentz" userId="8bbb6d01-dc12-44a1-b2c6-a85841ce0e5a" providerId="ADAL" clId="{8C3F2044-5B90-4150-85C4-AC3C0B27A96B}" dt="2025-01-20T19:13:10.944" v="3639" actId="26606"/>
          <ac:spMkLst>
            <pc:docMk/>
            <pc:sldMk cId="1763209475" sldId="269"/>
            <ac:spMk id="11" creationId="{C505E780-2083-4CB5-A42A-5E0E2908ECC3}"/>
          </ac:spMkLst>
        </pc:spChg>
        <pc:spChg chg="add">
          <ac:chgData name="Michael Slentz" userId="8bbb6d01-dc12-44a1-b2c6-a85841ce0e5a" providerId="ADAL" clId="{8C3F2044-5B90-4150-85C4-AC3C0B27A96B}" dt="2025-01-20T19:13:10.944" v="3639" actId="26606"/>
          <ac:spMkLst>
            <pc:docMk/>
            <pc:sldMk cId="1763209475" sldId="269"/>
            <ac:spMk id="13" creationId="{D2C0AE1C-0118-41AE-8A10-7CDCBF10E96F}"/>
          </ac:spMkLst>
        </pc:spChg>
        <pc:spChg chg="add">
          <ac:chgData name="Michael Slentz" userId="8bbb6d01-dc12-44a1-b2c6-a85841ce0e5a" providerId="ADAL" clId="{8C3F2044-5B90-4150-85C4-AC3C0B27A96B}" dt="2025-01-20T19:13:10.944" v="3639" actId="26606"/>
          <ac:spMkLst>
            <pc:docMk/>
            <pc:sldMk cId="1763209475" sldId="269"/>
            <ac:spMk id="15" creationId="{463EEC44-1BA3-44ED-81FC-A644B04B2A44}"/>
          </ac:spMkLst>
        </pc:spChg>
        <pc:graphicFrameChg chg="add">
          <ac:chgData name="Michael Slentz" userId="8bbb6d01-dc12-44a1-b2c6-a85841ce0e5a" providerId="ADAL" clId="{8C3F2044-5B90-4150-85C4-AC3C0B27A96B}" dt="2025-01-20T19:13:10.944" v="3639" actId="26606"/>
          <ac:graphicFrameMkLst>
            <pc:docMk/>
            <pc:sldMk cId="1763209475" sldId="269"/>
            <ac:graphicFrameMk id="5" creationId="{F5EC11A0-51DB-7A3A-43CC-243F9A217727}"/>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ata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ata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ata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diagrams/_rels/drawing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svg"/><Relationship Id="rId1" Type="http://schemas.openxmlformats.org/officeDocument/2006/relationships/image" Target="../media/image24.png"/><Relationship Id="rId4" Type="http://schemas.openxmlformats.org/officeDocument/2006/relationships/image" Target="../media/image27.svg"/></Relationships>
</file>

<file path=ppt/diagrams/_rels/drawing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svg"/><Relationship Id="rId1" Type="http://schemas.openxmlformats.org/officeDocument/2006/relationships/image" Target="../media/image29.png"/><Relationship Id="rId4" Type="http://schemas.openxmlformats.org/officeDocument/2006/relationships/image" Target="../media/image32.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7.svg"/><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49.svg"/><Relationship Id="rId4" Type="http://schemas.openxmlformats.org/officeDocument/2006/relationships/image" Target="../media/image45.svg"/><Relationship Id="rId9" Type="http://schemas.openxmlformats.org/officeDocument/2006/relationships/image" Target="../media/image48.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7BB9DB2E-D6A9-4DC1-8F3F-FCDC699E83BF}" type="doc">
      <dgm:prSet loTypeId="urn:microsoft.com/office/officeart/2018/2/layout/IconLabelList" loCatId="icon" qsTypeId="urn:microsoft.com/office/officeart/2005/8/quickstyle/simple1" qsCatId="simple" csTypeId="urn:microsoft.com/office/officeart/2018/5/colors/Iconchunking_neutralbg_colorful5" csCatId="colorful" phldr="1"/>
      <dgm:spPr/>
      <dgm:t>
        <a:bodyPr/>
        <a:lstStyle/>
        <a:p>
          <a:endParaRPr lang="en-US"/>
        </a:p>
      </dgm:t>
    </dgm:pt>
    <dgm:pt modelId="{B73CBE9E-012A-4BDC-BA94-88C915BFA602}">
      <dgm:prSet/>
      <dgm:spPr/>
      <dgm:t>
        <a:bodyPr/>
        <a:lstStyle/>
        <a:p>
          <a:r>
            <a:rPr lang="en-US"/>
            <a:t>About the course</a:t>
          </a:r>
        </a:p>
      </dgm:t>
    </dgm:pt>
    <dgm:pt modelId="{ECDF80CA-C8B0-4997-848A-BEAD772D0028}" type="parTrans" cxnId="{080670D8-4036-4F0E-86BA-31D4DF16087D}">
      <dgm:prSet/>
      <dgm:spPr/>
      <dgm:t>
        <a:bodyPr/>
        <a:lstStyle/>
        <a:p>
          <a:endParaRPr lang="en-US"/>
        </a:p>
      </dgm:t>
    </dgm:pt>
    <dgm:pt modelId="{1830BC2E-A793-4B71-9C38-901294062DFF}" type="sibTrans" cxnId="{080670D8-4036-4F0E-86BA-31D4DF16087D}">
      <dgm:prSet/>
      <dgm:spPr/>
      <dgm:t>
        <a:bodyPr/>
        <a:lstStyle/>
        <a:p>
          <a:endParaRPr lang="en-US"/>
        </a:p>
      </dgm:t>
    </dgm:pt>
    <dgm:pt modelId="{293CE191-99BB-4D01-8992-BD14B9BC9307}">
      <dgm:prSet/>
      <dgm:spPr/>
      <dgm:t>
        <a:bodyPr/>
        <a:lstStyle/>
        <a:p>
          <a:r>
            <a:rPr lang="en-US"/>
            <a:t>Talk about the use case and the solution</a:t>
          </a:r>
        </a:p>
      </dgm:t>
    </dgm:pt>
    <dgm:pt modelId="{BD7F6F1D-CAA8-4B15-A544-FB64B63C968E}" type="parTrans" cxnId="{691EF1D4-02B1-4FFD-B9B3-2FB56E652C10}">
      <dgm:prSet/>
      <dgm:spPr/>
      <dgm:t>
        <a:bodyPr/>
        <a:lstStyle/>
        <a:p>
          <a:endParaRPr lang="en-US"/>
        </a:p>
      </dgm:t>
    </dgm:pt>
    <dgm:pt modelId="{5F99C6B7-39E1-4EDC-B906-19B4F351E614}" type="sibTrans" cxnId="{691EF1D4-02B1-4FFD-B9B3-2FB56E652C10}">
      <dgm:prSet/>
      <dgm:spPr/>
      <dgm:t>
        <a:bodyPr/>
        <a:lstStyle/>
        <a:p>
          <a:endParaRPr lang="en-US"/>
        </a:p>
      </dgm:t>
    </dgm:pt>
    <dgm:pt modelId="{DCB35947-E8FB-42B7-8961-EAE84FE93C8F}">
      <dgm:prSet/>
      <dgm:spPr/>
      <dgm:t>
        <a:bodyPr/>
        <a:lstStyle/>
        <a:p>
          <a:r>
            <a:rPr lang="en-US"/>
            <a:t>Review the Azure Architecture</a:t>
          </a:r>
        </a:p>
      </dgm:t>
    </dgm:pt>
    <dgm:pt modelId="{0ADB7150-799F-442E-9369-F2B9B73E63E9}" type="parTrans" cxnId="{D9D58354-C6E3-4171-BA1B-BDE2AA142621}">
      <dgm:prSet/>
      <dgm:spPr/>
      <dgm:t>
        <a:bodyPr/>
        <a:lstStyle/>
        <a:p>
          <a:endParaRPr lang="en-US"/>
        </a:p>
      </dgm:t>
    </dgm:pt>
    <dgm:pt modelId="{7EC76059-0ED7-4635-978D-B86F58C1DF86}" type="sibTrans" cxnId="{D9D58354-C6E3-4171-BA1B-BDE2AA142621}">
      <dgm:prSet/>
      <dgm:spPr/>
      <dgm:t>
        <a:bodyPr/>
        <a:lstStyle/>
        <a:p>
          <a:endParaRPr lang="en-US"/>
        </a:p>
      </dgm:t>
    </dgm:pt>
    <dgm:pt modelId="{CA0513BC-1D5E-4259-87A7-40226636D88F}">
      <dgm:prSet/>
      <dgm:spPr/>
      <dgm:t>
        <a:bodyPr/>
        <a:lstStyle/>
        <a:p>
          <a:r>
            <a:rPr lang="en-US"/>
            <a:t>Synapse walk through: pipelines, notebooks, linked services, git configuration, spark pools</a:t>
          </a:r>
        </a:p>
      </dgm:t>
    </dgm:pt>
    <dgm:pt modelId="{6BCE79F6-346F-46AB-B2A5-092E54F4DD35}" type="parTrans" cxnId="{81814949-03F7-4F53-9F72-9027EEE759AA}">
      <dgm:prSet/>
      <dgm:spPr/>
      <dgm:t>
        <a:bodyPr/>
        <a:lstStyle/>
        <a:p>
          <a:endParaRPr lang="en-US"/>
        </a:p>
      </dgm:t>
    </dgm:pt>
    <dgm:pt modelId="{7B2CB01D-9538-41FA-9BC4-CF4756E534AB}" type="sibTrans" cxnId="{81814949-03F7-4F53-9F72-9027EEE759AA}">
      <dgm:prSet/>
      <dgm:spPr/>
      <dgm:t>
        <a:bodyPr/>
        <a:lstStyle/>
        <a:p>
          <a:endParaRPr lang="en-US"/>
        </a:p>
      </dgm:t>
    </dgm:pt>
    <dgm:pt modelId="{A3A89352-1F6C-4EB0-9D97-165A5850BACC}">
      <dgm:prSet/>
      <dgm:spPr/>
      <dgm:t>
        <a:bodyPr/>
        <a:lstStyle/>
        <a:p>
          <a:r>
            <a:rPr lang="en-US"/>
            <a:t>Azure OpenAI walk through: Deploying and configuring models</a:t>
          </a:r>
        </a:p>
      </dgm:t>
    </dgm:pt>
    <dgm:pt modelId="{554927B6-BECC-4AD1-BA5C-C870E7348EF3}" type="parTrans" cxnId="{4A6B3CAB-1E4E-4078-A297-8FDEBFD3FCFB}">
      <dgm:prSet/>
      <dgm:spPr/>
      <dgm:t>
        <a:bodyPr/>
        <a:lstStyle/>
        <a:p>
          <a:endParaRPr lang="en-US"/>
        </a:p>
      </dgm:t>
    </dgm:pt>
    <dgm:pt modelId="{4CCED813-FF7D-43C3-BCEC-FECE995130E3}" type="sibTrans" cxnId="{4A6B3CAB-1E4E-4078-A297-8FDEBFD3FCFB}">
      <dgm:prSet/>
      <dgm:spPr/>
      <dgm:t>
        <a:bodyPr/>
        <a:lstStyle/>
        <a:p>
          <a:endParaRPr lang="en-US"/>
        </a:p>
      </dgm:t>
    </dgm:pt>
    <dgm:pt modelId="{0B5F8502-943F-407A-94C3-1A4FAB657465}">
      <dgm:prSet/>
      <dgm:spPr/>
      <dgm:t>
        <a:bodyPr/>
        <a:lstStyle/>
        <a:p>
          <a:r>
            <a:rPr lang="en-US"/>
            <a:t>Scaling Azure OpenAI Model Deployments</a:t>
          </a:r>
        </a:p>
      </dgm:t>
    </dgm:pt>
    <dgm:pt modelId="{E3635F6E-7E97-423F-801B-4AFC766BF109}" type="parTrans" cxnId="{0AAAF064-4FBB-4207-B5AC-429FAD57EDCD}">
      <dgm:prSet/>
      <dgm:spPr/>
      <dgm:t>
        <a:bodyPr/>
        <a:lstStyle/>
        <a:p>
          <a:endParaRPr lang="en-US"/>
        </a:p>
      </dgm:t>
    </dgm:pt>
    <dgm:pt modelId="{7C050817-B68E-4828-8590-50382E628376}" type="sibTrans" cxnId="{0AAAF064-4FBB-4207-B5AC-429FAD57EDCD}">
      <dgm:prSet/>
      <dgm:spPr/>
      <dgm:t>
        <a:bodyPr/>
        <a:lstStyle/>
        <a:p>
          <a:endParaRPr lang="en-US"/>
        </a:p>
      </dgm:t>
    </dgm:pt>
    <dgm:pt modelId="{A307F5CB-C726-4D98-BCB4-2F4D05AF0E61}" type="pres">
      <dgm:prSet presAssocID="{7BB9DB2E-D6A9-4DC1-8F3F-FCDC699E83BF}" presName="root" presStyleCnt="0">
        <dgm:presLayoutVars>
          <dgm:dir/>
          <dgm:resizeHandles val="exact"/>
        </dgm:presLayoutVars>
      </dgm:prSet>
      <dgm:spPr/>
    </dgm:pt>
    <dgm:pt modelId="{049A63C9-AF63-4A9C-8296-55AEAF5EEB36}" type="pres">
      <dgm:prSet presAssocID="{B73CBE9E-012A-4BDC-BA94-88C915BFA602}" presName="compNode" presStyleCnt="0"/>
      <dgm:spPr/>
    </dgm:pt>
    <dgm:pt modelId="{D5FFA395-E476-4ED1-9D04-A71933CDF82B}" type="pres">
      <dgm:prSet presAssocID="{B73CBE9E-012A-4BDC-BA94-88C915BFA60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ooks"/>
        </a:ext>
      </dgm:extLst>
    </dgm:pt>
    <dgm:pt modelId="{EDD7359A-141A-4FEF-A7AE-2DF0D7D7610A}" type="pres">
      <dgm:prSet presAssocID="{B73CBE9E-012A-4BDC-BA94-88C915BFA602}" presName="spaceRect" presStyleCnt="0"/>
      <dgm:spPr/>
    </dgm:pt>
    <dgm:pt modelId="{C9B8B250-5DAB-4398-B1BF-5A04F672869B}" type="pres">
      <dgm:prSet presAssocID="{B73CBE9E-012A-4BDC-BA94-88C915BFA602}" presName="textRect" presStyleLbl="revTx" presStyleIdx="0" presStyleCnt="6">
        <dgm:presLayoutVars>
          <dgm:chMax val="1"/>
          <dgm:chPref val="1"/>
        </dgm:presLayoutVars>
      </dgm:prSet>
      <dgm:spPr/>
    </dgm:pt>
    <dgm:pt modelId="{DDBDD552-6732-48F5-BD76-3D91368A2531}" type="pres">
      <dgm:prSet presAssocID="{1830BC2E-A793-4B71-9C38-901294062DFF}" presName="sibTrans" presStyleCnt="0"/>
      <dgm:spPr/>
    </dgm:pt>
    <dgm:pt modelId="{C7B2A89A-7983-4EA1-A852-1E21DD64C54D}" type="pres">
      <dgm:prSet presAssocID="{293CE191-99BB-4D01-8992-BD14B9BC9307}" presName="compNode" presStyleCnt="0"/>
      <dgm:spPr/>
    </dgm:pt>
    <dgm:pt modelId="{B0B7723D-B8BD-44A9-8682-B5D2A19E3D24}" type="pres">
      <dgm:prSet presAssocID="{293CE191-99BB-4D01-8992-BD14B9BC930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1D87A919-4C3E-4467-8CD3-2AC90AC35A67}" type="pres">
      <dgm:prSet presAssocID="{293CE191-99BB-4D01-8992-BD14B9BC9307}" presName="spaceRect" presStyleCnt="0"/>
      <dgm:spPr/>
    </dgm:pt>
    <dgm:pt modelId="{960C7879-A40D-4EB4-8BBC-F83484F261F9}" type="pres">
      <dgm:prSet presAssocID="{293CE191-99BB-4D01-8992-BD14B9BC9307}" presName="textRect" presStyleLbl="revTx" presStyleIdx="1" presStyleCnt="6">
        <dgm:presLayoutVars>
          <dgm:chMax val="1"/>
          <dgm:chPref val="1"/>
        </dgm:presLayoutVars>
      </dgm:prSet>
      <dgm:spPr/>
    </dgm:pt>
    <dgm:pt modelId="{D45C8C29-3244-498E-A677-47FDAE0E86AE}" type="pres">
      <dgm:prSet presAssocID="{5F99C6B7-39E1-4EDC-B906-19B4F351E614}" presName="sibTrans" presStyleCnt="0"/>
      <dgm:spPr/>
    </dgm:pt>
    <dgm:pt modelId="{3FF80AEE-BA7B-4EB7-9BE4-8FF085171BD4}" type="pres">
      <dgm:prSet presAssocID="{DCB35947-E8FB-42B7-8961-EAE84FE93C8F}" presName="compNode" presStyleCnt="0"/>
      <dgm:spPr/>
    </dgm:pt>
    <dgm:pt modelId="{ABC38B44-139C-4B4C-B0BB-BC323511FA78}" type="pres">
      <dgm:prSet presAssocID="{DCB35947-E8FB-42B7-8961-EAE84FE93C8F}"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CE1AD59C-B030-4F92-AB70-ACC7A36F1468}" type="pres">
      <dgm:prSet presAssocID="{DCB35947-E8FB-42B7-8961-EAE84FE93C8F}" presName="spaceRect" presStyleCnt="0"/>
      <dgm:spPr/>
    </dgm:pt>
    <dgm:pt modelId="{839D6E39-AFCC-47C4-80F6-19746826C813}" type="pres">
      <dgm:prSet presAssocID="{DCB35947-E8FB-42B7-8961-EAE84FE93C8F}" presName="textRect" presStyleLbl="revTx" presStyleIdx="2" presStyleCnt="6">
        <dgm:presLayoutVars>
          <dgm:chMax val="1"/>
          <dgm:chPref val="1"/>
        </dgm:presLayoutVars>
      </dgm:prSet>
      <dgm:spPr/>
    </dgm:pt>
    <dgm:pt modelId="{22E21F42-1B49-48DB-A0A4-B889224B7526}" type="pres">
      <dgm:prSet presAssocID="{7EC76059-0ED7-4635-978D-B86F58C1DF86}" presName="sibTrans" presStyleCnt="0"/>
      <dgm:spPr/>
    </dgm:pt>
    <dgm:pt modelId="{2DBCEEB1-1C94-40F2-B7B0-B0DD95C5DA81}" type="pres">
      <dgm:prSet presAssocID="{CA0513BC-1D5E-4259-87A7-40226636D88F}" presName="compNode" presStyleCnt="0"/>
      <dgm:spPr/>
    </dgm:pt>
    <dgm:pt modelId="{F590C010-05BA-4D0E-88A4-22ECF308DFE3}" type="pres">
      <dgm:prSet presAssocID="{CA0513BC-1D5E-4259-87A7-40226636D88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764C0BF4-9D97-42F7-9568-EF86F4D5A967}" type="pres">
      <dgm:prSet presAssocID="{CA0513BC-1D5E-4259-87A7-40226636D88F}" presName="spaceRect" presStyleCnt="0"/>
      <dgm:spPr/>
    </dgm:pt>
    <dgm:pt modelId="{BD0CDC14-EBD8-4CF0-9983-E44789083073}" type="pres">
      <dgm:prSet presAssocID="{CA0513BC-1D5E-4259-87A7-40226636D88F}" presName="textRect" presStyleLbl="revTx" presStyleIdx="3" presStyleCnt="6">
        <dgm:presLayoutVars>
          <dgm:chMax val="1"/>
          <dgm:chPref val="1"/>
        </dgm:presLayoutVars>
      </dgm:prSet>
      <dgm:spPr/>
    </dgm:pt>
    <dgm:pt modelId="{858F5C2C-3111-4FA6-8378-28E7BE268C7F}" type="pres">
      <dgm:prSet presAssocID="{7B2CB01D-9538-41FA-9BC4-CF4756E534AB}" presName="sibTrans" presStyleCnt="0"/>
      <dgm:spPr/>
    </dgm:pt>
    <dgm:pt modelId="{DAAEF2DD-D3B7-4271-BB4C-F9B037B64784}" type="pres">
      <dgm:prSet presAssocID="{A3A89352-1F6C-4EB0-9D97-165A5850BACC}" presName="compNode" presStyleCnt="0"/>
      <dgm:spPr/>
    </dgm:pt>
    <dgm:pt modelId="{315B0408-B73F-4685-8BAE-99BBEA4067F4}" type="pres">
      <dgm:prSet presAssocID="{A3A89352-1F6C-4EB0-9D97-165A5850BAC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ears"/>
        </a:ext>
      </dgm:extLst>
    </dgm:pt>
    <dgm:pt modelId="{9D9AC201-BEAA-4962-86ED-CCB9835310EA}" type="pres">
      <dgm:prSet presAssocID="{A3A89352-1F6C-4EB0-9D97-165A5850BACC}" presName="spaceRect" presStyleCnt="0"/>
      <dgm:spPr/>
    </dgm:pt>
    <dgm:pt modelId="{7E986A64-464A-4793-B531-31F0A4E054C6}" type="pres">
      <dgm:prSet presAssocID="{A3A89352-1F6C-4EB0-9D97-165A5850BACC}" presName="textRect" presStyleLbl="revTx" presStyleIdx="4" presStyleCnt="6">
        <dgm:presLayoutVars>
          <dgm:chMax val="1"/>
          <dgm:chPref val="1"/>
        </dgm:presLayoutVars>
      </dgm:prSet>
      <dgm:spPr/>
    </dgm:pt>
    <dgm:pt modelId="{1EAD66E2-8AE5-4F5B-B670-652F07AF5516}" type="pres">
      <dgm:prSet presAssocID="{4CCED813-FF7D-43C3-BCEC-FECE995130E3}" presName="sibTrans" presStyleCnt="0"/>
      <dgm:spPr/>
    </dgm:pt>
    <dgm:pt modelId="{57081E9F-BDDE-40AC-870E-C03D5947225A}" type="pres">
      <dgm:prSet presAssocID="{0B5F8502-943F-407A-94C3-1A4FAB657465}" presName="compNode" presStyleCnt="0"/>
      <dgm:spPr/>
    </dgm:pt>
    <dgm:pt modelId="{0A074376-EED0-42A8-BFC6-5B9B5E67D3A8}" type="pres">
      <dgm:prSet presAssocID="{0B5F8502-943F-407A-94C3-1A4FAB657465}"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a:ext>
      </dgm:extLst>
    </dgm:pt>
    <dgm:pt modelId="{039F829D-E593-4F18-8F3B-29C8EDCD29D2}" type="pres">
      <dgm:prSet presAssocID="{0B5F8502-943F-407A-94C3-1A4FAB657465}" presName="spaceRect" presStyleCnt="0"/>
      <dgm:spPr/>
    </dgm:pt>
    <dgm:pt modelId="{C77250A3-0667-46B7-B028-14505B432555}" type="pres">
      <dgm:prSet presAssocID="{0B5F8502-943F-407A-94C3-1A4FAB657465}" presName="textRect" presStyleLbl="revTx" presStyleIdx="5" presStyleCnt="6">
        <dgm:presLayoutVars>
          <dgm:chMax val="1"/>
          <dgm:chPref val="1"/>
        </dgm:presLayoutVars>
      </dgm:prSet>
      <dgm:spPr/>
    </dgm:pt>
  </dgm:ptLst>
  <dgm:cxnLst>
    <dgm:cxn modelId="{5597201F-265E-4E90-B404-5872956AFCFF}" type="presOf" srcId="{B73CBE9E-012A-4BDC-BA94-88C915BFA602}" destId="{C9B8B250-5DAB-4398-B1BF-5A04F672869B}" srcOrd="0" destOrd="0" presId="urn:microsoft.com/office/officeart/2018/2/layout/IconLabelList"/>
    <dgm:cxn modelId="{321C3024-8A51-42DA-A433-7753295755FF}" type="presOf" srcId="{DCB35947-E8FB-42B7-8961-EAE84FE93C8F}" destId="{839D6E39-AFCC-47C4-80F6-19746826C813}" srcOrd="0" destOrd="0" presId="urn:microsoft.com/office/officeart/2018/2/layout/IconLabelList"/>
    <dgm:cxn modelId="{0AAAF064-4FBB-4207-B5AC-429FAD57EDCD}" srcId="{7BB9DB2E-D6A9-4DC1-8F3F-FCDC699E83BF}" destId="{0B5F8502-943F-407A-94C3-1A4FAB657465}" srcOrd="5" destOrd="0" parTransId="{E3635F6E-7E97-423F-801B-4AFC766BF109}" sibTransId="{7C050817-B68E-4828-8590-50382E628376}"/>
    <dgm:cxn modelId="{81814949-03F7-4F53-9F72-9027EEE759AA}" srcId="{7BB9DB2E-D6A9-4DC1-8F3F-FCDC699E83BF}" destId="{CA0513BC-1D5E-4259-87A7-40226636D88F}" srcOrd="3" destOrd="0" parTransId="{6BCE79F6-346F-46AB-B2A5-092E54F4DD35}" sibTransId="{7B2CB01D-9538-41FA-9BC4-CF4756E534AB}"/>
    <dgm:cxn modelId="{D625B46C-BF41-44E1-9D3B-89E07C7D9301}" type="presOf" srcId="{293CE191-99BB-4D01-8992-BD14B9BC9307}" destId="{960C7879-A40D-4EB4-8BBC-F83484F261F9}" srcOrd="0" destOrd="0" presId="urn:microsoft.com/office/officeart/2018/2/layout/IconLabelList"/>
    <dgm:cxn modelId="{D9D58354-C6E3-4171-BA1B-BDE2AA142621}" srcId="{7BB9DB2E-D6A9-4DC1-8F3F-FCDC699E83BF}" destId="{DCB35947-E8FB-42B7-8961-EAE84FE93C8F}" srcOrd="2" destOrd="0" parTransId="{0ADB7150-799F-442E-9369-F2B9B73E63E9}" sibTransId="{7EC76059-0ED7-4635-978D-B86F58C1DF86}"/>
    <dgm:cxn modelId="{1467018F-BAA7-4813-9CE7-CFA46DF9B4B6}" type="presOf" srcId="{0B5F8502-943F-407A-94C3-1A4FAB657465}" destId="{C77250A3-0667-46B7-B028-14505B432555}" srcOrd="0" destOrd="0" presId="urn:microsoft.com/office/officeart/2018/2/layout/IconLabelList"/>
    <dgm:cxn modelId="{F6CE5BA2-E7B4-4EF7-BED5-394D2649A7D3}" type="presOf" srcId="{A3A89352-1F6C-4EB0-9D97-165A5850BACC}" destId="{7E986A64-464A-4793-B531-31F0A4E054C6}" srcOrd="0" destOrd="0" presId="urn:microsoft.com/office/officeart/2018/2/layout/IconLabelList"/>
    <dgm:cxn modelId="{763002A5-FE21-411A-AE12-9571B6EC3352}" type="presOf" srcId="{7BB9DB2E-D6A9-4DC1-8F3F-FCDC699E83BF}" destId="{A307F5CB-C726-4D98-BCB4-2F4D05AF0E61}" srcOrd="0" destOrd="0" presId="urn:microsoft.com/office/officeart/2018/2/layout/IconLabelList"/>
    <dgm:cxn modelId="{4A6B3CAB-1E4E-4078-A297-8FDEBFD3FCFB}" srcId="{7BB9DB2E-D6A9-4DC1-8F3F-FCDC699E83BF}" destId="{A3A89352-1F6C-4EB0-9D97-165A5850BACC}" srcOrd="4" destOrd="0" parTransId="{554927B6-BECC-4AD1-BA5C-C870E7348EF3}" sibTransId="{4CCED813-FF7D-43C3-BCEC-FECE995130E3}"/>
    <dgm:cxn modelId="{919597CE-C8EC-4266-B6D4-7142DB969CC7}" type="presOf" srcId="{CA0513BC-1D5E-4259-87A7-40226636D88F}" destId="{BD0CDC14-EBD8-4CF0-9983-E44789083073}" srcOrd="0" destOrd="0" presId="urn:microsoft.com/office/officeart/2018/2/layout/IconLabelList"/>
    <dgm:cxn modelId="{691EF1D4-02B1-4FFD-B9B3-2FB56E652C10}" srcId="{7BB9DB2E-D6A9-4DC1-8F3F-FCDC699E83BF}" destId="{293CE191-99BB-4D01-8992-BD14B9BC9307}" srcOrd="1" destOrd="0" parTransId="{BD7F6F1D-CAA8-4B15-A544-FB64B63C968E}" sibTransId="{5F99C6B7-39E1-4EDC-B906-19B4F351E614}"/>
    <dgm:cxn modelId="{080670D8-4036-4F0E-86BA-31D4DF16087D}" srcId="{7BB9DB2E-D6A9-4DC1-8F3F-FCDC699E83BF}" destId="{B73CBE9E-012A-4BDC-BA94-88C915BFA602}" srcOrd="0" destOrd="0" parTransId="{ECDF80CA-C8B0-4997-848A-BEAD772D0028}" sibTransId="{1830BC2E-A793-4B71-9C38-901294062DFF}"/>
    <dgm:cxn modelId="{E4F5F8A8-8FF6-4A7E-A3D6-2D45985B6166}" type="presParOf" srcId="{A307F5CB-C726-4D98-BCB4-2F4D05AF0E61}" destId="{049A63C9-AF63-4A9C-8296-55AEAF5EEB36}" srcOrd="0" destOrd="0" presId="urn:microsoft.com/office/officeart/2018/2/layout/IconLabelList"/>
    <dgm:cxn modelId="{10046FA0-9CD1-4D9D-A70A-F9697568BDFB}" type="presParOf" srcId="{049A63C9-AF63-4A9C-8296-55AEAF5EEB36}" destId="{D5FFA395-E476-4ED1-9D04-A71933CDF82B}" srcOrd="0" destOrd="0" presId="urn:microsoft.com/office/officeart/2018/2/layout/IconLabelList"/>
    <dgm:cxn modelId="{0C637D45-5AF2-4AD0-B801-DE0DB6CBBA07}" type="presParOf" srcId="{049A63C9-AF63-4A9C-8296-55AEAF5EEB36}" destId="{EDD7359A-141A-4FEF-A7AE-2DF0D7D7610A}" srcOrd="1" destOrd="0" presId="urn:microsoft.com/office/officeart/2018/2/layout/IconLabelList"/>
    <dgm:cxn modelId="{29A65F27-CFF6-48D4-AA0B-86FF0A883189}" type="presParOf" srcId="{049A63C9-AF63-4A9C-8296-55AEAF5EEB36}" destId="{C9B8B250-5DAB-4398-B1BF-5A04F672869B}" srcOrd="2" destOrd="0" presId="urn:microsoft.com/office/officeart/2018/2/layout/IconLabelList"/>
    <dgm:cxn modelId="{4E53210E-B23B-416A-B447-712FB2C7C72B}" type="presParOf" srcId="{A307F5CB-C726-4D98-BCB4-2F4D05AF0E61}" destId="{DDBDD552-6732-48F5-BD76-3D91368A2531}" srcOrd="1" destOrd="0" presId="urn:microsoft.com/office/officeart/2018/2/layout/IconLabelList"/>
    <dgm:cxn modelId="{8140DF50-0AD8-4F9B-B4EE-544B5A9672F5}" type="presParOf" srcId="{A307F5CB-C726-4D98-BCB4-2F4D05AF0E61}" destId="{C7B2A89A-7983-4EA1-A852-1E21DD64C54D}" srcOrd="2" destOrd="0" presId="urn:microsoft.com/office/officeart/2018/2/layout/IconLabelList"/>
    <dgm:cxn modelId="{AB975380-FEE6-4C5A-809E-A9C25699F54F}" type="presParOf" srcId="{C7B2A89A-7983-4EA1-A852-1E21DD64C54D}" destId="{B0B7723D-B8BD-44A9-8682-B5D2A19E3D24}" srcOrd="0" destOrd="0" presId="urn:microsoft.com/office/officeart/2018/2/layout/IconLabelList"/>
    <dgm:cxn modelId="{351DCA4C-25DF-4014-A3D6-2DF228A76796}" type="presParOf" srcId="{C7B2A89A-7983-4EA1-A852-1E21DD64C54D}" destId="{1D87A919-4C3E-4467-8CD3-2AC90AC35A67}" srcOrd="1" destOrd="0" presId="urn:microsoft.com/office/officeart/2018/2/layout/IconLabelList"/>
    <dgm:cxn modelId="{71439413-A4BC-43BB-A938-7EDCDA0B6500}" type="presParOf" srcId="{C7B2A89A-7983-4EA1-A852-1E21DD64C54D}" destId="{960C7879-A40D-4EB4-8BBC-F83484F261F9}" srcOrd="2" destOrd="0" presId="urn:microsoft.com/office/officeart/2018/2/layout/IconLabelList"/>
    <dgm:cxn modelId="{CEDA4503-D489-4BD8-A34D-E83FBBD5A2A2}" type="presParOf" srcId="{A307F5CB-C726-4D98-BCB4-2F4D05AF0E61}" destId="{D45C8C29-3244-498E-A677-47FDAE0E86AE}" srcOrd="3" destOrd="0" presId="urn:microsoft.com/office/officeart/2018/2/layout/IconLabelList"/>
    <dgm:cxn modelId="{FDD02048-577C-4915-A89E-8405DA892EDC}" type="presParOf" srcId="{A307F5CB-C726-4D98-BCB4-2F4D05AF0E61}" destId="{3FF80AEE-BA7B-4EB7-9BE4-8FF085171BD4}" srcOrd="4" destOrd="0" presId="urn:microsoft.com/office/officeart/2018/2/layout/IconLabelList"/>
    <dgm:cxn modelId="{3BD81A4A-BB5C-409F-8CF4-CBD5307BF634}" type="presParOf" srcId="{3FF80AEE-BA7B-4EB7-9BE4-8FF085171BD4}" destId="{ABC38B44-139C-4B4C-B0BB-BC323511FA78}" srcOrd="0" destOrd="0" presId="urn:microsoft.com/office/officeart/2018/2/layout/IconLabelList"/>
    <dgm:cxn modelId="{26B56F59-AE56-4953-9F41-C830AA67E262}" type="presParOf" srcId="{3FF80AEE-BA7B-4EB7-9BE4-8FF085171BD4}" destId="{CE1AD59C-B030-4F92-AB70-ACC7A36F1468}" srcOrd="1" destOrd="0" presId="urn:microsoft.com/office/officeart/2018/2/layout/IconLabelList"/>
    <dgm:cxn modelId="{971AB36F-C30F-441D-9338-58C179C14B9F}" type="presParOf" srcId="{3FF80AEE-BA7B-4EB7-9BE4-8FF085171BD4}" destId="{839D6E39-AFCC-47C4-80F6-19746826C813}" srcOrd="2" destOrd="0" presId="urn:microsoft.com/office/officeart/2018/2/layout/IconLabelList"/>
    <dgm:cxn modelId="{5952CE86-441B-4830-BCA3-8B1716688BE6}" type="presParOf" srcId="{A307F5CB-C726-4D98-BCB4-2F4D05AF0E61}" destId="{22E21F42-1B49-48DB-A0A4-B889224B7526}" srcOrd="5" destOrd="0" presId="urn:microsoft.com/office/officeart/2018/2/layout/IconLabelList"/>
    <dgm:cxn modelId="{636D2ED3-5E5E-4257-B78E-E2EB805AFEA5}" type="presParOf" srcId="{A307F5CB-C726-4D98-BCB4-2F4D05AF0E61}" destId="{2DBCEEB1-1C94-40F2-B7B0-B0DD95C5DA81}" srcOrd="6" destOrd="0" presId="urn:microsoft.com/office/officeart/2018/2/layout/IconLabelList"/>
    <dgm:cxn modelId="{77639E28-EC1D-478C-8220-15AE5E47F366}" type="presParOf" srcId="{2DBCEEB1-1C94-40F2-B7B0-B0DD95C5DA81}" destId="{F590C010-05BA-4D0E-88A4-22ECF308DFE3}" srcOrd="0" destOrd="0" presId="urn:microsoft.com/office/officeart/2018/2/layout/IconLabelList"/>
    <dgm:cxn modelId="{E0F24BA3-48DB-4810-BD85-7FD85248F129}" type="presParOf" srcId="{2DBCEEB1-1C94-40F2-B7B0-B0DD95C5DA81}" destId="{764C0BF4-9D97-42F7-9568-EF86F4D5A967}" srcOrd="1" destOrd="0" presId="urn:microsoft.com/office/officeart/2018/2/layout/IconLabelList"/>
    <dgm:cxn modelId="{CE8F3B51-F6A4-4E30-AC3B-ECC771836D79}" type="presParOf" srcId="{2DBCEEB1-1C94-40F2-B7B0-B0DD95C5DA81}" destId="{BD0CDC14-EBD8-4CF0-9983-E44789083073}" srcOrd="2" destOrd="0" presId="urn:microsoft.com/office/officeart/2018/2/layout/IconLabelList"/>
    <dgm:cxn modelId="{C7E85EC1-7954-4388-B26F-E72D3808C857}" type="presParOf" srcId="{A307F5CB-C726-4D98-BCB4-2F4D05AF0E61}" destId="{858F5C2C-3111-4FA6-8378-28E7BE268C7F}" srcOrd="7" destOrd="0" presId="urn:microsoft.com/office/officeart/2018/2/layout/IconLabelList"/>
    <dgm:cxn modelId="{B83F19B6-9A27-424B-8839-44A2CB745AE7}" type="presParOf" srcId="{A307F5CB-C726-4D98-BCB4-2F4D05AF0E61}" destId="{DAAEF2DD-D3B7-4271-BB4C-F9B037B64784}" srcOrd="8" destOrd="0" presId="urn:microsoft.com/office/officeart/2018/2/layout/IconLabelList"/>
    <dgm:cxn modelId="{78B32055-3410-4B90-9866-EEF9D9E9EA9C}" type="presParOf" srcId="{DAAEF2DD-D3B7-4271-BB4C-F9B037B64784}" destId="{315B0408-B73F-4685-8BAE-99BBEA4067F4}" srcOrd="0" destOrd="0" presId="urn:microsoft.com/office/officeart/2018/2/layout/IconLabelList"/>
    <dgm:cxn modelId="{F55AABE5-E1B5-4D3A-960D-BE07ECCD298B}" type="presParOf" srcId="{DAAEF2DD-D3B7-4271-BB4C-F9B037B64784}" destId="{9D9AC201-BEAA-4962-86ED-CCB9835310EA}" srcOrd="1" destOrd="0" presId="urn:microsoft.com/office/officeart/2018/2/layout/IconLabelList"/>
    <dgm:cxn modelId="{B63AAA83-001F-4B3E-91A6-CDFD1C05CC2E}" type="presParOf" srcId="{DAAEF2DD-D3B7-4271-BB4C-F9B037B64784}" destId="{7E986A64-464A-4793-B531-31F0A4E054C6}" srcOrd="2" destOrd="0" presId="urn:microsoft.com/office/officeart/2018/2/layout/IconLabelList"/>
    <dgm:cxn modelId="{C31453F0-7165-4B7E-B337-0D5623266EE0}" type="presParOf" srcId="{A307F5CB-C726-4D98-BCB4-2F4D05AF0E61}" destId="{1EAD66E2-8AE5-4F5B-B670-652F07AF5516}" srcOrd="9" destOrd="0" presId="urn:microsoft.com/office/officeart/2018/2/layout/IconLabelList"/>
    <dgm:cxn modelId="{4F8F8BA1-28AB-4E03-8647-40990B1F236F}" type="presParOf" srcId="{A307F5CB-C726-4D98-BCB4-2F4D05AF0E61}" destId="{57081E9F-BDDE-40AC-870E-C03D5947225A}" srcOrd="10" destOrd="0" presId="urn:microsoft.com/office/officeart/2018/2/layout/IconLabelList"/>
    <dgm:cxn modelId="{95730E9A-BEC5-4BD9-B02F-D53F3C24F0B2}" type="presParOf" srcId="{57081E9F-BDDE-40AC-870E-C03D5947225A}" destId="{0A074376-EED0-42A8-BFC6-5B9B5E67D3A8}" srcOrd="0" destOrd="0" presId="urn:microsoft.com/office/officeart/2018/2/layout/IconLabelList"/>
    <dgm:cxn modelId="{7EFBF110-77EC-41BF-A71C-8D4D73456053}" type="presParOf" srcId="{57081E9F-BDDE-40AC-870E-C03D5947225A}" destId="{039F829D-E593-4F18-8F3B-29C8EDCD29D2}" srcOrd="1" destOrd="0" presId="urn:microsoft.com/office/officeart/2018/2/layout/IconLabelList"/>
    <dgm:cxn modelId="{BB02D597-46CC-42A5-B63D-08E49BBE3796}" type="presParOf" srcId="{57081E9F-BDDE-40AC-870E-C03D5947225A}" destId="{C77250A3-0667-46B7-B028-14505B4325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47E0B7F-72E3-4255-8B25-EDBF3920A8F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EBA9C62-6C31-4E84-BBC7-D8522C85B4CC}">
      <dgm:prSet/>
      <dgm:spPr/>
      <dgm:t>
        <a:bodyPr/>
        <a:lstStyle/>
        <a:p>
          <a:r>
            <a:rPr lang="en-US"/>
            <a:t>This course is about how to perform inference large amounts of data with a combination of Apache Spark (Azure Synapse) and Azure OpenAI</a:t>
          </a:r>
        </a:p>
      </dgm:t>
    </dgm:pt>
    <dgm:pt modelId="{4D25DBF7-954E-4E85-8A4C-60519D67BBE4}" type="parTrans" cxnId="{4B872863-D02C-4AD3-B1A4-94A91FD7F889}">
      <dgm:prSet/>
      <dgm:spPr/>
      <dgm:t>
        <a:bodyPr/>
        <a:lstStyle/>
        <a:p>
          <a:endParaRPr lang="en-US"/>
        </a:p>
      </dgm:t>
    </dgm:pt>
    <dgm:pt modelId="{9E61FEB3-3E51-486D-9A61-F9A684BC8928}" type="sibTrans" cxnId="{4B872863-D02C-4AD3-B1A4-94A91FD7F889}">
      <dgm:prSet/>
      <dgm:spPr/>
      <dgm:t>
        <a:bodyPr/>
        <a:lstStyle/>
        <a:p>
          <a:endParaRPr lang="en-US"/>
        </a:p>
      </dgm:t>
    </dgm:pt>
    <dgm:pt modelId="{0363608C-8BD2-4811-A55C-5DC0FDCE32BA}">
      <dgm:prSet/>
      <dgm:spPr/>
      <dgm:t>
        <a:bodyPr/>
        <a:lstStyle/>
        <a:p>
          <a:r>
            <a:rPr lang="en-US"/>
            <a:t>We are going to focus more on the prompting and accuracy assessments than on the use of Spark.  Apache Spark is a huge topic on its own but using an Azure Service Like Synapse helps you to get going quickly.</a:t>
          </a:r>
        </a:p>
      </dgm:t>
    </dgm:pt>
    <dgm:pt modelId="{60554F50-BF49-42C6-A353-D4A85E9530DA}" type="parTrans" cxnId="{04625072-0F2B-45CF-81A5-5B392CD7816A}">
      <dgm:prSet/>
      <dgm:spPr/>
      <dgm:t>
        <a:bodyPr/>
        <a:lstStyle/>
        <a:p>
          <a:endParaRPr lang="en-US"/>
        </a:p>
      </dgm:t>
    </dgm:pt>
    <dgm:pt modelId="{798E4887-B812-498F-BCDE-A64314A1FE13}" type="sibTrans" cxnId="{04625072-0F2B-45CF-81A5-5B392CD7816A}">
      <dgm:prSet/>
      <dgm:spPr/>
      <dgm:t>
        <a:bodyPr/>
        <a:lstStyle/>
        <a:p>
          <a:endParaRPr lang="en-US"/>
        </a:p>
      </dgm:t>
    </dgm:pt>
    <dgm:pt modelId="{BFA0134E-9851-47D3-8867-B32C62FA1B6D}" type="pres">
      <dgm:prSet presAssocID="{247E0B7F-72E3-4255-8B25-EDBF3920A8F8}" presName="root" presStyleCnt="0">
        <dgm:presLayoutVars>
          <dgm:dir/>
          <dgm:resizeHandles val="exact"/>
        </dgm:presLayoutVars>
      </dgm:prSet>
      <dgm:spPr/>
    </dgm:pt>
    <dgm:pt modelId="{514FFD43-2D15-444E-8742-218C78059878}" type="pres">
      <dgm:prSet presAssocID="{EEBA9C62-6C31-4E84-BBC7-D8522C85B4CC}" presName="compNode" presStyleCnt="0"/>
      <dgm:spPr/>
    </dgm:pt>
    <dgm:pt modelId="{39BA0722-F580-40E4-BF17-AFF2AB752540}" type="pres">
      <dgm:prSet presAssocID="{EEBA9C62-6C31-4E84-BBC7-D8522C85B4CC}" presName="bgRect" presStyleLbl="bgShp" presStyleIdx="0" presStyleCnt="2"/>
      <dgm:spPr/>
    </dgm:pt>
    <dgm:pt modelId="{F1E4E702-4C0A-4AFC-A9E6-0801B02BA797}" type="pres">
      <dgm:prSet presAssocID="{EEBA9C62-6C31-4E84-BBC7-D8522C85B4C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5492EC7-2596-478F-82E7-27B3B1707DD7}" type="pres">
      <dgm:prSet presAssocID="{EEBA9C62-6C31-4E84-BBC7-D8522C85B4CC}" presName="spaceRect" presStyleCnt="0"/>
      <dgm:spPr/>
    </dgm:pt>
    <dgm:pt modelId="{9C33C219-89D1-4036-B7B5-2ED501A261D7}" type="pres">
      <dgm:prSet presAssocID="{EEBA9C62-6C31-4E84-BBC7-D8522C85B4CC}" presName="parTx" presStyleLbl="revTx" presStyleIdx="0" presStyleCnt="2">
        <dgm:presLayoutVars>
          <dgm:chMax val="0"/>
          <dgm:chPref val="0"/>
        </dgm:presLayoutVars>
      </dgm:prSet>
      <dgm:spPr/>
    </dgm:pt>
    <dgm:pt modelId="{256CBC0D-8B64-4D07-9F84-1E04A43C6436}" type="pres">
      <dgm:prSet presAssocID="{9E61FEB3-3E51-486D-9A61-F9A684BC8928}" presName="sibTrans" presStyleCnt="0"/>
      <dgm:spPr/>
    </dgm:pt>
    <dgm:pt modelId="{7BBAB04C-045B-467B-81EE-DAB69064D775}" type="pres">
      <dgm:prSet presAssocID="{0363608C-8BD2-4811-A55C-5DC0FDCE32BA}" presName="compNode" presStyleCnt="0"/>
      <dgm:spPr/>
    </dgm:pt>
    <dgm:pt modelId="{0E87226D-663F-4FB6-A90D-1843D32C04EC}" type="pres">
      <dgm:prSet presAssocID="{0363608C-8BD2-4811-A55C-5DC0FDCE32BA}" presName="bgRect" presStyleLbl="bgShp" presStyleIdx="1" presStyleCnt="2"/>
      <dgm:spPr/>
    </dgm:pt>
    <dgm:pt modelId="{14009300-AF58-4292-98C5-EBC0F7991C2C}" type="pres">
      <dgm:prSet presAssocID="{0363608C-8BD2-4811-A55C-5DC0FDCE32B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C3586D81-EA9F-4CD9-A456-286CB3917FCC}" type="pres">
      <dgm:prSet presAssocID="{0363608C-8BD2-4811-A55C-5DC0FDCE32BA}" presName="spaceRect" presStyleCnt="0"/>
      <dgm:spPr/>
    </dgm:pt>
    <dgm:pt modelId="{5BC18840-EBE8-4888-BC19-A0173D691AC9}" type="pres">
      <dgm:prSet presAssocID="{0363608C-8BD2-4811-A55C-5DC0FDCE32BA}" presName="parTx" presStyleLbl="revTx" presStyleIdx="1" presStyleCnt="2">
        <dgm:presLayoutVars>
          <dgm:chMax val="0"/>
          <dgm:chPref val="0"/>
        </dgm:presLayoutVars>
      </dgm:prSet>
      <dgm:spPr/>
    </dgm:pt>
  </dgm:ptLst>
  <dgm:cxnLst>
    <dgm:cxn modelId="{4B872863-D02C-4AD3-B1A4-94A91FD7F889}" srcId="{247E0B7F-72E3-4255-8B25-EDBF3920A8F8}" destId="{EEBA9C62-6C31-4E84-BBC7-D8522C85B4CC}" srcOrd="0" destOrd="0" parTransId="{4D25DBF7-954E-4E85-8A4C-60519D67BBE4}" sibTransId="{9E61FEB3-3E51-486D-9A61-F9A684BC8928}"/>
    <dgm:cxn modelId="{04625072-0F2B-45CF-81A5-5B392CD7816A}" srcId="{247E0B7F-72E3-4255-8B25-EDBF3920A8F8}" destId="{0363608C-8BD2-4811-A55C-5DC0FDCE32BA}" srcOrd="1" destOrd="0" parTransId="{60554F50-BF49-42C6-A353-D4A85E9530DA}" sibTransId="{798E4887-B812-498F-BCDE-A64314A1FE13}"/>
    <dgm:cxn modelId="{EB89067C-6C39-4EA2-B518-5FFDF2757C5B}" type="presOf" srcId="{0363608C-8BD2-4811-A55C-5DC0FDCE32BA}" destId="{5BC18840-EBE8-4888-BC19-A0173D691AC9}" srcOrd="0" destOrd="0" presId="urn:microsoft.com/office/officeart/2018/2/layout/IconVerticalSolidList"/>
    <dgm:cxn modelId="{14C5C1DF-0101-4DEB-B407-948AAB5213E3}" type="presOf" srcId="{247E0B7F-72E3-4255-8B25-EDBF3920A8F8}" destId="{BFA0134E-9851-47D3-8867-B32C62FA1B6D}" srcOrd="0" destOrd="0" presId="urn:microsoft.com/office/officeart/2018/2/layout/IconVerticalSolidList"/>
    <dgm:cxn modelId="{BEDB56E1-EF65-4386-A01B-FEE931344E9F}" type="presOf" srcId="{EEBA9C62-6C31-4E84-BBC7-D8522C85B4CC}" destId="{9C33C219-89D1-4036-B7B5-2ED501A261D7}" srcOrd="0" destOrd="0" presId="urn:microsoft.com/office/officeart/2018/2/layout/IconVerticalSolidList"/>
    <dgm:cxn modelId="{F392C57A-2942-4C3C-A869-99E88AA42D35}" type="presParOf" srcId="{BFA0134E-9851-47D3-8867-B32C62FA1B6D}" destId="{514FFD43-2D15-444E-8742-218C78059878}" srcOrd="0" destOrd="0" presId="urn:microsoft.com/office/officeart/2018/2/layout/IconVerticalSolidList"/>
    <dgm:cxn modelId="{62FBC20A-9E96-48ED-A586-F2D69BB8B243}" type="presParOf" srcId="{514FFD43-2D15-444E-8742-218C78059878}" destId="{39BA0722-F580-40E4-BF17-AFF2AB752540}" srcOrd="0" destOrd="0" presId="urn:microsoft.com/office/officeart/2018/2/layout/IconVerticalSolidList"/>
    <dgm:cxn modelId="{E7965BC6-6403-4831-8DDF-58D6BC66F6C5}" type="presParOf" srcId="{514FFD43-2D15-444E-8742-218C78059878}" destId="{F1E4E702-4C0A-4AFC-A9E6-0801B02BA797}" srcOrd="1" destOrd="0" presId="urn:microsoft.com/office/officeart/2018/2/layout/IconVerticalSolidList"/>
    <dgm:cxn modelId="{809DC902-D988-470A-8826-A908068955CC}" type="presParOf" srcId="{514FFD43-2D15-444E-8742-218C78059878}" destId="{85492EC7-2596-478F-82E7-27B3B1707DD7}" srcOrd="2" destOrd="0" presId="urn:microsoft.com/office/officeart/2018/2/layout/IconVerticalSolidList"/>
    <dgm:cxn modelId="{AA3DF32A-FB62-4641-993F-BBDE24FEC057}" type="presParOf" srcId="{514FFD43-2D15-444E-8742-218C78059878}" destId="{9C33C219-89D1-4036-B7B5-2ED501A261D7}" srcOrd="3" destOrd="0" presId="urn:microsoft.com/office/officeart/2018/2/layout/IconVerticalSolidList"/>
    <dgm:cxn modelId="{049FB389-2D71-4C8E-B47D-4FF632D16D37}" type="presParOf" srcId="{BFA0134E-9851-47D3-8867-B32C62FA1B6D}" destId="{256CBC0D-8B64-4D07-9F84-1E04A43C6436}" srcOrd="1" destOrd="0" presId="urn:microsoft.com/office/officeart/2018/2/layout/IconVerticalSolidList"/>
    <dgm:cxn modelId="{59482729-EF4E-4AE8-8429-C448CB25CDEA}" type="presParOf" srcId="{BFA0134E-9851-47D3-8867-B32C62FA1B6D}" destId="{7BBAB04C-045B-467B-81EE-DAB69064D775}" srcOrd="2" destOrd="0" presId="urn:microsoft.com/office/officeart/2018/2/layout/IconVerticalSolidList"/>
    <dgm:cxn modelId="{EC5DF5A7-84AD-42CD-9CB8-E44C9D4CA181}" type="presParOf" srcId="{7BBAB04C-045B-467B-81EE-DAB69064D775}" destId="{0E87226D-663F-4FB6-A90D-1843D32C04EC}" srcOrd="0" destOrd="0" presId="urn:microsoft.com/office/officeart/2018/2/layout/IconVerticalSolidList"/>
    <dgm:cxn modelId="{D95C1288-D061-4DDB-849E-170B83CD07E1}" type="presParOf" srcId="{7BBAB04C-045B-467B-81EE-DAB69064D775}" destId="{14009300-AF58-4292-98C5-EBC0F7991C2C}" srcOrd="1" destOrd="0" presId="urn:microsoft.com/office/officeart/2018/2/layout/IconVerticalSolidList"/>
    <dgm:cxn modelId="{EBCBC89C-0399-48C0-B05B-EB1C3B2E24BF}" type="presParOf" srcId="{7BBAB04C-045B-467B-81EE-DAB69064D775}" destId="{C3586D81-EA9F-4CD9-A456-286CB3917FCC}" srcOrd="2" destOrd="0" presId="urn:microsoft.com/office/officeart/2018/2/layout/IconVerticalSolidList"/>
    <dgm:cxn modelId="{A6B5B92E-6CFB-4D5A-B172-DADBB72A310C}" type="presParOf" srcId="{7BBAB04C-045B-467B-81EE-DAB69064D775}" destId="{5BC18840-EBE8-4888-BC19-A0173D691AC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D75B567-3A31-4F10-9306-5C2315CA38A3}"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471AB75-32AB-449C-8442-839C67A54F41}">
      <dgm:prSet/>
      <dgm:spPr/>
      <dgm:t>
        <a:bodyPr/>
        <a:lstStyle/>
        <a:p>
          <a:pPr>
            <a:defRPr cap="all"/>
          </a:pPr>
          <a:r>
            <a:rPr lang="en-US"/>
            <a:t>Going through 1.5M doctor’s notes a day and identifying social determinants of mental health - Classification</a:t>
          </a:r>
        </a:p>
      </dgm:t>
    </dgm:pt>
    <dgm:pt modelId="{46613CF4-1E70-49EC-B0F7-A62E4E95B50E}" type="parTrans" cxnId="{6F8FFF6B-E681-4117-9681-719CE0E7249A}">
      <dgm:prSet/>
      <dgm:spPr/>
      <dgm:t>
        <a:bodyPr/>
        <a:lstStyle/>
        <a:p>
          <a:endParaRPr lang="en-US"/>
        </a:p>
      </dgm:t>
    </dgm:pt>
    <dgm:pt modelId="{32404E84-729D-4FCA-9DB8-40AD83CDCD5D}" type="sibTrans" cxnId="{6F8FFF6B-E681-4117-9681-719CE0E7249A}">
      <dgm:prSet/>
      <dgm:spPr/>
      <dgm:t>
        <a:bodyPr/>
        <a:lstStyle/>
        <a:p>
          <a:endParaRPr lang="en-US"/>
        </a:p>
      </dgm:t>
    </dgm:pt>
    <dgm:pt modelId="{1630491F-9B9A-4C03-8AB2-5834CB03C95F}">
      <dgm:prSet/>
      <dgm:spPr/>
      <dgm:t>
        <a:bodyPr/>
        <a:lstStyle/>
        <a:p>
          <a:pPr>
            <a:defRPr cap="all"/>
          </a:pPr>
          <a:r>
            <a:rPr lang="en-US"/>
            <a:t>Extracting nodule information out of radiology notes to see if diagnostic codes were missed – Extraction</a:t>
          </a:r>
        </a:p>
      </dgm:t>
    </dgm:pt>
    <dgm:pt modelId="{9419746B-D5A6-4FF6-B402-8431DC789D1F}" type="parTrans" cxnId="{5CDACDA1-9AA5-4373-9CEA-1F4FD5FE2B56}">
      <dgm:prSet/>
      <dgm:spPr/>
      <dgm:t>
        <a:bodyPr/>
        <a:lstStyle/>
        <a:p>
          <a:endParaRPr lang="en-US"/>
        </a:p>
      </dgm:t>
    </dgm:pt>
    <dgm:pt modelId="{1AED3CDC-AF84-46E4-B3F2-9167AD16E952}" type="sibTrans" cxnId="{5CDACDA1-9AA5-4373-9CEA-1F4FD5FE2B56}">
      <dgm:prSet/>
      <dgm:spPr/>
      <dgm:t>
        <a:bodyPr/>
        <a:lstStyle/>
        <a:p>
          <a:endParaRPr lang="en-US"/>
        </a:p>
      </dgm:t>
    </dgm:pt>
    <dgm:pt modelId="{98D954D8-ED93-428D-B1E8-17ECF551F400}">
      <dgm:prSet/>
      <dgm:spPr/>
      <dgm:t>
        <a:bodyPr/>
        <a:lstStyle/>
        <a:p>
          <a:pPr>
            <a:defRPr cap="all"/>
          </a:pPr>
          <a:r>
            <a:rPr lang="en-US"/>
            <a:t>Summarizing radiology notes  to see if diagnostic codes were missed – Summarization</a:t>
          </a:r>
        </a:p>
      </dgm:t>
    </dgm:pt>
    <dgm:pt modelId="{13C83CAF-AA1D-4CC2-A474-99C5A47E114C}" type="parTrans" cxnId="{590D1725-67EF-454E-9A1D-C8EDD3B19EAE}">
      <dgm:prSet/>
      <dgm:spPr/>
      <dgm:t>
        <a:bodyPr/>
        <a:lstStyle/>
        <a:p>
          <a:endParaRPr lang="en-US"/>
        </a:p>
      </dgm:t>
    </dgm:pt>
    <dgm:pt modelId="{1BDA98D9-7A49-4FAA-A78A-94D5FB3B7302}" type="sibTrans" cxnId="{590D1725-67EF-454E-9A1D-C8EDD3B19EAE}">
      <dgm:prSet/>
      <dgm:spPr/>
      <dgm:t>
        <a:bodyPr/>
        <a:lstStyle/>
        <a:p>
          <a:endParaRPr lang="en-US"/>
        </a:p>
      </dgm:t>
    </dgm:pt>
    <dgm:pt modelId="{747A8921-95C1-48CC-8211-99D22E12E72E}" type="pres">
      <dgm:prSet presAssocID="{1D75B567-3A31-4F10-9306-5C2315CA38A3}" presName="root" presStyleCnt="0">
        <dgm:presLayoutVars>
          <dgm:dir/>
          <dgm:resizeHandles val="exact"/>
        </dgm:presLayoutVars>
      </dgm:prSet>
      <dgm:spPr/>
    </dgm:pt>
    <dgm:pt modelId="{3AE33452-AA66-4871-A9FB-1B8352511FE3}" type="pres">
      <dgm:prSet presAssocID="{6471AB75-32AB-449C-8442-839C67A54F41}" presName="compNode" presStyleCnt="0"/>
      <dgm:spPr/>
    </dgm:pt>
    <dgm:pt modelId="{28B767DE-157C-4327-AECE-9ABA9156622F}" type="pres">
      <dgm:prSet presAssocID="{6471AB75-32AB-449C-8442-839C67A54F41}" presName="iconBgRect" presStyleLbl="bgShp" presStyleIdx="0" presStyleCnt="3"/>
      <dgm:spPr/>
    </dgm:pt>
    <dgm:pt modelId="{137049E6-0453-4D7F-B20B-3B8BFEEED00D}" type="pres">
      <dgm:prSet presAssocID="{6471AB75-32AB-449C-8442-839C67A54F4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ethoscope"/>
        </a:ext>
      </dgm:extLst>
    </dgm:pt>
    <dgm:pt modelId="{66C37F59-0CB3-4591-8106-F719E20EFB8B}" type="pres">
      <dgm:prSet presAssocID="{6471AB75-32AB-449C-8442-839C67A54F41}" presName="spaceRect" presStyleCnt="0"/>
      <dgm:spPr/>
    </dgm:pt>
    <dgm:pt modelId="{73127368-C8A6-46DF-AE4B-B11742E428FA}" type="pres">
      <dgm:prSet presAssocID="{6471AB75-32AB-449C-8442-839C67A54F41}" presName="textRect" presStyleLbl="revTx" presStyleIdx="0" presStyleCnt="3">
        <dgm:presLayoutVars>
          <dgm:chMax val="1"/>
          <dgm:chPref val="1"/>
        </dgm:presLayoutVars>
      </dgm:prSet>
      <dgm:spPr/>
    </dgm:pt>
    <dgm:pt modelId="{9B1051FE-579D-4A01-BE9D-D59531002D46}" type="pres">
      <dgm:prSet presAssocID="{32404E84-729D-4FCA-9DB8-40AD83CDCD5D}" presName="sibTrans" presStyleCnt="0"/>
      <dgm:spPr/>
    </dgm:pt>
    <dgm:pt modelId="{FC5BAFB6-B706-495B-B53D-397BDF4E19A5}" type="pres">
      <dgm:prSet presAssocID="{1630491F-9B9A-4C03-8AB2-5834CB03C95F}" presName="compNode" presStyleCnt="0"/>
      <dgm:spPr/>
    </dgm:pt>
    <dgm:pt modelId="{EE00CDE2-E3F7-4CCE-97E0-5811718314B6}" type="pres">
      <dgm:prSet presAssocID="{1630491F-9B9A-4C03-8AB2-5834CB03C95F}" presName="iconBgRect" presStyleLbl="bgShp" presStyleIdx="1" presStyleCnt="3"/>
      <dgm:spPr/>
    </dgm:pt>
    <dgm:pt modelId="{C80FB23C-5F38-4E14-A8F9-72FD60ADFD03}" type="pres">
      <dgm:prSet presAssocID="{1630491F-9B9A-4C03-8AB2-5834CB03C9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icroscope"/>
        </a:ext>
      </dgm:extLst>
    </dgm:pt>
    <dgm:pt modelId="{8D5EBC86-A820-49A1-93D3-8F33EEA8AB63}" type="pres">
      <dgm:prSet presAssocID="{1630491F-9B9A-4C03-8AB2-5834CB03C95F}" presName="spaceRect" presStyleCnt="0"/>
      <dgm:spPr/>
    </dgm:pt>
    <dgm:pt modelId="{3DD6E2F0-3F03-423B-A172-CB95BFE2A174}" type="pres">
      <dgm:prSet presAssocID="{1630491F-9B9A-4C03-8AB2-5834CB03C95F}" presName="textRect" presStyleLbl="revTx" presStyleIdx="1" presStyleCnt="3">
        <dgm:presLayoutVars>
          <dgm:chMax val="1"/>
          <dgm:chPref val="1"/>
        </dgm:presLayoutVars>
      </dgm:prSet>
      <dgm:spPr/>
    </dgm:pt>
    <dgm:pt modelId="{1D54600A-FA70-4A7F-9B9D-2BA4858035FD}" type="pres">
      <dgm:prSet presAssocID="{1AED3CDC-AF84-46E4-B3F2-9167AD16E952}" presName="sibTrans" presStyleCnt="0"/>
      <dgm:spPr/>
    </dgm:pt>
    <dgm:pt modelId="{9E7B7673-D679-49AE-8FA7-DA225B4DA34A}" type="pres">
      <dgm:prSet presAssocID="{98D954D8-ED93-428D-B1E8-17ECF551F400}" presName="compNode" presStyleCnt="0"/>
      <dgm:spPr/>
    </dgm:pt>
    <dgm:pt modelId="{32E8BCF5-D78B-4443-94BE-9099DC7AFFAF}" type="pres">
      <dgm:prSet presAssocID="{98D954D8-ED93-428D-B1E8-17ECF551F400}" presName="iconBgRect" presStyleLbl="bgShp" presStyleIdx="2" presStyleCnt="3"/>
      <dgm:spPr/>
    </dgm:pt>
    <dgm:pt modelId="{63DD090D-FFC5-4A29-A16F-ABAC5030FDAA}" type="pres">
      <dgm:prSet presAssocID="{98D954D8-ED93-428D-B1E8-17ECF551F4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cument"/>
        </a:ext>
      </dgm:extLst>
    </dgm:pt>
    <dgm:pt modelId="{54BA74BF-86B7-4EED-BFC5-06DF61D2B6A5}" type="pres">
      <dgm:prSet presAssocID="{98D954D8-ED93-428D-B1E8-17ECF551F400}" presName="spaceRect" presStyleCnt="0"/>
      <dgm:spPr/>
    </dgm:pt>
    <dgm:pt modelId="{42EB9C92-5371-4419-9285-AC43D5E9CE5F}" type="pres">
      <dgm:prSet presAssocID="{98D954D8-ED93-428D-B1E8-17ECF551F400}" presName="textRect" presStyleLbl="revTx" presStyleIdx="2" presStyleCnt="3">
        <dgm:presLayoutVars>
          <dgm:chMax val="1"/>
          <dgm:chPref val="1"/>
        </dgm:presLayoutVars>
      </dgm:prSet>
      <dgm:spPr/>
    </dgm:pt>
  </dgm:ptLst>
  <dgm:cxnLst>
    <dgm:cxn modelId="{590D1725-67EF-454E-9A1D-C8EDD3B19EAE}" srcId="{1D75B567-3A31-4F10-9306-5C2315CA38A3}" destId="{98D954D8-ED93-428D-B1E8-17ECF551F400}" srcOrd="2" destOrd="0" parTransId="{13C83CAF-AA1D-4CC2-A474-99C5A47E114C}" sibTransId="{1BDA98D9-7A49-4FAA-A78A-94D5FB3B7302}"/>
    <dgm:cxn modelId="{270E3962-DC5A-4260-B8E6-EB59EB1E7D12}" type="presOf" srcId="{6471AB75-32AB-449C-8442-839C67A54F41}" destId="{73127368-C8A6-46DF-AE4B-B11742E428FA}" srcOrd="0" destOrd="0" presId="urn:microsoft.com/office/officeart/2018/5/layout/IconCircleLabelList"/>
    <dgm:cxn modelId="{6F8FFF6B-E681-4117-9681-719CE0E7249A}" srcId="{1D75B567-3A31-4F10-9306-5C2315CA38A3}" destId="{6471AB75-32AB-449C-8442-839C67A54F41}" srcOrd="0" destOrd="0" parTransId="{46613CF4-1E70-49EC-B0F7-A62E4E95B50E}" sibTransId="{32404E84-729D-4FCA-9DB8-40AD83CDCD5D}"/>
    <dgm:cxn modelId="{5F424895-B0A8-4B0A-A921-359D2EEA235F}" type="presOf" srcId="{1630491F-9B9A-4C03-8AB2-5834CB03C95F}" destId="{3DD6E2F0-3F03-423B-A172-CB95BFE2A174}" srcOrd="0" destOrd="0" presId="urn:microsoft.com/office/officeart/2018/5/layout/IconCircleLabelList"/>
    <dgm:cxn modelId="{5CDACDA1-9AA5-4373-9CEA-1F4FD5FE2B56}" srcId="{1D75B567-3A31-4F10-9306-5C2315CA38A3}" destId="{1630491F-9B9A-4C03-8AB2-5834CB03C95F}" srcOrd="1" destOrd="0" parTransId="{9419746B-D5A6-4FF6-B402-8431DC789D1F}" sibTransId="{1AED3CDC-AF84-46E4-B3F2-9167AD16E952}"/>
    <dgm:cxn modelId="{655E01C6-AF0B-4E0D-805C-E4BCF03B98F3}" type="presOf" srcId="{98D954D8-ED93-428D-B1E8-17ECF551F400}" destId="{42EB9C92-5371-4419-9285-AC43D5E9CE5F}" srcOrd="0" destOrd="0" presId="urn:microsoft.com/office/officeart/2018/5/layout/IconCircleLabelList"/>
    <dgm:cxn modelId="{83CFE2FD-D3CC-41DB-80E2-000D338091D1}" type="presOf" srcId="{1D75B567-3A31-4F10-9306-5C2315CA38A3}" destId="{747A8921-95C1-48CC-8211-99D22E12E72E}" srcOrd="0" destOrd="0" presId="urn:microsoft.com/office/officeart/2018/5/layout/IconCircleLabelList"/>
    <dgm:cxn modelId="{2C8AA8C9-1D93-4D47-8F10-361793D88374}" type="presParOf" srcId="{747A8921-95C1-48CC-8211-99D22E12E72E}" destId="{3AE33452-AA66-4871-A9FB-1B8352511FE3}" srcOrd="0" destOrd="0" presId="urn:microsoft.com/office/officeart/2018/5/layout/IconCircleLabelList"/>
    <dgm:cxn modelId="{F3959378-CC08-4200-B108-5C7FB425A77F}" type="presParOf" srcId="{3AE33452-AA66-4871-A9FB-1B8352511FE3}" destId="{28B767DE-157C-4327-AECE-9ABA9156622F}" srcOrd="0" destOrd="0" presId="urn:microsoft.com/office/officeart/2018/5/layout/IconCircleLabelList"/>
    <dgm:cxn modelId="{80CC8F6E-0306-4BC8-93DE-0B61453714EE}" type="presParOf" srcId="{3AE33452-AA66-4871-A9FB-1B8352511FE3}" destId="{137049E6-0453-4D7F-B20B-3B8BFEEED00D}" srcOrd="1" destOrd="0" presId="urn:microsoft.com/office/officeart/2018/5/layout/IconCircleLabelList"/>
    <dgm:cxn modelId="{64937207-ED94-4C42-8605-84E488F2ACF9}" type="presParOf" srcId="{3AE33452-AA66-4871-A9FB-1B8352511FE3}" destId="{66C37F59-0CB3-4591-8106-F719E20EFB8B}" srcOrd="2" destOrd="0" presId="urn:microsoft.com/office/officeart/2018/5/layout/IconCircleLabelList"/>
    <dgm:cxn modelId="{E5DB5264-B26F-40CB-A9DA-711FBBB501BD}" type="presParOf" srcId="{3AE33452-AA66-4871-A9FB-1B8352511FE3}" destId="{73127368-C8A6-46DF-AE4B-B11742E428FA}" srcOrd="3" destOrd="0" presId="urn:microsoft.com/office/officeart/2018/5/layout/IconCircleLabelList"/>
    <dgm:cxn modelId="{4A03753B-FBFC-41B1-82D0-DAF7EC24DDDE}" type="presParOf" srcId="{747A8921-95C1-48CC-8211-99D22E12E72E}" destId="{9B1051FE-579D-4A01-BE9D-D59531002D46}" srcOrd="1" destOrd="0" presId="urn:microsoft.com/office/officeart/2018/5/layout/IconCircleLabelList"/>
    <dgm:cxn modelId="{347C1769-5A76-4A5E-8A93-022F7F143277}" type="presParOf" srcId="{747A8921-95C1-48CC-8211-99D22E12E72E}" destId="{FC5BAFB6-B706-495B-B53D-397BDF4E19A5}" srcOrd="2" destOrd="0" presId="urn:microsoft.com/office/officeart/2018/5/layout/IconCircleLabelList"/>
    <dgm:cxn modelId="{7FB26112-9B24-4729-8480-E5BBF837D420}" type="presParOf" srcId="{FC5BAFB6-B706-495B-B53D-397BDF4E19A5}" destId="{EE00CDE2-E3F7-4CCE-97E0-5811718314B6}" srcOrd="0" destOrd="0" presId="urn:microsoft.com/office/officeart/2018/5/layout/IconCircleLabelList"/>
    <dgm:cxn modelId="{2066A043-3F12-49ED-9DB5-F2CDE1C7B674}" type="presParOf" srcId="{FC5BAFB6-B706-495B-B53D-397BDF4E19A5}" destId="{C80FB23C-5F38-4E14-A8F9-72FD60ADFD03}" srcOrd="1" destOrd="0" presId="urn:microsoft.com/office/officeart/2018/5/layout/IconCircleLabelList"/>
    <dgm:cxn modelId="{E053C455-A26D-4C44-B095-1A96B9E8E610}" type="presParOf" srcId="{FC5BAFB6-B706-495B-B53D-397BDF4E19A5}" destId="{8D5EBC86-A820-49A1-93D3-8F33EEA8AB63}" srcOrd="2" destOrd="0" presId="urn:microsoft.com/office/officeart/2018/5/layout/IconCircleLabelList"/>
    <dgm:cxn modelId="{C0B83029-982D-473E-A572-F7C61F774CC9}" type="presParOf" srcId="{FC5BAFB6-B706-495B-B53D-397BDF4E19A5}" destId="{3DD6E2F0-3F03-423B-A172-CB95BFE2A174}" srcOrd="3" destOrd="0" presId="urn:microsoft.com/office/officeart/2018/5/layout/IconCircleLabelList"/>
    <dgm:cxn modelId="{3DA05823-155C-4B9A-90FB-96029BBF3AFF}" type="presParOf" srcId="{747A8921-95C1-48CC-8211-99D22E12E72E}" destId="{1D54600A-FA70-4A7F-9B9D-2BA4858035FD}" srcOrd="3" destOrd="0" presId="urn:microsoft.com/office/officeart/2018/5/layout/IconCircleLabelList"/>
    <dgm:cxn modelId="{31294D06-54A0-4614-8F14-31149205FA68}" type="presParOf" srcId="{747A8921-95C1-48CC-8211-99D22E12E72E}" destId="{9E7B7673-D679-49AE-8FA7-DA225B4DA34A}" srcOrd="4" destOrd="0" presId="urn:microsoft.com/office/officeart/2018/5/layout/IconCircleLabelList"/>
    <dgm:cxn modelId="{E0FDE14D-481F-4774-B2CE-0E5B8FD50A85}" type="presParOf" srcId="{9E7B7673-D679-49AE-8FA7-DA225B4DA34A}" destId="{32E8BCF5-D78B-4443-94BE-9099DC7AFFAF}" srcOrd="0" destOrd="0" presId="urn:microsoft.com/office/officeart/2018/5/layout/IconCircleLabelList"/>
    <dgm:cxn modelId="{A3098877-F7D2-42C1-8C89-6672C96F47B4}" type="presParOf" srcId="{9E7B7673-D679-49AE-8FA7-DA225B4DA34A}" destId="{63DD090D-FFC5-4A29-A16F-ABAC5030FDAA}" srcOrd="1" destOrd="0" presId="urn:microsoft.com/office/officeart/2018/5/layout/IconCircleLabelList"/>
    <dgm:cxn modelId="{036FA117-39EC-4FA2-A018-6EAAC28CDA2B}" type="presParOf" srcId="{9E7B7673-D679-49AE-8FA7-DA225B4DA34A}" destId="{54BA74BF-86B7-4EED-BFC5-06DF61D2B6A5}" srcOrd="2" destOrd="0" presId="urn:microsoft.com/office/officeart/2018/5/layout/IconCircleLabelList"/>
    <dgm:cxn modelId="{E5000B23-13D0-40E0-B55E-89A7DF6F831D}" type="presParOf" srcId="{9E7B7673-D679-49AE-8FA7-DA225B4DA34A}" destId="{42EB9C92-5371-4419-9285-AC43D5E9CE5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BA34A5-C004-4506-96B8-0C5A6B497BA6}"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97E959F-8A44-4228-AFA6-2ED2D28560C1}">
      <dgm:prSet/>
      <dgm:spPr/>
      <dgm:t>
        <a:bodyPr/>
        <a:lstStyle/>
        <a:p>
          <a:r>
            <a:rPr lang="en-US"/>
            <a:t>There are three main actions that we are going to take on our data with a large language model</a:t>
          </a:r>
        </a:p>
      </dgm:t>
    </dgm:pt>
    <dgm:pt modelId="{A99BBC16-6D7F-4582-86AB-36DA59D5AFE1}" type="parTrans" cxnId="{0881EEEE-1E7A-4477-AC1A-B4F7F05A355A}">
      <dgm:prSet/>
      <dgm:spPr/>
      <dgm:t>
        <a:bodyPr/>
        <a:lstStyle/>
        <a:p>
          <a:endParaRPr lang="en-US"/>
        </a:p>
      </dgm:t>
    </dgm:pt>
    <dgm:pt modelId="{58E2F1B4-A106-4155-81C6-59A3465A3821}" type="sibTrans" cxnId="{0881EEEE-1E7A-4477-AC1A-B4F7F05A355A}">
      <dgm:prSet/>
      <dgm:spPr/>
      <dgm:t>
        <a:bodyPr/>
        <a:lstStyle/>
        <a:p>
          <a:endParaRPr lang="en-US"/>
        </a:p>
      </dgm:t>
    </dgm:pt>
    <dgm:pt modelId="{363DACBB-B34D-44B4-B120-B32BE2776778}">
      <dgm:prSet/>
      <dgm:spPr/>
      <dgm:t>
        <a:bodyPr/>
        <a:lstStyle/>
        <a:p>
          <a:r>
            <a:rPr lang="en-US"/>
            <a:t>Classification</a:t>
          </a:r>
        </a:p>
      </dgm:t>
    </dgm:pt>
    <dgm:pt modelId="{E51BC562-A156-479E-AB35-A22EF5C6738B}" type="parTrans" cxnId="{E339DEEE-9F8B-4741-A07E-D27748F9266F}">
      <dgm:prSet/>
      <dgm:spPr/>
      <dgm:t>
        <a:bodyPr/>
        <a:lstStyle/>
        <a:p>
          <a:endParaRPr lang="en-US"/>
        </a:p>
      </dgm:t>
    </dgm:pt>
    <dgm:pt modelId="{BD79AB30-753A-4230-B4D1-542523D45A93}" type="sibTrans" cxnId="{E339DEEE-9F8B-4741-A07E-D27748F9266F}">
      <dgm:prSet/>
      <dgm:spPr/>
      <dgm:t>
        <a:bodyPr/>
        <a:lstStyle/>
        <a:p>
          <a:endParaRPr lang="en-US"/>
        </a:p>
      </dgm:t>
    </dgm:pt>
    <dgm:pt modelId="{0DD67D57-0DEB-4395-B00C-CF240BDA10F4}">
      <dgm:prSet/>
      <dgm:spPr/>
      <dgm:t>
        <a:bodyPr/>
        <a:lstStyle/>
        <a:p>
          <a:r>
            <a:rPr lang="en-US"/>
            <a:t>Extraction</a:t>
          </a:r>
        </a:p>
      </dgm:t>
    </dgm:pt>
    <dgm:pt modelId="{4686309A-5367-46E5-84CE-B90FE73C0C7C}" type="parTrans" cxnId="{8F48F250-F1CB-423C-929A-C93ECB730D81}">
      <dgm:prSet/>
      <dgm:spPr/>
      <dgm:t>
        <a:bodyPr/>
        <a:lstStyle/>
        <a:p>
          <a:endParaRPr lang="en-US"/>
        </a:p>
      </dgm:t>
    </dgm:pt>
    <dgm:pt modelId="{C1BC5AA6-2167-424A-AD76-BF19B9FC485F}" type="sibTrans" cxnId="{8F48F250-F1CB-423C-929A-C93ECB730D81}">
      <dgm:prSet/>
      <dgm:spPr/>
      <dgm:t>
        <a:bodyPr/>
        <a:lstStyle/>
        <a:p>
          <a:endParaRPr lang="en-US"/>
        </a:p>
      </dgm:t>
    </dgm:pt>
    <dgm:pt modelId="{49094280-3E22-4FEF-97D2-B79FBEAC7143}">
      <dgm:prSet/>
      <dgm:spPr/>
      <dgm:t>
        <a:bodyPr/>
        <a:lstStyle/>
        <a:p>
          <a:r>
            <a:rPr lang="en-US"/>
            <a:t>Summary</a:t>
          </a:r>
        </a:p>
      </dgm:t>
    </dgm:pt>
    <dgm:pt modelId="{174A6F22-2A8D-4908-B4B4-B8CC582C2207}" type="parTrans" cxnId="{C8999EB2-A61F-496B-AB79-4633B0C91AEB}">
      <dgm:prSet/>
      <dgm:spPr/>
      <dgm:t>
        <a:bodyPr/>
        <a:lstStyle/>
        <a:p>
          <a:endParaRPr lang="en-US"/>
        </a:p>
      </dgm:t>
    </dgm:pt>
    <dgm:pt modelId="{ACEE4DF4-5313-4049-887E-A23D0AC05338}" type="sibTrans" cxnId="{C8999EB2-A61F-496B-AB79-4633B0C91AEB}">
      <dgm:prSet/>
      <dgm:spPr/>
      <dgm:t>
        <a:bodyPr/>
        <a:lstStyle/>
        <a:p>
          <a:endParaRPr lang="en-US"/>
        </a:p>
      </dgm:t>
    </dgm:pt>
    <dgm:pt modelId="{2E1AE055-8AAE-4C95-B865-C211A98F69E6}">
      <dgm:prSet/>
      <dgm:spPr/>
      <dgm:t>
        <a:bodyPr/>
        <a:lstStyle/>
        <a:p>
          <a:r>
            <a:rPr lang="en-US"/>
            <a:t>We need to know how accurate our actions will be.  Inaccuracies can really add up over a large dataset.</a:t>
          </a:r>
        </a:p>
      </dgm:t>
    </dgm:pt>
    <dgm:pt modelId="{6519B45E-A1E1-44F3-B1F1-C666056FE986}" type="parTrans" cxnId="{C915BE8A-5C19-4AB9-9C0E-3DBE5290B291}">
      <dgm:prSet/>
      <dgm:spPr/>
      <dgm:t>
        <a:bodyPr/>
        <a:lstStyle/>
        <a:p>
          <a:endParaRPr lang="en-US"/>
        </a:p>
      </dgm:t>
    </dgm:pt>
    <dgm:pt modelId="{DDC81A6A-1304-4871-8631-F95BE5580DC8}" type="sibTrans" cxnId="{C915BE8A-5C19-4AB9-9C0E-3DBE5290B291}">
      <dgm:prSet/>
      <dgm:spPr/>
      <dgm:t>
        <a:bodyPr/>
        <a:lstStyle/>
        <a:p>
          <a:endParaRPr lang="en-US"/>
        </a:p>
      </dgm:t>
    </dgm:pt>
    <dgm:pt modelId="{D1645210-4BD7-4AB6-B3D2-424DE84A7D35}">
      <dgm:prSet/>
      <dgm:spPr/>
      <dgm:t>
        <a:bodyPr/>
        <a:lstStyle/>
        <a:p>
          <a:r>
            <a:rPr lang="en-US"/>
            <a:t>For classification we’ll use confusion matrices</a:t>
          </a:r>
        </a:p>
      </dgm:t>
    </dgm:pt>
    <dgm:pt modelId="{25190B1E-27C1-4471-8249-CEA36A4A937F}" type="parTrans" cxnId="{7FEA0FE7-C0E1-4439-83CF-A5D4EE2B7B08}">
      <dgm:prSet/>
      <dgm:spPr/>
      <dgm:t>
        <a:bodyPr/>
        <a:lstStyle/>
        <a:p>
          <a:endParaRPr lang="en-US"/>
        </a:p>
      </dgm:t>
    </dgm:pt>
    <dgm:pt modelId="{780EB81E-CB3E-4ED8-AF74-72D23DAD72B8}" type="sibTrans" cxnId="{7FEA0FE7-C0E1-4439-83CF-A5D4EE2B7B08}">
      <dgm:prSet/>
      <dgm:spPr/>
      <dgm:t>
        <a:bodyPr/>
        <a:lstStyle/>
        <a:p>
          <a:endParaRPr lang="en-US"/>
        </a:p>
      </dgm:t>
    </dgm:pt>
    <dgm:pt modelId="{B08F54FE-F97F-49C5-ACA9-0781434CE429}">
      <dgm:prSet/>
      <dgm:spPr/>
      <dgm:t>
        <a:bodyPr/>
        <a:lstStyle/>
        <a:p>
          <a:r>
            <a:rPr lang="en-US"/>
            <a:t>For extraction we’ll use accuracy counts</a:t>
          </a:r>
        </a:p>
      </dgm:t>
    </dgm:pt>
    <dgm:pt modelId="{F1A7F00B-2B62-4488-AD73-93CBA8FA4C4A}" type="parTrans" cxnId="{E9C3DBFE-4F57-4F0A-AAC0-8BB6F90C0DCA}">
      <dgm:prSet/>
      <dgm:spPr/>
      <dgm:t>
        <a:bodyPr/>
        <a:lstStyle/>
        <a:p>
          <a:endParaRPr lang="en-US"/>
        </a:p>
      </dgm:t>
    </dgm:pt>
    <dgm:pt modelId="{D6953271-57C3-4E27-B7EE-B6EFE7AB5D37}" type="sibTrans" cxnId="{E9C3DBFE-4F57-4F0A-AAC0-8BB6F90C0DCA}">
      <dgm:prSet/>
      <dgm:spPr/>
      <dgm:t>
        <a:bodyPr/>
        <a:lstStyle/>
        <a:p>
          <a:endParaRPr lang="en-US"/>
        </a:p>
      </dgm:t>
    </dgm:pt>
    <dgm:pt modelId="{AF06D115-C8BE-440A-A034-A6DA1A0A4605}">
      <dgm:prSet/>
      <dgm:spPr/>
      <dgm:t>
        <a:bodyPr/>
        <a:lstStyle/>
        <a:p>
          <a:r>
            <a:rPr lang="en-US"/>
            <a:t>For summary we’ll use LLM as a Judge</a:t>
          </a:r>
        </a:p>
      </dgm:t>
    </dgm:pt>
    <dgm:pt modelId="{A7CD1A5F-DD06-402D-93CC-256A3E82D0E1}" type="parTrans" cxnId="{73381924-2A05-4056-843A-0FBCB8F6B74C}">
      <dgm:prSet/>
      <dgm:spPr/>
      <dgm:t>
        <a:bodyPr/>
        <a:lstStyle/>
        <a:p>
          <a:endParaRPr lang="en-US"/>
        </a:p>
      </dgm:t>
    </dgm:pt>
    <dgm:pt modelId="{0C3900A1-260E-4652-A459-11E9B1CBC145}" type="sibTrans" cxnId="{73381924-2A05-4056-843A-0FBCB8F6B74C}">
      <dgm:prSet/>
      <dgm:spPr/>
      <dgm:t>
        <a:bodyPr/>
        <a:lstStyle/>
        <a:p>
          <a:endParaRPr lang="en-US"/>
        </a:p>
      </dgm:t>
    </dgm:pt>
    <dgm:pt modelId="{F4A26611-C04A-4DB0-92D9-823F3A59C22A}" type="pres">
      <dgm:prSet presAssocID="{DDBA34A5-C004-4506-96B8-0C5A6B497BA6}" presName="root" presStyleCnt="0">
        <dgm:presLayoutVars>
          <dgm:dir/>
          <dgm:resizeHandles val="exact"/>
        </dgm:presLayoutVars>
      </dgm:prSet>
      <dgm:spPr/>
    </dgm:pt>
    <dgm:pt modelId="{FF55B525-F3CA-49EC-B8DF-6C74189DC6AB}" type="pres">
      <dgm:prSet presAssocID="{797E959F-8A44-4228-AFA6-2ED2D28560C1}" presName="compNode" presStyleCnt="0"/>
      <dgm:spPr/>
    </dgm:pt>
    <dgm:pt modelId="{37104F94-EB9A-4425-AF71-776E28E89FB6}" type="pres">
      <dgm:prSet presAssocID="{797E959F-8A44-4228-AFA6-2ED2D28560C1}" presName="bgRect" presStyleLbl="bgShp" presStyleIdx="0" presStyleCnt="2"/>
      <dgm:spPr/>
    </dgm:pt>
    <dgm:pt modelId="{5AD5C8F7-9BE4-4C14-9D27-22BED60B3FC4}" type="pres">
      <dgm:prSet presAssocID="{797E959F-8A44-4228-AFA6-2ED2D28560C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F3C2CBA-DE3D-491E-AA6E-3840744D1519}" type="pres">
      <dgm:prSet presAssocID="{797E959F-8A44-4228-AFA6-2ED2D28560C1}" presName="spaceRect" presStyleCnt="0"/>
      <dgm:spPr/>
    </dgm:pt>
    <dgm:pt modelId="{5AA6D508-B21A-45AD-A8DC-FD98EB848056}" type="pres">
      <dgm:prSet presAssocID="{797E959F-8A44-4228-AFA6-2ED2D28560C1}" presName="parTx" presStyleLbl="revTx" presStyleIdx="0" presStyleCnt="4">
        <dgm:presLayoutVars>
          <dgm:chMax val="0"/>
          <dgm:chPref val="0"/>
        </dgm:presLayoutVars>
      </dgm:prSet>
      <dgm:spPr/>
    </dgm:pt>
    <dgm:pt modelId="{F9D03D05-5FCB-4A1D-8357-B47687EC5FB8}" type="pres">
      <dgm:prSet presAssocID="{797E959F-8A44-4228-AFA6-2ED2D28560C1}" presName="desTx" presStyleLbl="revTx" presStyleIdx="1" presStyleCnt="4">
        <dgm:presLayoutVars/>
      </dgm:prSet>
      <dgm:spPr/>
    </dgm:pt>
    <dgm:pt modelId="{2945AF03-AA37-4CB2-B562-964A244C2381}" type="pres">
      <dgm:prSet presAssocID="{58E2F1B4-A106-4155-81C6-59A3465A3821}" presName="sibTrans" presStyleCnt="0"/>
      <dgm:spPr/>
    </dgm:pt>
    <dgm:pt modelId="{3C44261A-4CEE-4D90-9947-2B104FA2A903}" type="pres">
      <dgm:prSet presAssocID="{2E1AE055-8AAE-4C95-B865-C211A98F69E6}" presName="compNode" presStyleCnt="0"/>
      <dgm:spPr/>
    </dgm:pt>
    <dgm:pt modelId="{696A9E8E-EF8A-4461-9F40-B512C4923DB0}" type="pres">
      <dgm:prSet presAssocID="{2E1AE055-8AAE-4C95-B865-C211A98F69E6}" presName="bgRect" presStyleLbl="bgShp" presStyleIdx="1" presStyleCnt="2"/>
      <dgm:spPr/>
    </dgm:pt>
    <dgm:pt modelId="{A92139A3-0794-4D4F-A2E5-7E0D23D5A0CB}" type="pres">
      <dgm:prSet presAssocID="{2E1AE055-8AAE-4C95-B865-C211A98F69E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CEA32722-C219-4268-BBC0-5374551CC3F2}" type="pres">
      <dgm:prSet presAssocID="{2E1AE055-8AAE-4C95-B865-C211A98F69E6}" presName="spaceRect" presStyleCnt="0"/>
      <dgm:spPr/>
    </dgm:pt>
    <dgm:pt modelId="{42373EAC-2E85-4081-B337-BEC32C271DC3}" type="pres">
      <dgm:prSet presAssocID="{2E1AE055-8AAE-4C95-B865-C211A98F69E6}" presName="parTx" presStyleLbl="revTx" presStyleIdx="2" presStyleCnt="4">
        <dgm:presLayoutVars>
          <dgm:chMax val="0"/>
          <dgm:chPref val="0"/>
        </dgm:presLayoutVars>
      </dgm:prSet>
      <dgm:spPr/>
    </dgm:pt>
    <dgm:pt modelId="{2FE871B9-ABCD-48F7-B2CB-82EEE77DD258}" type="pres">
      <dgm:prSet presAssocID="{2E1AE055-8AAE-4C95-B865-C211A98F69E6}" presName="desTx" presStyleLbl="revTx" presStyleIdx="3" presStyleCnt="4">
        <dgm:presLayoutVars/>
      </dgm:prSet>
      <dgm:spPr/>
    </dgm:pt>
  </dgm:ptLst>
  <dgm:cxnLst>
    <dgm:cxn modelId="{A0A83007-4844-4BC4-82F1-5BDEB2810D66}" type="presOf" srcId="{DDBA34A5-C004-4506-96B8-0C5A6B497BA6}" destId="{F4A26611-C04A-4DB0-92D9-823F3A59C22A}" srcOrd="0" destOrd="0" presId="urn:microsoft.com/office/officeart/2018/2/layout/IconVerticalSolidList"/>
    <dgm:cxn modelId="{19854F12-6DDC-4BED-8D6A-07879FCB7012}" type="presOf" srcId="{0DD67D57-0DEB-4395-B00C-CF240BDA10F4}" destId="{F9D03D05-5FCB-4A1D-8357-B47687EC5FB8}" srcOrd="0" destOrd="1" presId="urn:microsoft.com/office/officeart/2018/2/layout/IconVerticalSolidList"/>
    <dgm:cxn modelId="{73381924-2A05-4056-843A-0FBCB8F6B74C}" srcId="{2E1AE055-8AAE-4C95-B865-C211A98F69E6}" destId="{AF06D115-C8BE-440A-A034-A6DA1A0A4605}" srcOrd="2" destOrd="0" parTransId="{A7CD1A5F-DD06-402D-93CC-256A3E82D0E1}" sibTransId="{0C3900A1-260E-4652-A459-11E9B1CBC145}"/>
    <dgm:cxn modelId="{A2434B37-5E52-4B80-8BD0-AF3F84FDCFDD}" type="presOf" srcId="{B08F54FE-F97F-49C5-ACA9-0781434CE429}" destId="{2FE871B9-ABCD-48F7-B2CB-82EEE77DD258}" srcOrd="0" destOrd="1" presId="urn:microsoft.com/office/officeart/2018/2/layout/IconVerticalSolidList"/>
    <dgm:cxn modelId="{813A5B5D-2645-42A0-B385-8F3D6999B7CA}" type="presOf" srcId="{AF06D115-C8BE-440A-A034-A6DA1A0A4605}" destId="{2FE871B9-ABCD-48F7-B2CB-82EEE77DD258}" srcOrd="0" destOrd="2" presId="urn:microsoft.com/office/officeart/2018/2/layout/IconVerticalSolidList"/>
    <dgm:cxn modelId="{8EAEE34F-9121-4758-89D1-85D5D662CA89}" type="presOf" srcId="{2E1AE055-8AAE-4C95-B865-C211A98F69E6}" destId="{42373EAC-2E85-4081-B337-BEC32C271DC3}" srcOrd="0" destOrd="0" presId="urn:microsoft.com/office/officeart/2018/2/layout/IconVerticalSolidList"/>
    <dgm:cxn modelId="{8F48F250-F1CB-423C-929A-C93ECB730D81}" srcId="{797E959F-8A44-4228-AFA6-2ED2D28560C1}" destId="{0DD67D57-0DEB-4395-B00C-CF240BDA10F4}" srcOrd="1" destOrd="0" parTransId="{4686309A-5367-46E5-84CE-B90FE73C0C7C}" sibTransId="{C1BC5AA6-2167-424A-AD76-BF19B9FC485F}"/>
    <dgm:cxn modelId="{07389D72-C900-4878-A6ED-E052BB05414B}" type="presOf" srcId="{363DACBB-B34D-44B4-B120-B32BE2776778}" destId="{F9D03D05-5FCB-4A1D-8357-B47687EC5FB8}" srcOrd="0" destOrd="0" presId="urn:microsoft.com/office/officeart/2018/2/layout/IconVerticalSolidList"/>
    <dgm:cxn modelId="{C915BE8A-5C19-4AB9-9C0E-3DBE5290B291}" srcId="{DDBA34A5-C004-4506-96B8-0C5A6B497BA6}" destId="{2E1AE055-8AAE-4C95-B865-C211A98F69E6}" srcOrd="1" destOrd="0" parTransId="{6519B45E-A1E1-44F3-B1F1-C666056FE986}" sibTransId="{DDC81A6A-1304-4871-8631-F95BE5580DC8}"/>
    <dgm:cxn modelId="{3F519A8C-E745-41C0-87CD-91A863B67C5C}" type="presOf" srcId="{D1645210-4BD7-4AB6-B3D2-424DE84A7D35}" destId="{2FE871B9-ABCD-48F7-B2CB-82EEE77DD258}" srcOrd="0" destOrd="0" presId="urn:microsoft.com/office/officeart/2018/2/layout/IconVerticalSolidList"/>
    <dgm:cxn modelId="{4B932B8D-534C-41D1-BF4D-9C1C7177C050}" type="presOf" srcId="{49094280-3E22-4FEF-97D2-B79FBEAC7143}" destId="{F9D03D05-5FCB-4A1D-8357-B47687EC5FB8}" srcOrd="0" destOrd="2" presId="urn:microsoft.com/office/officeart/2018/2/layout/IconVerticalSolidList"/>
    <dgm:cxn modelId="{D1715EB2-0A58-4F13-B6F8-FE0180242A91}" type="presOf" srcId="{797E959F-8A44-4228-AFA6-2ED2D28560C1}" destId="{5AA6D508-B21A-45AD-A8DC-FD98EB848056}" srcOrd="0" destOrd="0" presId="urn:microsoft.com/office/officeart/2018/2/layout/IconVerticalSolidList"/>
    <dgm:cxn modelId="{C8999EB2-A61F-496B-AB79-4633B0C91AEB}" srcId="{797E959F-8A44-4228-AFA6-2ED2D28560C1}" destId="{49094280-3E22-4FEF-97D2-B79FBEAC7143}" srcOrd="2" destOrd="0" parTransId="{174A6F22-2A8D-4908-B4B4-B8CC582C2207}" sibTransId="{ACEE4DF4-5313-4049-887E-A23D0AC05338}"/>
    <dgm:cxn modelId="{7FEA0FE7-C0E1-4439-83CF-A5D4EE2B7B08}" srcId="{2E1AE055-8AAE-4C95-B865-C211A98F69E6}" destId="{D1645210-4BD7-4AB6-B3D2-424DE84A7D35}" srcOrd="0" destOrd="0" parTransId="{25190B1E-27C1-4471-8249-CEA36A4A937F}" sibTransId="{780EB81E-CB3E-4ED8-AF74-72D23DAD72B8}"/>
    <dgm:cxn modelId="{E339DEEE-9F8B-4741-A07E-D27748F9266F}" srcId="{797E959F-8A44-4228-AFA6-2ED2D28560C1}" destId="{363DACBB-B34D-44B4-B120-B32BE2776778}" srcOrd="0" destOrd="0" parTransId="{E51BC562-A156-479E-AB35-A22EF5C6738B}" sibTransId="{BD79AB30-753A-4230-B4D1-542523D45A93}"/>
    <dgm:cxn modelId="{0881EEEE-1E7A-4477-AC1A-B4F7F05A355A}" srcId="{DDBA34A5-C004-4506-96B8-0C5A6B497BA6}" destId="{797E959F-8A44-4228-AFA6-2ED2D28560C1}" srcOrd="0" destOrd="0" parTransId="{A99BBC16-6D7F-4582-86AB-36DA59D5AFE1}" sibTransId="{58E2F1B4-A106-4155-81C6-59A3465A3821}"/>
    <dgm:cxn modelId="{E9C3DBFE-4F57-4F0A-AAC0-8BB6F90C0DCA}" srcId="{2E1AE055-8AAE-4C95-B865-C211A98F69E6}" destId="{B08F54FE-F97F-49C5-ACA9-0781434CE429}" srcOrd="1" destOrd="0" parTransId="{F1A7F00B-2B62-4488-AD73-93CBA8FA4C4A}" sibTransId="{D6953271-57C3-4E27-B7EE-B6EFE7AB5D37}"/>
    <dgm:cxn modelId="{46D24A87-7808-45DE-989D-B3574EE4400F}" type="presParOf" srcId="{F4A26611-C04A-4DB0-92D9-823F3A59C22A}" destId="{FF55B525-F3CA-49EC-B8DF-6C74189DC6AB}" srcOrd="0" destOrd="0" presId="urn:microsoft.com/office/officeart/2018/2/layout/IconVerticalSolidList"/>
    <dgm:cxn modelId="{81CEEB38-BA9D-48A7-8BD2-96F76EF6B558}" type="presParOf" srcId="{FF55B525-F3CA-49EC-B8DF-6C74189DC6AB}" destId="{37104F94-EB9A-4425-AF71-776E28E89FB6}" srcOrd="0" destOrd="0" presId="urn:microsoft.com/office/officeart/2018/2/layout/IconVerticalSolidList"/>
    <dgm:cxn modelId="{03A021F0-55E4-422B-A9DD-A2FD6D732B15}" type="presParOf" srcId="{FF55B525-F3CA-49EC-B8DF-6C74189DC6AB}" destId="{5AD5C8F7-9BE4-4C14-9D27-22BED60B3FC4}" srcOrd="1" destOrd="0" presId="urn:microsoft.com/office/officeart/2018/2/layout/IconVerticalSolidList"/>
    <dgm:cxn modelId="{CB62241F-A2EB-40BE-9118-4839E91045CE}" type="presParOf" srcId="{FF55B525-F3CA-49EC-B8DF-6C74189DC6AB}" destId="{8F3C2CBA-DE3D-491E-AA6E-3840744D1519}" srcOrd="2" destOrd="0" presId="urn:microsoft.com/office/officeart/2018/2/layout/IconVerticalSolidList"/>
    <dgm:cxn modelId="{08ADFB15-ACF0-4BC9-9DBE-FD210434310A}" type="presParOf" srcId="{FF55B525-F3CA-49EC-B8DF-6C74189DC6AB}" destId="{5AA6D508-B21A-45AD-A8DC-FD98EB848056}" srcOrd="3" destOrd="0" presId="urn:microsoft.com/office/officeart/2018/2/layout/IconVerticalSolidList"/>
    <dgm:cxn modelId="{DA33AA45-44B4-4DCC-A1CD-B952200B1EAF}" type="presParOf" srcId="{FF55B525-F3CA-49EC-B8DF-6C74189DC6AB}" destId="{F9D03D05-5FCB-4A1D-8357-B47687EC5FB8}" srcOrd="4" destOrd="0" presId="urn:microsoft.com/office/officeart/2018/2/layout/IconVerticalSolidList"/>
    <dgm:cxn modelId="{9C152C94-E955-46E3-9445-98624BEC6257}" type="presParOf" srcId="{F4A26611-C04A-4DB0-92D9-823F3A59C22A}" destId="{2945AF03-AA37-4CB2-B562-964A244C2381}" srcOrd="1" destOrd="0" presId="urn:microsoft.com/office/officeart/2018/2/layout/IconVerticalSolidList"/>
    <dgm:cxn modelId="{AF9DADA6-0C8C-45FE-B7C0-D035A2162325}" type="presParOf" srcId="{F4A26611-C04A-4DB0-92D9-823F3A59C22A}" destId="{3C44261A-4CEE-4D90-9947-2B104FA2A903}" srcOrd="2" destOrd="0" presId="urn:microsoft.com/office/officeart/2018/2/layout/IconVerticalSolidList"/>
    <dgm:cxn modelId="{B6A00BFE-790F-4575-923A-731E3C3EC2EB}" type="presParOf" srcId="{3C44261A-4CEE-4D90-9947-2B104FA2A903}" destId="{696A9E8E-EF8A-4461-9F40-B512C4923DB0}" srcOrd="0" destOrd="0" presId="urn:microsoft.com/office/officeart/2018/2/layout/IconVerticalSolidList"/>
    <dgm:cxn modelId="{CA9239F8-2141-4206-878A-B8072CBF8417}" type="presParOf" srcId="{3C44261A-4CEE-4D90-9947-2B104FA2A903}" destId="{A92139A3-0794-4D4F-A2E5-7E0D23D5A0CB}" srcOrd="1" destOrd="0" presId="urn:microsoft.com/office/officeart/2018/2/layout/IconVerticalSolidList"/>
    <dgm:cxn modelId="{7DB320E4-7B36-41A4-A85F-536563784DBC}" type="presParOf" srcId="{3C44261A-4CEE-4D90-9947-2B104FA2A903}" destId="{CEA32722-C219-4268-BBC0-5374551CC3F2}" srcOrd="2" destOrd="0" presId="urn:microsoft.com/office/officeart/2018/2/layout/IconVerticalSolidList"/>
    <dgm:cxn modelId="{24AD8052-51C2-4E1F-96DB-B00A60023A94}" type="presParOf" srcId="{3C44261A-4CEE-4D90-9947-2B104FA2A903}" destId="{42373EAC-2E85-4081-B337-BEC32C271DC3}" srcOrd="3" destOrd="0" presId="urn:microsoft.com/office/officeart/2018/2/layout/IconVerticalSolidList"/>
    <dgm:cxn modelId="{C4BD2F37-6814-49A3-8F13-89BA9EBEDE29}" type="presParOf" srcId="{3C44261A-4CEE-4D90-9947-2B104FA2A903}" destId="{2FE871B9-ABCD-48F7-B2CB-82EEE77DD25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1EA9008-0ECA-4E50-8F15-F77D945DDAF1}"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38CF692-6D13-443E-A998-013EF5AB4F10}">
      <dgm:prSet/>
      <dgm:spPr/>
      <dgm:t>
        <a:bodyPr/>
        <a:lstStyle/>
        <a:p>
          <a:pPr>
            <a:defRPr b="1"/>
          </a:pPr>
          <a:r>
            <a:rPr lang="en-US"/>
            <a:t>Pay Go</a:t>
          </a:r>
        </a:p>
      </dgm:t>
    </dgm:pt>
    <dgm:pt modelId="{3CD4E497-6410-4856-A2CB-5CF015270D57}" type="parTrans" cxnId="{28CF68F0-ADF0-4248-AE46-EB96FA0FFF42}">
      <dgm:prSet/>
      <dgm:spPr/>
      <dgm:t>
        <a:bodyPr/>
        <a:lstStyle/>
        <a:p>
          <a:endParaRPr lang="en-US"/>
        </a:p>
      </dgm:t>
    </dgm:pt>
    <dgm:pt modelId="{9A21DF9A-D1A5-44A8-81B1-58ADFC672B86}" type="sibTrans" cxnId="{28CF68F0-ADF0-4248-AE46-EB96FA0FFF42}">
      <dgm:prSet/>
      <dgm:spPr/>
      <dgm:t>
        <a:bodyPr/>
        <a:lstStyle/>
        <a:p>
          <a:endParaRPr lang="en-US"/>
        </a:p>
      </dgm:t>
    </dgm:pt>
    <dgm:pt modelId="{90C9AFE0-414F-40F9-9E38-D4744283E76E}">
      <dgm:prSet/>
      <dgm:spPr/>
      <dgm:t>
        <a:bodyPr/>
        <a:lstStyle/>
        <a:p>
          <a:r>
            <a:rPr lang="en-US"/>
            <a:t>Each model has a cost in tokens/cents</a:t>
          </a:r>
        </a:p>
      </dgm:t>
    </dgm:pt>
    <dgm:pt modelId="{AB4BAFFE-BAC7-40D9-959C-F8960AF21B0D}" type="parTrans" cxnId="{5EF88F7B-7629-49AD-9D0C-C9E00CEF4E9A}">
      <dgm:prSet/>
      <dgm:spPr/>
      <dgm:t>
        <a:bodyPr/>
        <a:lstStyle/>
        <a:p>
          <a:endParaRPr lang="en-US"/>
        </a:p>
      </dgm:t>
    </dgm:pt>
    <dgm:pt modelId="{9BDC6FEF-F51E-4F15-8A53-8C2F11999B8E}" type="sibTrans" cxnId="{5EF88F7B-7629-49AD-9D0C-C9E00CEF4E9A}">
      <dgm:prSet/>
      <dgm:spPr/>
      <dgm:t>
        <a:bodyPr/>
        <a:lstStyle/>
        <a:p>
          <a:endParaRPr lang="en-US"/>
        </a:p>
      </dgm:t>
    </dgm:pt>
    <dgm:pt modelId="{CEB54CFE-974A-485A-B157-F80B39FFC165}">
      <dgm:prSet/>
      <dgm:spPr/>
      <dgm:t>
        <a:bodyPr/>
        <a:lstStyle/>
        <a:p>
          <a:r>
            <a:rPr lang="en-US"/>
            <a:t>Every model has a different paygo cost</a:t>
          </a:r>
        </a:p>
      </dgm:t>
    </dgm:pt>
    <dgm:pt modelId="{DFF86DA9-A318-4F9E-92E7-AFD952F8C754}" type="parTrans" cxnId="{F50FD551-0BAA-4B09-A88D-7D5FA9A02051}">
      <dgm:prSet/>
      <dgm:spPr/>
      <dgm:t>
        <a:bodyPr/>
        <a:lstStyle/>
        <a:p>
          <a:endParaRPr lang="en-US"/>
        </a:p>
      </dgm:t>
    </dgm:pt>
    <dgm:pt modelId="{D80A1381-7FF5-4C35-8BE9-CC97157CFB40}" type="sibTrans" cxnId="{F50FD551-0BAA-4B09-A88D-7D5FA9A02051}">
      <dgm:prSet/>
      <dgm:spPr/>
      <dgm:t>
        <a:bodyPr/>
        <a:lstStyle/>
        <a:p>
          <a:endParaRPr lang="en-US"/>
        </a:p>
      </dgm:t>
    </dgm:pt>
    <dgm:pt modelId="{DC942976-9534-491B-9B08-844EB5F93B57}">
      <dgm:prSet/>
      <dgm:spPr/>
      <dgm:t>
        <a:bodyPr/>
        <a:lstStyle/>
        <a:p>
          <a:r>
            <a:rPr lang="en-US"/>
            <a:t>gpt-4o-mini is the cheapest and fastest</a:t>
          </a:r>
        </a:p>
      </dgm:t>
    </dgm:pt>
    <dgm:pt modelId="{F5791BE8-44F1-4652-BC14-2E6D5F1414F6}" type="parTrans" cxnId="{01EA3B15-ADAD-4059-AF84-E9D204CE96FD}">
      <dgm:prSet/>
      <dgm:spPr/>
      <dgm:t>
        <a:bodyPr/>
        <a:lstStyle/>
        <a:p>
          <a:endParaRPr lang="en-US"/>
        </a:p>
      </dgm:t>
    </dgm:pt>
    <dgm:pt modelId="{30D0004F-13FC-4273-AC1B-16AAC823AD08}" type="sibTrans" cxnId="{01EA3B15-ADAD-4059-AF84-E9D204CE96FD}">
      <dgm:prSet/>
      <dgm:spPr/>
      <dgm:t>
        <a:bodyPr/>
        <a:lstStyle/>
        <a:p>
          <a:endParaRPr lang="en-US"/>
        </a:p>
      </dgm:t>
    </dgm:pt>
    <dgm:pt modelId="{5C646AB9-92D7-491C-A28C-87CECFFD6B22}">
      <dgm:prSet/>
      <dgm:spPr/>
      <dgm:t>
        <a:bodyPr/>
        <a:lstStyle/>
        <a:p>
          <a:r>
            <a:rPr lang="en-US" dirty="0"/>
            <a:t>Pay go capacity is set by model and region</a:t>
          </a:r>
        </a:p>
      </dgm:t>
    </dgm:pt>
    <dgm:pt modelId="{6E7C4BC0-0C49-40C6-BEF1-F577E88CF5BC}" type="parTrans" cxnId="{F0C80D90-BA2E-4404-8C9F-26B7D81F9376}">
      <dgm:prSet/>
      <dgm:spPr/>
      <dgm:t>
        <a:bodyPr/>
        <a:lstStyle/>
        <a:p>
          <a:endParaRPr lang="en-US"/>
        </a:p>
      </dgm:t>
    </dgm:pt>
    <dgm:pt modelId="{643602FC-5455-452F-A1CA-6B5E4E448C18}" type="sibTrans" cxnId="{F0C80D90-BA2E-4404-8C9F-26B7D81F9376}">
      <dgm:prSet/>
      <dgm:spPr/>
      <dgm:t>
        <a:bodyPr/>
        <a:lstStyle/>
        <a:p>
          <a:endParaRPr lang="en-US"/>
        </a:p>
      </dgm:t>
    </dgm:pt>
    <dgm:pt modelId="{C9F6E070-A4E6-4AFB-8567-96DD6D5F47D3}">
      <dgm:prSet/>
      <dgm:spPr/>
      <dgm:t>
        <a:bodyPr/>
        <a:lstStyle/>
        <a:p>
          <a:pPr>
            <a:defRPr b="1"/>
          </a:pPr>
          <a:r>
            <a:rPr lang="en-US"/>
            <a:t>PTU (Provisioned Throughput Units)</a:t>
          </a:r>
        </a:p>
      </dgm:t>
    </dgm:pt>
    <dgm:pt modelId="{02D3C956-AF3B-435C-BE9B-A483BDFFC00E}" type="parTrans" cxnId="{DA91E90E-B632-43FA-92AE-694AF6083C91}">
      <dgm:prSet/>
      <dgm:spPr/>
      <dgm:t>
        <a:bodyPr/>
        <a:lstStyle/>
        <a:p>
          <a:endParaRPr lang="en-US"/>
        </a:p>
      </dgm:t>
    </dgm:pt>
    <dgm:pt modelId="{80AE2EC7-C2C2-4F3B-9994-4533ECCD1F47}" type="sibTrans" cxnId="{DA91E90E-B632-43FA-92AE-694AF6083C91}">
      <dgm:prSet/>
      <dgm:spPr/>
      <dgm:t>
        <a:bodyPr/>
        <a:lstStyle/>
        <a:p>
          <a:endParaRPr lang="en-US"/>
        </a:p>
      </dgm:t>
    </dgm:pt>
    <dgm:pt modelId="{06EC103F-BDA8-4C63-BE34-7DD1E1445F9F}">
      <dgm:prSet/>
      <dgm:spPr/>
      <dgm:t>
        <a:bodyPr/>
        <a:lstStyle/>
        <a:p>
          <a:r>
            <a:rPr lang="en-US"/>
            <a:t>Fixed price for a capacity set in TPM</a:t>
          </a:r>
        </a:p>
      </dgm:t>
    </dgm:pt>
    <dgm:pt modelId="{63718CFC-51B9-4D62-A0DE-5AA01FBF0E2B}" type="parTrans" cxnId="{FCB9A1A7-5206-4682-B03D-73B21E813B2F}">
      <dgm:prSet/>
      <dgm:spPr/>
      <dgm:t>
        <a:bodyPr/>
        <a:lstStyle/>
        <a:p>
          <a:endParaRPr lang="en-US"/>
        </a:p>
      </dgm:t>
    </dgm:pt>
    <dgm:pt modelId="{5408DCE9-455A-4A7C-AC81-02B2F703AA02}" type="sibTrans" cxnId="{FCB9A1A7-5206-4682-B03D-73B21E813B2F}">
      <dgm:prSet/>
      <dgm:spPr/>
      <dgm:t>
        <a:bodyPr/>
        <a:lstStyle/>
        <a:p>
          <a:endParaRPr lang="en-US"/>
        </a:p>
      </dgm:t>
    </dgm:pt>
    <dgm:pt modelId="{446C8CC9-52D7-4118-A82E-CC60E5CB0350}">
      <dgm:prSet/>
      <dgm:spPr/>
      <dgm:t>
        <a:bodyPr/>
        <a:lstStyle/>
        <a:p>
          <a:r>
            <a:rPr lang="en-US" dirty="0"/>
            <a:t>Minimum PTU buy in Federal right now is 50 PTUs and costs about $27K per month.  </a:t>
          </a:r>
        </a:p>
      </dgm:t>
    </dgm:pt>
    <dgm:pt modelId="{366192BF-0232-4728-AA76-E393DA4EF8C2}" type="parTrans" cxnId="{B0A26813-912B-49AD-A8FA-3D257BCDBAD8}">
      <dgm:prSet/>
      <dgm:spPr/>
      <dgm:t>
        <a:bodyPr/>
        <a:lstStyle/>
        <a:p>
          <a:endParaRPr lang="en-US"/>
        </a:p>
      </dgm:t>
    </dgm:pt>
    <dgm:pt modelId="{46A333F2-E359-4C85-83C7-DDB986802C81}" type="sibTrans" cxnId="{B0A26813-912B-49AD-A8FA-3D257BCDBAD8}">
      <dgm:prSet/>
      <dgm:spPr/>
      <dgm:t>
        <a:bodyPr/>
        <a:lstStyle/>
        <a:p>
          <a:endParaRPr lang="en-US"/>
        </a:p>
      </dgm:t>
    </dgm:pt>
    <dgm:pt modelId="{52D71F97-93B4-449C-8BAB-8E92E4E602BE}">
      <dgm:prSet/>
      <dgm:spPr/>
      <dgm:t>
        <a:bodyPr/>
        <a:lstStyle/>
        <a:p>
          <a:r>
            <a:rPr lang="en-US"/>
            <a:t>You can’t split up the PTUs between different models</a:t>
          </a:r>
        </a:p>
      </dgm:t>
    </dgm:pt>
    <dgm:pt modelId="{8220388A-33C5-4365-B518-272F9BED563A}" type="parTrans" cxnId="{3849711B-3BE1-46B7-A7F2-DF18220BFE9D}">
      <dgm:prSet/>
      <dgm:spPr/>
      <dgm:t>
        <a:bodyPr/>
        <a:lstStyle/>
        <a:p>
          <a:endParaRPr lang="en-US"/>
        </a:p>
      </dgm:t>
    </dgm:pt>
    <dgm:pt modelId="{9CD2941F-A071-4CE8-B00D-13EA1CEB5024}" type="sibTrans" cxnId="{3849711B-3BE1-46B7-A7F2-DF18220BFE9D}">
      <dgm:prSet/>
      <dgm:spPr/>
      <dgm:t>
        <a:bodyPr/>
        <a:lstStyle/>
        <a:p>
          <a:endParaRPr lang="en-US"/>
        </a:p>
      </dgm:t>
    </dgm:pt>
    <dgm:pt modelId="{8124FF50-0C9C-4716-AF47-61D40600B89B}">
      <dgm:prSet/>
      <dgm:spPr/>
      <dgm:t>
        <a:bodyPr/>
        <a:lstStyle/>
        <a:p>
          <a:r>
            <a:rPr lang="en-US"/>
            <a:t>PTU buys are by model and region</a:t>
          </a:r>
        </a:p>
      </dgm:t>
    </dgm:pt>
    <dgm:pt modelId="{B1296CF5-9A41-42A4-8390-EDF41D119607}" type="parTrans" cxnId="{1BB27958-5F55-427A-8F52-3C2E769F11B0}">
      <dgm:prSet/>
      <dgm:spPr/>
      <dgm:t>
        <a:bodyPr/>
        <a:lstStyle/>
        <a:p>
          <a:endParaRPr lang="en-US"/>
        </a:p>
      </dgm:t>
    </dgm:pt>
    <dgm:pt modelId="{73102C82-8C78-4DB3-BEDF-BE55DC2CE03B}" type="sibTrans" cxnId="{1BB27958-5F55-427A-8F52-3C2E769F11B0}">
      <dgm:prSet/>
      <dgm:spPr/>
      <dgm:t>
        <a:bodyPr/>
        <a:lstStyle/>
        <a:p>
          <a:endParaRPr lang="en-US"/>
        </a:p>
      </dgm:t>
    </dgm:pt>
    <dgm:pt modelId="{528F68F3-267B-42F4-B1E2-4297E4FAFE74}" type="pres">
      <dgm:prSet presAssocID="{C1EA9008-0ECA-4E50-8F15-F77D945DDAF1}" presName="root" presStyleCnt="0">
        <dgm:presLayoutVars>
          <dgm:dir/>
          <dgm:resizeHandles val="exact"/>
        </dgm:presLayoutVars>
      </dgm:prSet>
      <dgm:spPr/>
    </dgm:pt>
    <dgm:pt modelId="{A081C963-801E-41CA-A78E-32E2F475702D}" type="pres">
      <dgm:prSet presAssocID="{938CF692-6D13-443E-A998-013EF5AB4F10}" presName="compNode" presStyleCnt="0"/>
      <dgm:spPr/>
    </dgm:pt>
    <dgm:pt modelId="{C1B2D3D7-188F-4A02-BD40-754A4B072236}" type="pres">
      <dgm:prSet presAssocID="{938CF692-6D13-443E-A998-013EF5AB4F1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ey"/>
        </a:ext>
      </dgm:extLst>
    </dgm:pt>
    <dgm:pt modelId="{A07C02EF-76D2-4682-B449-4C71D53BABD6}" type="pres">
      <dgm:prSet presAssocID="{938CF692-6D13-443E-A998-013EF5AB4F10}" presName="iconSpace" presStyleCnt="0"/>
      <dgm:spPr/>
    </dgm:pt>
    <dgm:pt modelId="{25E1B36D-FD9F-48CE-B049-B66E85726BBE}" type="pres">
      <dgm:prSet presAssocID="{938CF692-6D13-443E-A998-013EF5AB4F10}" presName="parTx" presStyleLbl="revTx" presStyleIdx="0" presStyleCnt="4">
        <dgm:presLayoutVars>
          <dgm:chMax val="0"/>
          <dgm:chPref val="0"/>
        </dgm:presLayoutVars>
      </dgm:prSet>
      <dgm:spPr/>
    </dgm:pt>
    <dgm:pt modelId="{4C53D8AC-D4E6-4526-9BE9-1642A12EB226}" type="pres">
      <dgm:prSet presAssocID="{938CF692-6D13-443E-A998-013EF5AB4F10}" presName="txSpace" presStyleCnt="0"/>
      <dgm:spPr/>
    </dgm:pt>
    <dgm:pt modelId="{94674A52-A4EF-47E1-B065-B51CA32156F0}" type="pres">
      <dgm:prSet presAssocID="{938CF692-6D13-443E-A998-013EF5AB4F10}" presName="desTx" presStyleLbl="revTx" presStyleIdx="1" presStyleCnt="4">
        <dgm:presLayoutVars/>
      </dgm:prSet>
      <dgm:spPr/>
    </dgm:pt>
    <dgm:pt modelId="{F952AD3F-49E6-4F50-9A45-834603F0303C}" type="pres">
      <dgm:prSet presAssocID="{9A21DF9A-D1A5-44A8-81B1-58ADFC672B86}" presName="sibTrans" presStyleCnt="0"/>
      <dgm:spPr/>
    </dgm:pt>
    <dgm:pt modelId="{E456257B-918C-4A9C-8478-884D49C1F9B0}" type="pres">
      <dgm:prSet presAssocID="{C9F6E070-A4E6-4AFB-8567-96DD6D5F47D3}" presName="compNode" presStyleCnt="0"/>
      <dgm:spPr/>
    </dgm:pt>
    <dgm:pt modelId="{624C9AC1-CB32-4AAB-A1D5-704F14DFBDFE}" type="pres">
      <dgm:prSet presAssocID="{C9F6E070-A4E6-4AFB-8567-96DD6D5F47D3}"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llar"/>
        </a:ext>
      </dgm:extLst>
    </dgm:pt>
    <dgm:pt modelId="{4FB1B7B4-40C3-41EE-9E86-7DCD493B314E}" type="pres">
      <dgm:prSet presAssocID="{C9F6E070-A4E6-4AFB-8567-96DD6D5F47D3}" presName="iconSpace" presStyleCnt="0"/>
      <dgm:spPr/>
    </dgm:pt>
    <dgm:pt modelId="{827F4429-7004-47A1-81F8-A5562706E0AF}" type="pres">
      <dgm:prSet presAssocID="{C9F6E070-A4E6-4AFB-8567-96DD6D5F47D3}" presName="parTx" presStyleLbl="revTx" presStyleIdx="2" presStyleCnt="4">
        <dgm:presLayoutVars>
          <dgm:chMax val="0"/>
          <dgm:chPref val="0"/>
        </dgm:presLayoutVars>
      </dgm:prSet>
      <dgm:spPr/>
    </dgm:pt>
    <dgm:pt modelId="{642C3EDD-4072-47B1-BB9E-7EC2A3D47156}" type="pres">
      <dgm:prSet presAssocID="{C9F6E070-A4E6-4AFB-8567-96DD6D5F47D3}" presName="txSpace" presStyleCnt="0"/>
      <dgm:spPr/>
    </dgm:pt>
    <dgm:pt modelId="{45377BB6-7DE8-47E4-B300-8DFEE0C8D792}" type="pres">
      <dgm:prSet presAssocID="{C9F6E070-A4E6-4AFB-8567-96DD6D5F47D3}" presName="desTx" presStyleLbl="revTx" presStyleIdx="3" presStyleCnt="4">
        <dgm:presLayoutVars/>
      </dgm:prSet>
      <dgm:spPr/>
    </dgm:pt>
  </dgm:ptLst>
  <dgm:cxnLst>
    <dgm:cxn modelId="{E7004707-1C9B-48E6-AA9A-6494FD8F4C6E}" type="presOf" srcId="{8124FF50-0C9C-4716-AF47-61D40600B89B}" destId="{45377BB6-7DE8-47E4-B300-8DFEE0C8D792}" srcOrd="0" destOrd="3" presId="urn:microsoft.com/office/officeart/2018/5/layout/CenteredIconLabelDescriptionList"/>
    <dgm:cxn modelId="{DA91E90E-B632-43FA-92AE-694AF6083C91}" srcId="{C1EA9008-0ECA-4E50-8F15-F77D945DDAF1}" destId="{C9F6E070-A4E6-4AFB-8567-96DD6D5F47D3}" srcOrd="1" destOrd="0" parTransId="{02D3C956-AF3B-435C-BE9B-A483BDFFC00E}" sibTransId="{80AE2EC7-C2C2-4F3B-9994-4533ECCD1F47}"/>
    <dgm:cxn modelId="{B0A26813-912B-49AD-A8FA-3D257BCDBAD8}" srcId="{C9F6E070-A4E6-4AFB-8567-96DD6D5F47D3}" destId="{446C8CC9-52D7-4118-A82E-CC60E5CB0350}" srcOrd="1" destOrd="0" parTransId="{366192BF-0232-4728-AA76-E393DA4EF8C2}" sibTransId="{46A333F2-E359-4C85-83C7-DDB986802C81}"/>
    <dgm:cxn modelId="{01EA3B15-ADAD-4059-AF84-E9D204CE96FD}" srcId="{938CF692-6D13-443E-A998-013EF5AB4F10}" destId="{DC942976-9534-491B-9B08-844EB5F93B57}" srcOrd="2" destOrd="0" parTransId="{F5791BE8-44F1-4652-BC14-2E6D5F1414F6}" sibTransId="{30D0004F-13FC-4273-AC1B-16AAC823AD08}"/>
    <dgm:cxn modelId="{3849711B-3BE1-46B7-A7F2-DF18220BFE9D}" srcId="{C9F6E070-A4E6-4AFB-8567-96DD6D5F47D3}" destId="{52D71F97-93B4-449C-8BAB-8E92E4E602BE}" srcOrd="2" destOrd="0" parTransId="{8220388A-33C5-4365-B518-272F9BED563A}" sibTransId="{9CD2941F-A071-4CE8-B00D-13EA1CEB5024}"/>
    <dgm:cxn modelId="{9848B91F-A6D6-4BFD-AA8C-B6A1E73020E6}" type="presOf" srcId="{5C646AB9-92D7-491C-A28C-87CECFFD6B22}" destId="{94674A52-A4EF-47E1-B065-B51CA32156F0}" srcOrd="0" destOrd="3" presId="urn:microsoft.com/office/officeart/2018/5/layout/CenteredIconLabelDescriptionList"/>
    <dgm:cxn modelId="{95494E26-AD8F-459D-957C-6D5FFAB7CD98}" type="presOf" srcId="{DC942976-9534-491B-9B08-844EB5F93B57}" destId="{94674A52-A4EF-47E1-B065-B51CA32156F0}" srcOrd="0" destOrd="2" presId="urn:microsoft.com/office/officeart/2018/5/layout/CenteredIconLabelDescriptionList"/>
    <dgm:cxn modelId="{20EADB26-A3AE-44AE-A3D3-9908A9FEA40F}" type="presOf" srcId="{06EC103F-BDA8-4C63-BE34-7DD1E1445F9F}" destId="{45377BB6-7DE8-47E4-B300-8DFEE0C8D792}" srcOrd="0" destOrd="0" presId="urn:microsoft.com/office/officeart/2018/5/layout/CenteredIconLabelDescriptionList"/>
    <dgm:cxn modelId="{D1B44C30-0C4F-4D1D-A3E7-FE2F91139A98}" type="presOf" srcId="{C1EA9008-0ECA-4E50-8F15-F77D945DDAF1}" destId="{528F68F3-267B-42F4-B1E2-4297E4FAFE74}" srcOrd="0" destOrd="0" presId="urn:microsoft.com/office/officeart/2018/5/layout/CenteredIconLabelDescriptionList"/>
    <dgm:cxn modelId="{0D25B246-3BBB-4BEB-9162-D48018B57BBD}" type="presOf" srcId="{C9F6E070-A4E6-4AFB-8567-96DD6D5F47D3}" destId="{827F4429-7004-47A1-81F8-A5562706E0AF}" srcOrd="0" destOrd="0" presId="urn:microsoft.com/office/officeart/2018/5/layout/CenteredIconLabelDescriptionList"/>
    <dgm:cxn modelId="{F50FD551-0BAA-4B09-A88D-7D5FA9A02051}" srcId="{938CF692-6D13-443E-A998-013EF5AB4F10}" destId="{CEB54CFE-974A-485A-B157-F80B39FFC165}" srcOrd="1" destOrd="0" parTransId="{DFF86DA9-A318-4F9E-92E7-AFD952F8C754}" sibTransId="{D80A1381-7FF5-4C35-8BE9-CC97157CFB40}"/>
    <dgm:cxn modelId="{1BB27958-5F55-427A-8F52-3C2E769F11B0}" srcId="{C9F6E070-A4E6-4AFB-8567-96DD6D5F47D3}" destId="{8124FF50-0C9C-4716-AF47-61D40600B89B}" srcOrd="3" destOrd="0" parTransId="{B1296CF5-9A41-42A4-8390-EDF41D119607}" sibTransId="{73102C82-8C78-4DB3-BEDF-BE55DC2CE03B}"/>
    <dgm:cxn modelId="{5EF88F7B-7629-49AD-9D0C-C9E00CEF4E9A}" srcId="{938CF692-6D13-443E-A998-013EF5AB4F10}" destId="{90C9AFE0-414F-40F9-9E38-D4744283E76E}" srcOrd="0" destOrd="0" parTransId="{AB4BAFFE-BAC7-40D9-959C-F8960AF21B0D}" sibTransId="{9BDC6FEF-F51E-4F15-8A53-8C2F11999B8E}"/>
    <dgm:cxn modelId="{B7D2F580-AA40-46B3-9CBC-F5A805148DDD}" type="presOf" srcId="{90C9AFE0-414F-40F9-9E38-D4744283E76E}" destId="{94674A52-A4EF-47E1-B065-B51CA32156F0}" srcOrd="0" destOrd="0" presId="urn:microsoft.com/office/officeart/2018/5/layout/CenteredIconLabelDescriptionList"/>
    <dgm:cxn modelId="{51E6F282-51DD-4661-88B4-D32CCDE512F6}" type="presOf" srcId="{CEB54CFE-974A-485A-B157-F80B39FFC165}" destId="{94674A52-A4EF-47E1-B065-B51CA32156F0}" srcOrd="0" destOrd="1" presId="urn:microsoft.com/office/officeart/2018/5/layout/CenteredIconLabelDescriptionList"/>
    <dgm:cxn modelId="{2E997A84-C882-452D-8182-507050409E89}" type="presOf" srcId="{938CF692-6D13-443E-A998-013EF5AB4F10}" destId="{25E1B36D-FD9F-48CE-B049-B66E85726BBE}" srcOrd="0" destOrd="0" presId="urn:microsoft.com/office/officeart/2018/5/layout/CenteredIconLabelDescriptionList"/>
    <dgm:cxn modelId="{F0C80D90-BA2E-4404-8C9F-26B7D81F9376}" srcId="{938CF692-6D13-443E-A998-013EF5AB4F10}" destId="{5C646AB9-92D7-491C-A28C-87CECFFD6B22}" srcOrd="3" destOrd="0" parTransId="{6E7C4BC0-0C49-40C6-BEF1-F577E88CF5BC}" sibTransId="{643602FC-5455-452F-A1CA-6B5E4E448C18}"/>
    <dgm:cxn modelId="{FCB9A1A7-5206-4682-B03D-73B21E813B2F}" srcId="{C9F6E070-A4E6-4AFB-8567-96DD6D5F47D3}" destId="{06EC103F-BDA8-4C63-BE34-7DD1E1445F9F}" srcOrd="0" destOrd="0" parTransId="{63718CFC-51B9-4D62-A0DE-5AA01FBF0E2B}" sibTransId="{5408DCE9-455A-4A7C-AC81-02B2F703AA02}"/>
    <dgm:cxn modelId="{AF259CBE-BA68-4E57-9F27-861E4D19D4C1}" type="presOf" srcId="{52D71F97-93B4-449C-8BAB-8E92E4E602BE}" destId="{45377BB6-7DE8-47E4-B300-8DFEE0C8D792}" srcOrd="0" destOrd="2" presId="urn:microsoft.com/office/officeart/2018/5/layout/CenteredIconLabelDescriptionList"/>
    <dgm:cxn modelId="{726011DC-AE80-4765-B3D1-85DA48F24145}" type="presOf" srcId="{446C8CC9-52D7-4118-A82E-CC60E5CB0350}" destId="{45377BB6-7DE8-47E4-B300-8DFEE0C8D792}" srcOrd="0" destOrd="1" presId="urn:microsoft.com/office/officeart/2018/5/layout/CenteredIconLabelDescriptionList"/>
    <dgm:cxn modelId="{28CF68F0-ADF0-4248-AE46-EB96FA0FFF42}" srcId="{C1EA9008-0ECA-4E50-8F15-F77D945DDAF1}" destId="{938CF692-6D13-443E-A998-013EF5AB4F10}" srcOrd="0" destOrd="0" parTransId="{3CD4E497-6410-4856-A2CB-5CF015270D57}" sibTransId="{9A21DF9A-D1A5-44A8-81B1-58ADFC672B86}"/>
    <dgm:cxn modelId="{EBE7B9AE-E7A0-42A8-90B2-63C8F6C75BE9}" type="presParOf" srcId="{528F68F3-267B-42F4-B1E2-4297E4FAFE74}" destId="{A081C963-801E-41CA-A78E-32E2F475702D}" srcOrd="0" destOrd="0" presId="urn:microsoft.com/office/officeart/2018/5/layout/CenteredIconLabelDescriptionList"/>
    <dgm:cxn modelId="{C630ACA9-1CF7-43CD-BD13-257384AE15EE}" type="presParOf" srcId="{A081C963-801E-41CA-A78E-32E2F475702D}" destId="{C1B2D3D7-188F-4A02-BD40-754A4B072236}" srcOrd="0" destOrd="0" presId="urn:microsoft.com/office/officeart/2018/5/layout/CenteredIconLabelDescriptionList"/>
    <dgm:cxn modelId="{586A2E2B-DFEF-4FEA-B403-C9C8820578F3}" type="presParOf" srcId="{A081C963-801E-41CA-A78E-32E2F475702D}" destId="{A07C02EF-76D2-4682-B449-4C71D53BABD6}" srcOrd="1" destOrd="0" presId="urn:microsoft.com/office/officeart/2018/5/layout/CenteredIconLabelDescriptionList"/>
    <dgm:cxn modelId="{A4DEC576-ABC5-4EA8-BF50-3BF3AB8CD032}" type="presParOf" srcId="{A081C963-801E-41CA-A78E-32E2F475702D}" destId="{25E1B36D-FD9F-48CE-B049-B66E85726BBE}" srcOrd="2" destOrd="0" presId="urn:microsoft.com/office/officeart/2018/5/layout/CenteredIconLabelDescriptionList"/>
    <dgm:cxn modelId="{A41C5979-B0CF-4B58-9ECA-FD12BA9D59B0}" type="presParOf" srcId="{A081C963-801E-41CA-A78E-32E2F475702D}" destId="{4C53D8AC-D4E6-4526-9BE9-1642A12EB226}" srcOrd="3" destOrd="0" presId="urn:microsoft.com/office/officeart/2018/5/layout/CenteredIconLabelDescriptionList"/>
    <dgm:cxn modelId="{D45E0E79-63A1-4D47-A93B-03F86B8E7F99}" type="presParOf" srcId="{A081C963-801E-41CA-A78E-32E2F475702D}" destId="{94674A52-A4EF-47E1-B065-B51CA32156F0}" srcOrd="4" destOrd="0" presId="urn:microsoft.com/office/officeart/2018/5/layout/CenteredIconLabelDescriptionList"/>
    <dgm:cxn modelId="{2D6222DC-EF59-484D-806D-8AD6603B58B2}" type="presParOf" srcId="{528F68F3-267B-42F4-B1E2-4297E4FAFE74}" destId="{F952AD3F-49E6-4F50-9A45-834603F0303C}" srcOrd="1" destOrd="0" presId="urn:microsoft.com/office/officeart/2018/5/layout/CenteredIconLabelDescriptionList"/>
    <dgm:cxn modelId="{EBA5D965-E0A7-4B12-A019-E9EC7BD775D6}" type="presParOf" srcId="{528F68F3-267B-42F4-B1E2-4297E4FAFE74}" destId="{E456257B-918C-4A9C-8478-884D49C1F9B0}" srcOrd="2" destOrd="0" presId="urn:microsoft.com/office/officeart/2018/5/layout/CenteredIconLabelDescriptionList"/>
    <dgm:cxn modelId="{4E4D5CC8-7249-4612-915D-69E7ABDE2627}" type="presParOf" srcId="{E456257B-918C-4A9C-8478-884D49C1F9B0}" destId="{624C9AC1-CB32-4AAB-A1D5-704F14DFBDFE}" srcOrd="0" destOrd="0" presId="urn:microsoft.com/office/officeart/2018/5/layout/CenteredIconLabelDescriptionList"/>
    <dgm:cxn modelId="{4EE9B3DA-CF0D-4A23-9555-402974B3A26B}" type="presParOf" srcId="{E456257B-918C-4A9C-8478-884D49C1F9B0}" destId="{4FB1B7B4-40C3-41EE-9E86-7DCD493B314E}" srcOrd="1" destOrd="0" presId="urn:microsoft.com/office/officeart/2018/5/layout/CenteredIconLabelDescriptionList"/>
    <dgm:cxn modelId="{59D2ABD2-9960-4A68-81D7-33E0E3A5891A}" type="presParOf" srcId="{E456257B-918C-4A9C-8478-884D49C1F9B0}" destId="{827F4429-7004-47A1-81F8-A5562706E0AF}" srcOrd="2" destOrd="0" presId="urn:microsoft.com/office/officeart/2018/5/layout/CenteredIconLabelDescriptionList"/>
    <dgm:cxn modelId="{4243F067-0DA6-4DA4-9A84-1F7F88A031EE}" type="presParOf" srcId="{E456257B-918C-4A9C-8478-884D49C1F9B0}" destId="{642C3EDD-4072-47B1-BB9E-7EC2A3D47156}" srcOrd="3" destOrd="0" presId="urn:microsoft.com/office/officeart/2018/5/layout/CenteredIconLabelDescriptionList"/>
    <dgm:cxn modelId="{68AE780A-D7CF-43FD-9EB1-31262ABA663D}" type="presParOf" srcId="{E456257B-918C-4A9C-8478-884D49C1F9B0}" destId="{45377BB6-7DE8-47E4-B300-8DFEE0C8D792}"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FDCBDB-CB73-43C3-9357-E53AFF781205}"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C6B90BF-A8A2-4D7D-B2EB-26D1A7419D47}">
      <dgm:prSet/>
      <dgm:spPr/>
      <dgm:t>
        <a:bodyPr/>
        <a:lstStyle/>
        <a:p>
          <a:r>
            <a:rPr lang="en-US" dirty="0"/>
            <a:t>Pay-go model costs are given by (some dollar amount/ some # of Tokens) for input tokens and (some dollar amount/ some # of Tokens) for </a:t>
          </a:r>
          <a:r>
            <a:rPr lang="en-US"/>
            <a:t>output tokens.</a:t>
          </a:r>
          <a:endParaRPr lang="en-US" dirty="0"/>
        </a:p>
      </dgm:t>
    </dgm:pt>
    <dgm:pt modelId="{297F0FB7-74EC-4F1C-A10C-945C85EB49E9}" type="parTrans" cxnId="{CA7376A5-83B6-4C3B-A104-69C80052B1C3}">
      <dgm:prSet/>
      <dgm:spPr/>
      <dgm:t>
        <a:bodyPr/>
        <a:lstStyle/>
        <a:p>
          <a:endParaRPr lang="en-US"/>
        </a:p>
      </dgm:t>
    </dgm:pt>
    <dgm:pt modelId="{EE7023BA-92F5-4C22-A5D9-88D2CC9B6982}" type="sibTrans" cxnId="{CA7376A5-83B6-4C3B-A104-69C80052B1C3}">
      <dgm:prSet/>
      <dgm:spPr/>
      <dgm:t>
        <a:bodyPr/>
        <a:lstStyle/>
        <a:p>
          <a:endParaRPr lang="en-US"/>
        </a:p>
      </dgm:t>
    </dgm:pt>
    <dgm:pt modelId="{9C4FEAF7-18DD-4BF3-9CB3-629CB605E1E4}">
      <dgm:prSet/>
      <dgm:spPr/>
      <dgm:t>
        <a:bodyPr/>
        <a:lstStyle/>
        <a:p>
          <a:r>
            <a:rPr lang="en-US" dirty="0"/>
            <a:t>Current costs for pay go gpt-4o in </a:t>
          </a:r>
          <a:r>
            <a:rPr lang="en-US" dirty="0" err="1"/>
            <a:t>AzGov</a:t>
          </a:r>
          <a:r>
            <a:rPr lang="en-US" dirty="0"/>
            <a:t> are input: $.0063/1000 Tokens and output: $.0188/1000 tokens.</a:t>
          </a:r>
        </a:p>
      </dgm:t>
    </dgm:pt>
    <dgm:pt modelId="{B68450F6-2D9C-4E8B-A1BE-2B47F01C2179}" type="parTrans" cxnId="{2C36B8CD-8892-492C-8490-916C1172461E}">
      <dgm:prSet/>
      <dgm:spPr/>
      <dgm:t>
        <a:bodyPr/>
        <a:lstStyle/>
        <a:p>
          <a:endParaRPr lang="en-US"/>
        </a:p>
      </dgm:t>
    </dgm:pt>
    <dgm:pt modelId="{6028097E-6ADC-48E1-8444-39A515786A86}" type="sibTrans" cxnId="{2C36B8CD-8892-492C-8490-916C1172461E}">
      <dgm:prSet/>
      <dgm:spPr/>
      <dgm:t>
        <a:bodyPr/>
        <a:lstStyle/>
        <a:p>
          <a:endParaRPr lang="en-US"/>
        </a:p>
      </dgm:t>
    </dgm:pt>
    <dgm:pt modelId="{49043E1D-15A7-4A3A-B69A-BCB1494D8068}">
      <dgm:prSet/>
      <dgm:spPr/>
      <dgm:t>
        <a:bodyPr/>
        <a:lstStyle/>
        <a:p>
          <a:r>
            <a:rPr lang="en-US" dirty="0"/>
            <a:t>A token is a part of a word.  A good rule of thumb for estimating tokens is multiply the number of words in your dataset by 1.3.  You can calculate costs by taking that result and applying the cost formulas above.  Don’t forget to include the number of tokens in your prompt.</a:t>
          </a:r>
        </a:p>
      </dgm:t>
    </dgm:pt>
    <dgm:pt modelId="{BD096D79-A9AD-44FF-B08B-992004FA1D35}" type="parTrans" cxnId="{7A59FA75-3F1D-4797-B47F-9A8A0DC59F48}">
      <dgm:prSet/>
      <dgm:spPr/>
      <dgm:t>
        <a:bodyPr/>
        <a:lstStyle/>
        <a:p>
          <a:endParaRPr lang="en-US"/>
        </a:p>
      </dgm:t>
    </dgm:pt>
    <dgm:pt modelId="{B592E6F8-83AE-4526-981B-85275EB11A6E}" type="sibTrans" cxnId="{7A59FA75-3F1D-4797-B47F-9A8A0DC59F48}">
      <dgm:prSet/>
      <dgm:spPr/>
      <dgm:t>
        <a:bodyPr/>
        <a:lstStyle/>
        <a:p>
          <a:endParaRPr lang="en-US"/>
        </a:p>
      </dgm:t>
    </dgm:pt>
    <dgm:pt modelId="{40E76A19-9FB7-4463-AB6A-478374766922}" type="pres">
      <dgm:prSet presAssocID="{9AFDCBDB-CB73-43C3-9357-E53AFF781205}" presName="root" presStyleCnt="0">
        <dgm:presLayoutVars>
          <dgm:dir/>
          <dgm:resizeHandles val="exact"/>
        </dgm:presLayoutVars>
      </dgm:prSet>
      <dgm:spPr/>
    </dgm:pt>
    <dgm:pt modelId="{A9D69D17-FAAC-4A34-A1F6-C7CED34B3B73}" type="pres">
      <dgm:prSet presAssocID="{4C6B90BF-A8A2-4D7D-B2EB-26D1A7419D47}" presName="compNode" presStyleCnt="0"/>
      <dgm:spPr/>
    </dgm:pt>
    <dgm:pt modelId="{0EAFCEAE-419B-43EF-A577-8AB26952E8AA}" type="pres">
      <dgm:prSet presAssocID="{4C6B90BF-A8A2-4D7D-B2EB-26D1A7419D47}" presName="bgRect" presStyleLbl="bgShp" presStyleIdx="0" presStyleCnt="3"/>
      <dgm:spPr/>
    </dgm:pt>
    <dgm:pt modelId="{D8FDF5B7-2CD4-491B-AEB8-883701EC7DE6}" type="pres">
      <dgm:prSet presAssocID="{4C6B90BF-A8A2-4D7D-B2EB-26D1A7419D4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llar"/>
        </a:ext>
      </dgm:extLst>
    </dgm:pt>
    <dgm:pt modelId="{8D432BFC-B420-475A-B628-62B74935C250}" type="pres">
      <dgm:prSet presAssocID="{4C6B90BF-A8A2-4D7D-B2EB-26D1A7419D47}" presName="spaceRect" presStyleCnt="0"/>
      <dgm:spPr/>
    </dgm:pt>
    <dgm:pt modelId="{F0FAA6E0-A2F6-4696-AB84-8E779B5606E7}" type="pres">
      <dgm:prSet presAssocID="{4C6B90BF-A8A2-4D7D-B2EB-26D1A7419D47}" presName="parTx" presStyleLbl="revTx" presStyleIdx="0" presStyleCnt="3">
        <dgm:presLayoutVars>
          <dgm:chMax val="0"/>
          <dgm:chPref val="0"/>
        </dgm:presLayoutVars>
      </dgm:prSet>
      <dgm:spPr/>
    </dgm:pt>
    <dgm:pt modelId="{A1071AE0-3917-4134-B3AB-6D7EF6F8B6E5}" type="pres">
      <dgm:prSet presAssocID="{EE7023BA-92F5-4C22-A5D9-88D2CC9B6982}" presName="sibTrans" presStyleCnt="0"/>
      <dgm:spPr/>
    </dgm:pt>
    <dgm:pt modelId="{4768902B-8F8B-4792-ACDE-F42132D69561}" type="pres">
      <dgm:prSet presAssocID="{9C4FEAF7-18DD-4BF3-9CB3-629CB605E1E4}" presName="compNode" presStyleCnt="0"/>
      <dgm:spPr/>
    </dgm:pt>
    <dgm:pt modelId="{ACF0D4F6-E449-4255-BA05-927F03CBD581}" type="pres">
      <dgm:prSet presAssocID="{9C4FEAF7-18DD-4BF3-9CB3-629CB605E1E4}" presName="bgRect" presStyleLbl="bgShp" presStyleIdx="1" presStyleCnt="3"/>
      <dgm:spPr/>
    </dgm:pt>
    <dgm:pt modelId="{78C6DB19-32E3-48FA-AD6C-5FC06C33B167}" type="pres">
      <dgm:prSet presAssocID="{9C4FEAF7-18DD-4BF3-9CB3-629CB605E1E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itcoin"/>
        </a:ext>
      </dgm:extLst>
    </dgm:pt>
    <dgm:pt modelId="{3AC2A25A-B987-4661-AA3B-EB373A052A68}" type="pres">
      <dgm:prSet presAssocID="{9C4FEAF7-18DD-4BF3-9CB3-629CB605E1E4}" presName="spaceRect" presStyleCnt="0"/>
      <dgm:spPr/>
    </dgm:pt>
    <dgm:pt modelId="{651719EA-F043-4387-8D0B-28A2D961FE80}" type="pres">
      <dgm:prSet presAssocID="{9C4FEAF7-18DD-4BF3-9CB3-629CB605E1E4}" presName="parTx" presStyleLbl="revTx" presStyleIdx="1" presStyleCnt="3">
        <dgm:presLayoutVars>
          <dgm:chMax val="0"/>
          <dgm:chPref val="0"/>
        </dgm:presLayoutVars>
      </dgm:prSet>
      <dgm:spPr/>
    </dgm:pt>
    <dgm:pt modelId="{8117CF67-72BF-46DA-AB83-C22AAF785C11}" type="pres">
      <dgm:prSet presAssocID="{6028097E-6ADC-48E1-8444-39A515786A86}" presName="sibTrans" presStyleCnt="0"/>
      <dgm:spPr/>
    </dgm:pt>
    <dgm:pt modelId="{284B18A6-BA8B-49C1-9DF5-8FECEFF96ABD}" type="pres">
      <dgm:prSet presAssocID="{49043E1D-15A7-4A3A-B69A-BCB1494D8068}" presName="compNode" presStyleCnt="0"/>
      <dgm:spPr/>
    </dgm:pt>
    <dgm:pt modelId="{373AD0F9-A1F6-47D8-9850-388B9D8350F9}" type="pres">
      <dgm:prSet presAssocID="{49043E1D-15A7-4A3A-B69A-BCB1494D8068}" presName="bgRect" presStyleLbl="bgShp" presStyleIdx="2" presStyleCnt="3"/>
      <dgm:spPr/>
    </dgm:pt>
    <dgm:pt modelId="{5B54DC4D-9EB4-4A06-B5F1-0E4FEB872145}" type="pres">
      <dgm:prSet presAssocID="{49043E1D-15A7-4A3A-B69A-BCB1494D806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ins"/>
        </a:ext>
      </dgm:extLst>
    </dgm:pt>
    <dgm:pt modelId="{CCD8E35E-CA0F-4432-8A5C-100776D9BA25}" type="pres">
      <dgm:prSet presAssocID="{49043E1D-15A7-4A3A-B69A-BCB1494D8068}" presName="spaceRect" presStyleCnt="0"/>
      <dgm:spPr/>
    </dgm:pt>
    <dgm:pt modelId="{A52603A9-098B-420D-98C1-B69BA63BE559}" type="pres">
      <dgm:prSet presAssocID="{49043E1D-15A7-4A3A-B69A-BCB1494D8068}" presName="parTx" presStyleLbl="revTx" presStyleIdx="2" presStyleCnt="3">
        <dgm:presLayoutVars>
          <dgm:chMax val="0"/>
          <dgm:chPref val="0"/>
        </dgm:presLayoutVars>
      </dgm:prSet>
      <dgm:spPr/>
    </dgm:pt>
  </dgm:ptLst>
  <dgm:cxnLst>
    <dgm:cxn modelId="{7A59FA75-3F1D-4797-B47F-9A8A0DC59F48}" srcId="{9AFDCBDB-CB73-43C3-9357-E53AFF781205}" destId="{49043E1D-15A7-4A3A-B69A-BCB1494D8068}" srcOrd="2" destOrd="0" parTransId="{BD096D79-A9AD-44FF-B08B-992004FA1D35}" sibTransId="{B592E6F8-83AE-4526-981B-85275EB11A6E}"/>
    <dgm:cxn modelId="{2840C456-B97D-4112-9C79-41F10D073474}" type="presOf" srcId="{4C6B90BF-A8A2-4D7D-B2EB-26D1A7419D47}" destId="{F0FAA6E0-A2F6-4696-AB84-8E779B5606E7}" srcOrd="0" destOrd="0" presId="urn:microsoft.com/office/officeart/2018/2/layout/IconVerticalSolidList"/>
    <dgm:cxn modelId="{7F042591-C197-4EC5-BB61-5D715235A27D}" type="presOf" srcId="{9AFDCBDB-CB73-43C3-9357-E53AFF781205}" destId="{40E76A19-9FB7-4463-AB6A-478374766922}" srcOrd="0" destOrd="0" presId="urn:microsoft.com/office/officeart/2018/2/layout/IconVerticalSolidList"/>
    <dgm:cxn modelId="{CA7376A5-83B6-4C3B-A104-69C80052B1C3}" srcId="{9AFDCBDB-CB73-43C3-9357-E53AFF781205}" destId="{4C6B90BF-A8A2-4D7D-B2EB-26D1A7419D47}" srcOrd="0" destOrd="0" parTransId="{297F0FB7-74EC-4F1C-A10C-945C85EB49E9}" sibTransId="{EE7023BA-92F5-4C22-A5D9-88D2CC9B6982}"/>
    <dgm:cxn modelId="{7B9391A8-19F8-476B-B650-290B029180DA}" type="presOf" srcId="{9C4FEAF7-18DD-4BF3-9CB3-629CB605E1E4}" destId="{651719EA-F043-4387-8D0B-28A2D961FE80}" srcOrd="0" destOrd="0" presId="urn:microsoft.com/office/officeart/2018/2/layout/IconVerticalSolidList"/>
    <dgm:cxn modelId="{CD230ABA-B655-4621-9862-8D2180F7A5A1}" type="presOf" srcId="{49043E1D-15A7-4A3A-B69A-BCB1494D8068}" destId="{A52603A9-098B-420D-98C1-B69BA63BE559}" srcOrd="0" destOrd="0" presId="urn:microsoft.com/office/officeart/2018/2/layout/IconVerticalSolidList"/>
    <dgm:cxn modelId="{2C36B8CD-8892-492C-8490-916C1172461E}" srcId="{9AFDCBDB-CB73-43C3-9357-E53AFF781205}" destId="{9C4FEAF7-18DD-4BF3-9CB3-629CB605E1E4}" srcOrd="1" destOrd="0" parTransId="{B68450F6-2D9C-4E8B-A1BE-2B47F01C2179}" sibTransId="{6028097E-6ADC-48E1-8444-39A515786A86}"/>
    <dgm:cxn modelId="{4A8F24FE-A909-40CA-B95F-A9C81B4ABD1A}" type="presParOf" srcId="{40E76A19-9FB7-4463-AB6A-478374766922}" destId="{A9D69D17-FAAC-4A34-A1F6-C7CED34B3B73}" srcOrd="0" destOrd="0" presId="urn:microsoft.com/office/officeart/2018/2/layout/IconVerticalSolidList"/>
    <dgm:cxn modelId="{EBA8614D-4CE5-4725-989F-BD64068DB80F}" type="presParOf" srcId="{A9D69D17-FAAC-4A34-A1F6-C7CED34B3B73}" destId="{0EAFCEAE-419B-43EF-A577-8AB26952E8AA}" srcOrd="0" destOrd="0" presId="urn:microsoft.com/office/officeart/2018/2/layout/IconVerticalSolidList"/>
    <dgm:cxn modelId="{A7C76A9A-61A8-4015-90D0-D063B4ACAC46}" type="presParOf" srcId="{A9D69D17-FAAC-4A34-A1F6-C7CED34B3B73}" destId="{D8FDF5B7-2CD4-491B-AEB8-883701EC7DE6}" srcOrd="1" destOrd="0" presId="urn:microsoft.com/office/officeart/2018/2/layout/IconVerticalSolidList"/>
    <dgm:cxn modelId="{2A0CE1A0-DF61-49D5-A052-8A2764627CAE}" type="presParOf" srcId="{A9D69D17-FAAC-4A34-A1F6-C7CED34B3B73}" destId="{8D432BFC-B420-475A-B628-62B74935C250}" srcOrd="2" destOrd="0" presId="urn:microsoft.com/office/officeart/2018/2/layout/IconVerticalSolidList"/>
    <dgm:cxn modelId="{C0FB38D9-1C8E-4283-B40A-5C63C210B1D3}" type="presParOf" srcId="{A9D69D17-FAAC-4A34-A1F6-C7CED34B3B73}" destId="{F0FAA6E0-A2F6-4696-AB84-8E779B5606E7}" srcOrd="3" destOrd="0" presId="urn:microsoft.com/office/officeart/2018/2/layout/IconVerticalSolidList"/>
    <dgm:cxn modelId="{626D2D65-61F2-4B21-80A2-30C861CCD25F}" type="presParOf" srcId="{40E76A19-9FB7-4463-AB6A-478374766922}" destId="{A1071AE0-3917-4134-B3AB-6D7EF6F8B6E5}" srcOrd="1" destOrd="0" presId="urn:microsoft.com/office/officeart/2018/2/layout/IconVerticalSolidList"/>
    <dgm:cxn modelId="{151501DB-3078-4CBA-A1AE-158391E95097}" type="presParOf" srcId="{40E76A19-9FB7-4463-AB6A-478374766922}" destId="{4768902B-8F8B-4792-ACDE-F42132D69561}" srcOrd="2" destOrd="0" presId="urn:microsoft.com/office/officeart/2018/2/layout/IconVerticalSolidList"/>
    <dgm:cxn modelId="{6A174007-53E7-40B5-8F41-B9CA1D00ED82}" type="presParOf" srcId="{4768902B-8F8B-4792-ACDE-F42132D69561}" destId="{ACF0D4F6-E449-4255-BA05-927F03CBD581}" srcOrd="0" destOrd="0" presId="urn:microsoft.com/office/officeart/2018/2/layout/IconVerticalSolidList"/>
    <dgm:cxn modelId="{03759AFA-29B5-4982-8BB7-AD012F1FEBA0}" type="presParOf" srcId="{4768902B-8F8B-4792-ACDE-F42132D69561}" destId="{78C6DB19-32E3-48FA-AD6C-5FC06C33B167}" srcOrd="1" destOrd="0" presId="urn:microsoft.com/office/officeart/2018/2/layout/IconVerticalSolidList"/>
    <dgm:cxn modelId="{A25E90FE-49AF-4103-8617-CB0E03E32EBC}" type="presParOf" srcId="{4768902B-8F8B-4792-ACDE-F42132D69561}" destId="{3AC2A25A-B987-4661-AA3B-EB373A052A68}" srcOrd="2" destOrd="0" presId="urn:microsoft.com/office/officeart/2018/2/layout/IconVerticalSolidList"/>
    <dgm:cxn modelId="{D055FEC8-E9CD-4F6A-9C53-09F209656EC6}" type="presParOf" srcId="{4768902B-8F8B-4792-ACDE-F42132D69561}" destId="{651719EA-F043-4387-8D0B-28A2D961FE80}" srcOrd="3" destOrd="0" presId="urn:microsoft.com/office/officeart/2018/2/layout/IconVerticalSolidList"/>
    <dgm:cxn modelId="{88636A62-E16F-4180-8B50-BF013D8BC0F6}" type="presParOf" srcId="{40E76A19-9FB7-4463-AB6A-478374766922}" destId="{8117CF67-72BF-46DA-AB83-C22AAF785C11}" srcOrd="3" destOrd="0" presId="urn:microsoft.com/office/officeart/2018/2/layout/IconVerticalSolidList"/>
    <dgm:cxn modelId="{DC6036CF-DD41-47C4-A549-0E13D1CD9B6A}" type="presParOf" srcId="{40E76A19-9FB7-4463-AB6A-478374766922}" destId="{284B18A6-BA8B-49C1-9DF5-8FECEFF96ABD}" srcOrd="4" destOrd="0" presId="urn:microsoft.com/office/officeart/2018/2/layout/IconVerticalSolidList"/>
    <dgm:cxn modelId="{4C5A04DC-7A6C-413A-ABC8-65257FFF1BCD}" type="presParOf" srcId="{284B18A6-BA8B-49C1-9DF5-8FECEFF96ABD}" destId="{373AD0F9-A1F6-47D8-9850-388B9D8350F9}" srcOrd="0" destOrd="0" presId="urn:microsoft.com/office/officeart/2018/2/layout/IconVerticalSolidList"/>
    <dgm:cxn modelId="{F6BC7717-3B37-4A29-A5F9-BFDD4FDEC32E}" type="presParOf" srcId="{284B18A6-BA8B-49C1-9DF5-8FECEFF96ABD}" destId="{5B54DC4D-9EB4-4A06-B5F1-0E4FEB872145}" srcOrd="1" destOrd="0" presId="urn:microsoft.com/office/officeart/2018/2/layout/IconVerticalSolidList"/>
    <dgm:cxn modelId="{0B1922D8-2A14-436C-8A69-C72A3051D6EE}" type="presParOf" srcId="{284B18A6-BA8B-49C1-9DF5-8FECEFF96ABD}" destId="{CCD8E35E-CA0F-4432-8A5C-100776D9BA25}" srcOrd="2" destOrd="0" presId="urn:microsoft.com/office/officeart/2018/2/layout/IconVerticalSolidList"/>
    <dgm:cxn modelId="{FE52AC0E-9021-484F-95B7-158F1DAB764A}" type="presParOf" srcId="{284B18A6-BA8B-49C1-9DF5-8FECEFF96ABD}" destId="{A52603A9-098B-420D-98C1-B69BA63BE55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E8D1C2F-176B-44A6-86C3-86CAFC823A8E}"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EB5173BA-A198-4A7F-8917-4C4EE23BE79E}">
      <dgm:prSet/>
      <dgm:spPr/>
      <dgm:t>
        <a:bodyPr/>
        <a:lstStyle/>
        <a:p>
          <a:r>
            <a:rPr lang="en-US"/>
            <a:t>Install the AZ Cli</a:t>
          </a:r>
        </a:p>
      </dgm:t>
    </dgm:pt>
    <dgm:pt modelId="{9950353F-05AE-4A92-A975-5809F5DD8E13}" type="parTrans" cxnId="{B24009BE-5AB7-4497-9ACE-05776E7B4B27}">
      <dgm:prSet/>
      <dgm:spPr/>
      <dgm:t>
        <a:bodyPr/>
        <a:lstStyle/>
        <a:p>
          <a:endParaRPr lang="en-US"/>
        </a:p>
      </dgm:t>
    </dgm:pt>
    <dgm:pt modelId="{87127A59-58FB-41F9-97E0-2E6FD271DFFC}" type="sibTrans" cxnId="{B24009BE-5AB7-4497-9ACE-05776E7B4B27}">
      <dgm:prSet phldrT="1" phldr="0"/>
      <dgm:spPr/>
      <dgm:t>
        <a:bodyPr/>
        <a:lstStyle/>
        <a:p>
          <a:r>
            <a:rPr lang="en-US"/>
            <a:t>1</a:t>
          </a:r>
        </a:p>
      </dgm:t>
    </dgm:pt>
    <dgm:pt modelId="{8410623C-1A06-4F00-8E4D-DB61413300E5}">
      <dgm:prSet/>
      <dgm:spPr/>
      <dgm:t>
        <a:bodyPr/>
        <a:lstStyle/>
        <a:p>
          <a:r>
            <a:rPr lang="en-US"/>
            <a:t>Follow the Python Start up Guide</a:t>
          </a:r>
        </a:p>
      </dgm:t>
    </dgm:pt>
    <dgm:pt modelId="{141A63C9-680D-4361-8B02-9C7146ADCC1F}" type="parTrans" cxnId="{1CE08E32-A8C2-44E0-BD87-C50974277DA0}">
      <dgm:prSet/>
      <dgm:spPr/>
      <dgm:t>
        <a:bodyPr/>
        <a:lstStyle/>
        <a:p>
          <a:endParaRPr lang="en-US"/>
        </a:p>
      </dgm:t>
    </dgm:pt>
    <dgm:pt modelId="{12FC6267-5D0D-44C6-BB14-72F844424C8D}" type="sibTrans" cxnId="{1CE08E32-A8C2-44E0-BD87-C50974277DA0}">
      <dgm:prSet phldrT="2" phldr="0"/>
      <dgm:spPr/>
      <dgm:t>
        <a:bodyPr/>
        <a:lstStyle/>
        <a:p>
          <a:r>
            <a:rPr lang="en-US"/>
            <a:t>2</a:t>
          </a:r>
        </a:p>
      </dgm:t>
    </dgm:pt>
    <dgm:pt modelId="{C8CD35C1-4304-4B35-98D9-5E0B6041A0BB}">
      <dgm:prSet/>
      <dgm:spPr/>
      <dgm:t>
        <a:bodyPr/>
        <a:lstStyle/>
        <a:p>
          <a:r>
            <a:rPr lang="en-US"/>
            <a:t>Pip install the requirements.txt </a:t>
          </a:r>
        </a:p>
      </dgm:t>
    </dgm:pt>
    <dgm:pt modelId="{8A64C545-5999-4711-A7DA-95ED3A257998}" type="parTrans" cxnId="{97142124-CC15-4702-835B-8A496DBA8E9F}">
      <dgm:prSet/>
      <dgm:spPr/>
      <dgm:t>
        <a:bodyPr/>
        <a:lstStyle/>
        <a:p>
          <a:endParaRPr lang="en-US"/>
        </a:p>
      </dgm:t>
    </dgm:pt>
    <dgm:pt modelId="{7E9FC39F-4112-4ECC-8BB4-657616F9C18A}" type="sibTrans" cxnId="{97142124-CC15-4702-835B-8A496DBA8E9F}">
      <dgm:prSet phldrT="3" phldr="0"/>
      <dgm:spPr/>
      <dgm:t>
        <a:bodyPr/>
        <a:lstStyle/>
        <a:p>
          <a:r>
            <a:rPr lang="en-US"/>
            <a:t>3</a:t>
          </a:r>
        </a:p>
      </dgm:t>
    </dgm:pt>
    <dgm:pt modelId="{37716053-E072-4764-A64D-FE7EE52AACD1}">
      <dgm:prSet/>
      <dgm:spPr/>
      <dgm:t>
        <a:bodyPr/>
        <a:lstStyle/>
        <a:p>
          <a:r>
            <a:rPr lang="en-US"/>
            <a:t>Create your .env file</a:t>
          </a:r>
        </a:p>
      </dgm:t>
    </dgm:pt>
    <dgm:pt modelId="{6C0C707C-1375-4853-BEF2-5D09920E5720}" type="parTrans" cxnId="{52B7F209-96C9-4379-A988-AB1D12741599}">
      <dgm:prSet/>
      <dgm:spPr/>
      <dgm:t>
        <a:bodyPr/>
        <a:lstStyle/>
        <a:p>
          <a:endParaRPr lang="en-US"/>
        </a:p>
      </dgm:t>
    </dgm:pt>
    <dgm:pt modelId="{E20AEF91-F0ED-48AF-BC78-A2629F5FCD08}" type="sibTrans" cxnId="{52B7F209-96C9-4379-A988-AB1D12741599}">
      <dgm:prSet phldrT="4" phldr="0"/>
      <dgm:spPr/>
      <dgm:t>
        <a:bodyPr/>
        <a:lstStyle/>
        <a:p>
          <a:r>
            <a:rPr lang="en-US"/>
            <a:t>4</a:t>
          </a:r>
        </a:p>
      </dgm:t>
    </dgm:pt>
    <dgm:pt modelId="{325B9AB5-C206-46C4-A5BF-6DE4795F8CE8}" type="pres">
      <dgm:prSet presAssocID="{DE8D1C2F-176B-44A6-86C3-86CAFC823A8E}" presName="Name0" presStyleCnt="0">
        <dgm:presLayoutVars>
          <dgm:animLvl val="lvl"/>
          <dgm:resizeHandles val="exact"/>
        </dgm:presLayoutVars>
      </dgm:prSet>
      <dgm:spPr/>
    </dgm:pt>
    <dgm:pt modelId="{E797FF22-D0FC-4EEE-A176-F400BE6ADBB7}" type="pres">
      <dgm:prSet presAssocID="{EB5173BA-A198-4A7F-8917-4C4EE23BE79E}" presName="compositeNode" presStyleCnt="0">
        <dgm:presLayoutVars>
          <dgm:bulletEnabled val="1"/>
        </dgm:presLayoutVars>
      </dgm:prSet>
      <dgm:spPr/>
    </dgm:pt>
    <dgm:pt modelId="{39EC5D80-2AA8-49FE-B8C4-AF0E07395413}" type="pres">
      <dgm:prSet presAssocID="{EB5173BA-A198-4A7F-8917-4C4EE23BE79E}" presName="bgRect" presStyleLbl="bgAccFollowNode1" presStyleIdx="0" presStyleCnt="4"/>
      <dgm:spPr/>
    </dgm:pt>
    <dgm:pt modelId="{5D1D0E80-21E8-4B2A-BB43-1A76DD983CB9}" type="pres">
      <dgm:prSet presAssocID="{87127A59-58FB-41F9-97E0-2E6FD271DFFC}" presName="sibTransNodeCircle" presStyleLbl="alignNode1" presStyleIdx="0" presStyleCnt="8">
        <dgm:presLayoutVars>
          <dgm:chMax val="0"/>
          <dgm:bulletEnabled/>
        </dgm:presLayoutVars>
      </dgm:prSet>
      <dgm:spPr/>
    </dgm:pt>
    <dgm:pt modelId="{D5CFC910-A03B-4FC0-9D6C-4A10E380A095}" type="pres">
      <dgm:prSet presAssocID="{EB5173BA-A198-4A7F-8917-4C4EE23BE79E}" presName="bottomLine" presStyleLbl="alignNode1" presStyleIdx="1" presStyleCnt="8">
        <dgm:presLayoutVars/>
      </dgm:prSet>
      <dgm:spPr/>
    </dgm:pt>
    <dgm:pt modelId="{302087DF-9680-419C-8BC5-6CDE213B5838}" type="pres">
      <dgm:prSet presAssocID="{EB5173BA-A198-4A7F-8917-4C4EE23BE79E}" presName="nodeText" presStyleLbl="bgAccFollowNode1" presStyleIdx="0" presStyleCnt="4">
        <dgm:presLayoutVars>
          <dgm:bulletEnabled val="1"/>
        </dgm:presLayoutVars>
      </dgm:prSet>
      <dgm:spPr/>
    </dgm:pt>
    <dgm:pt modelId="{5E6F1004-DFDE-4935-AC51-BA09BAC1D6D2}" type="pres">
      <dgm:prSet presAssocID="{87127A59-58FB-41F9-97E0-2E6FD271DFFC}" presName="sibTrans" presStyleCnt="0"/>
      <dgm:spPr/>
    </dgm:pt>
    <dgm:pt modelId="{1AF315E6-19F5-4E2D-966A-4666DFD32238}" type="pres">
      <dgm:prSet presAssocID="{8410623C-1A06-4F00-8E4D-DB61413300E5}" presName="compositeNode" presStyleCnt="0">
        <dgm:presLayoutVars>
          <dgm:bulletEnabled val="1"/>
        </dgm:presLayoutVars>
      </dgm:prSet>
      <dgm:spPr/>
    </dgm:pt>
    <dgm:pt modelId="{885771BD-90CA-435B-BEEE-C8BF41EE26C0}" type="pres">
      <dgm:prSet presAssocID="{8410623C-1A06-4F00-8E4D-DB61413300E5}" presName="bgRect" presStyleLbl="bgAccFollowNode1" presStyleIdx="1" presStyleCnt="4"/>
      <dgm:spPr/>
    </dgm:pt>
    <dgm:pt modelId="{64CFA7E8-8240-4939-957E-515737CCAF13}" type="pres">
      <dgm:prSet presAssocID="{12FC6267-5D0D-44C6-BB14-72F844424C8D}" presName="sibTransNodeCircle" presStyleLbl="alignNode1" presStyleIdx="2" presStyleCnt="8">
        <dgm:presLayoutVars>
          <dgm:chMax val="0"/>
          <dgm:bulletEnabled/>
        </dgm:presLayoutVars>
      </dgm:prSet>
      <dgm:spPr/>
    </dgm:pt>
    <dgm:pt modelId="{4D991F6B-A102-4CB3-B580-F404A9FB1F82}" type="pres">
      <dgm:prSet presAssocID="{8410623C-1A06-4F00-8E4D-DB61413300E5}" presName="bottomLine" presStyleLbl="alignNode1" presStyleIdx="3" presStyleCnt="8">
        <dgm:presLayoutVars/>
      </dgm:prSet>
      <dgm:spPr/>
    </dgm:pt>
    <dgm:pt modelId="{A4DC6A8C-BCD7-4249-9908-6C56B8A27E92}" type="pres">
      <dgm:prSet presAssocID="{8410623C-1A06-4F00-8E4D-DB61413300E5}" presName="nodeText" presStyleLbl="bgAccFollowNode1" presStyleIdx="1" presStyleCnt="4">
        <dgm:presLayoutVars>
          <dgm:bulletEnabled val="1"/>
        </dgm:presLayoutVars>
      </dgm:prSet>
      <dgm:spPr/>
    </dgm:pt>
    <dgm:pt modelId="{1CFDE48D-A6C7-4DF4-AB1D-DA7F82601F2A}" type="pres">
      <dgm:prSet presAssocID="{12FC6267-5D0D-44C6-BB14-72F844424C8D}" presName="sibTrans" presStyleCnt="0"/>
      <dgm:spPr/>
    </dgm:pt>
    <dgm:pt modelId="{590B139C-1B89-4FC6-909C-5C7566687D28}" type="pres">
      <dgm:prSet presAssocID="{C8CD35C1-4304-4B35-98D9-5E0B6041A0BB}" presName="compositeNode" presStyleCnt="0">
        <dgm:presLayoutVars>
          <dgm:bulletEnabled val="1"/>
        </dgm:presLayoutVars>
      </dgm:prSet>
      <dgm:spPr/>
    </dgm:pt>
    <dgm:pt modelId="{FCECAC2A-1A99-4FA9-93CB-D8C279A943A6}" type="pres">
      <dgm:prSet presAssocID="{C8CD35C1-4304-4B35-98D9-5E0B6041A0BB}" presName="bgRect" presStyleLbl="bgAccFollowNode1" presStyleIdx="2" presStyleCnt="4"/>
      <dgm:spPr/>
    </dgm:pt>
    <dgm:pt modelId="{EFC669F5-17EF-4EB3-8329-255F8D748E88}" type="pres">
      <dgm:prSet presAssocID="{7E9FC39F-4112-4ECC-8BB4-657616F9C18A}" presName="sibTransNodeCircle" presStyleLbl="alignNode1" presStyleIdx="4" presStyleCnt="8">
        <dgm:presLayoutVars>
          <dgm:chMax val="0"/>
          <dgm:bulletEnabled/>
        </dgm:presLayoutVars>
      </dgm:prSet>
      <dgm:spPr/>
    </dgm:pt>
    <dgm:pt modelId="{D2F9DE7A-1994-47E3-A3A3-AED6619E22B2}" type="pres">
      <dgm:prSet presAssocID="{C8CD35C1-4304-4B35-98D9-5E0B6041A0BB}" presName="bottomLine" presStyleLbl="alignNode1" presStyleIdx="5" presStyleCnt="8">
        <dgm:presLayoutVars/>
      </dgm:prSet>
      <dgm:spPr/>
    </dgm:pt>
    <dgm:pt modelId="{A5DA0A05-7447-464F-AF56-8020C1E37294}" type="pres">
      <dgm:prSet presAssocID="{C8CD35C1-4304-4B35-98D9-5E0B6041A0BB}" presName="nodeText" presStyleLbl="bgAccFollowNode1" presStyleIdx="2" presStyleCnt="4">
        <dgm:presLayoutVars>
          <dgm:bulletEnabled val="1"/>
        </dgm:presLayoutVars>
      </dgm:prSet>
      <dgm:spPr/>
    </dgm:pt>
    <dgm:pt modelId="{DA0A2D81-36B7-4C4D-92B6-DAD5C6F97A0B}" type="pres">
      <dgm:prSet presAssocID="{7E9FC39F-4112-4ECC-8BB4-657616F9C18A}" presName="sibTrans" presStyleCnt="0"/>
      <dgm:spPr/>
    </dgm:pt>
    <dgm:pt modelId="{F1EF48B0-E712-49B8-B0C7-75147EBADF2D}" type="pres">
      <dgm:prSet presAssocID="{37716053-E072-4764-A64D-FE7EE52AACD1}" presName="compositeNode" presStyleCnt="0">
        <dgm:presLayoutVars>
          <dgm:bulletEnabled val="1"/>
        </dgm:presLayoutVars>
      </dgm:prSet>
      <dgm:spPr/>
    </dgm:pt>
    <dgm:pt modelId="{08BA7E38-C467-44B2-9983-747E06A71898}" type="pres">
      <dgm:prSet presAssocID="{37716053-E072-4764-A64D-FE7EE52AACD1}" presName="bgRect" presStyleLbl="bgAccFollowNode1" presStyleIdx="3" presStyleCnt="4"/>
      <dgm:spPr/>
    </dgm:pt>
    <dgm:pt modelId="{3F597ABE-8BB9-4045-BDAE-C0A66DF16E98}" type="pres">
      <dgm:prSet presAssocID="{E20AEF91-F0ED-48AF-BC78-A2629F5FCD08}" presName="sibTransNodeCircle" presStyleLbl="alignNode1" presStyleIdx="6" presStyleCnt="8">
        <dgm:presLayoutVars>
          <dgm:chMax val="0"/>
          <dgm:bulletEnabled/>
        </dgm:presLayoutVars>
      </dgm:prSet>
      <dgm:spPr/>
    </dgm:pt>
    <dgm:pt modelId="{04C2BB55-4BA4-47B2-9192-78CAAFC232E8}" type="pres">
      <dgm:prSet presAssocID="{37716053-E072-4764-A64D-FE7EE52AACD1}" presName="bottomLine" presStyleLbl="alignNode1" presStyleIdx="7" presStyleCnt="8">
        <dgm:presLayoutVars/>
      </dgm:prSet>
      <dgm:spPr/>
    </dgm:pt>
    <dgm:pt modelId="{DFDC7488-1893-4725-850F-41C6D852D9B9}" type="pres">
      <dgm:prSet presAssocID="{37716053-E072-4764-A64D-FE7EE52AACD1}" presName="nodeText" presStyleLbl="bgAccFollowNode1" presStyleIdx="3" presStyleCnt="4">
        <dgm:presLayoutVars>
          <dgm:bulletEnabled val="1"/>
        </dgm:presLayoutVars>
      </dgm:prSet>
      <dgm:spPr/>
    </dgm:pt>
  </dgm:ptLst>
  <dgm:cxnLst>
    <dgm:cxn modelId="{52B7F209-96C9-4379-A988-AB1D12741599}" srcId="{DE8D1C2F-176B-44A6-86C3-86CAFC823A8E}" destId="{37716053-E072-4764-A64D-FE7EE52AACD1}" srcOrd="3" destOrd="0" parTransId="{6C0C707C-1375-4853-BEF2-5D09920E5720}" sibTransId="{E20AEF91-F0ED-48AF-BC78-A2629F5FCD08}"/>
    <dgm:cxn modelId="{6E53EE11-BBD1-4178-BA4D-F8869E47106B}" type="presOf" srcId="{7E9FC39F-4112-4ECC-8BB4-657616F9C18A}" destId="{EFC669F5-17EF-4EB3-8329-255F8D748E88}" srcOrd="0" destOrd="0" presId="urn:microsoft.com/office/officeart/2016/7/layout/BasicLinearProcessNumbered"/>
    <dgm:cxn modelId="{97142124-CC15-4702-835B-8A496DBA8E9F}" srcId="{DE8D1C2F-176B-44A6-86C3-86CAFC823A8E}" destId="{C8CD35C1-4304-4B35-98D9-5E0B6041A0BB}" srcOrd="2" destOrd="0" parTransId="{8A64C545-5999-4711-A7DA-95ED3A257998}" sibTransId="{7E9FC39F-4112-4ECC-8BB4-657616F9C18A}"/>
    <dgm:cxn modelId="{BAB38125-B61C-49A0-98B1-11523C538CC3}" type="presOf" srcId="{87127A59-58FB-41F9-97E0-2E6FD271DFFC}" destId="{5D1D0E80-21E8-4B2A-BB43-1A76DD983CB9}" srcOrd="0" destOrd="0" presId="urn:microsoft.com/office/officeart/2016/7/layout/BasicLinearProcessNumbered"/>
    <dgm:cxn modelId="{1CE08E32-A8C2-44E0-BD87-C50974277DA0}" srcId="{DE8D1C2F-176B-44A6-86C3-86CAFC823A8E}" destId="{8410623C-1A06-4F00-8E4D-DB61413300E5}" srcOrd="1" destOrd="0" parTransId="{141A63C9-680D-4361-8B02-9C7146ADCC1F}" sibTransId="{12FC6267-5D0D-44C6-BB14-72F844424C8D}"/>
    <dgm:cxn modelId="{B388E65F-D089-4E73-B058-D0A6DD0E246D}" type="presOf" srcId="{37716053-E072-4764-A64D-FE7EE52AACD1}" destId="{DFDC7488-1893-4725-850F-41C6D852D9B9}" srcOrd="1" destOrd="0" presId="urn:microsoft.com/office/officeart/2016/7/layout/BasicLinearProcessNumbered"/>
    <dgm:cxn modelId="{E37EBC80-3E64-454A-84CC-32C8AF77B576}" type="presOf" srcId="{E20AEF91-F0ED-48AF-BC78-A2629F5FCD08}" destId="{3F597ABE-8BB9-4045-BDAE-C0A66DF16E98}" srcOrd="0" destOrd="0" presId="urn:microsoft.com/office/officeart/2016/7/layout/BasicLinearProcessNumbered"/>
    <dgm:cxn modelId="{2E5CE285-D997-4485-B5E6-A83144CA07C7}" type="presOf" srcId="{DE8D1C2F-176B-44A6-86C3-86CAFC823A8E}" destId="{325B9AB5-C206-46C4-A5BF-6DE4795F8CE8}" srcOrd="0" destOrd="0" presId="urn:microsoft.com/office/officeart/2016/7/layout/BasicLinearProcessNumbered"/>
    <dgm:cxn modelId="{A5B08C8C-2C2A-40B7-BBC7-BB09D394B409}" type="presOf" srcId="{C8CD35C1-4304-4B35-98D9-5E0B6041A0BB}" destId="{A5DA0A05-7447-464F-AF56-8020C1E37294}" srcOrd="1" destOrd="0" presId="urn:microsoft.com/office/officeart/2016/7/layout/BasicLinearProcessNumbered"/>
    <dgm:cxn modelId="{EBEADB8F-8DC8-4C52-9704-FE494784418E}" type="presOf" srcId="{8410623C-1A06-4F00-8E4D-DB61413300E5}" destId="{885771BD-90CA-435B-BEEE-C8BF41EE26C0}" srcOrd="0" destOrd="0" presId="urn:microsoft.com/office/officeart/2016/7/layout/BasicLinearProcessNumbered"/>
    <dgm:cxn modelId="{0B6DCF9F-5D3D-48D2-BDF4-9EA456FD1D56}" type="presOf" srcId="{12FC6267-5D0D-44C6-BB14-72F844424C8D}" destId="{64CFA7E8-8240-4939-957E-515737CCAF13}" srcOrd="0" destOrd="0" presId="urn:microsoft.com/office/officeart/2016/7/layout/BasicLinearProcessNumbered"/>
    <dgm:cxn modelId="{9FA4B9AE-B6ED-4EDD-87C5-5BACB467DFBB}" type="presOf" srcId="{8410623C-1A06-4F00-8E4D-DB61413300E5}" destId="{A4DC6A8C-BCD7-4249-9908-6C56B8A27E92}" srcOrd="1" destOrd="0" presId="urn:microsoft.com/office/officeart/2016/7/layout/BasicLinearProcessNumbered"/>
    <dgm:cxn modelId="{B24009BE-5AB7-4497-9ACE-05776E7B4B27}" srcId="{DE8D1C2F-176B-44A6-86C3-86CAFC823A8E}" destId="{EB5173BA-A198-4A7F-8917-4C4EE23BE79E}" srcOrd="0" destOrd="0" parTransId="{9950353F-05AE-4A92-A975-5809F5DD8E13}" sibTransId="{87127A59-58FB-41F9-97E0-2E6FD271DFFC}"/>
    <dgm:cxn modelId="{631F5BC4-C6F8-4EDC-B02F-9D9F4A3C4711}" type="presOf" srcId="{C8CD35C1-4304-4B35-98D9-5E0B6041A0BB}" destId="{FCECAC2A-1A99-4FA9-93CB-D8C279A943A6}" srcOrd="0" destOrd="0" presId="urn:microsoft.com/office/officeart/2016/7/layout/BasicLinearProcessNumbered"/>
    <dgm:cxn modelId="{D1B810E0-A561-4D2E-9138-3DF615C9CCB2}" type="presOf" srcId="{EB5173BA-A198-4A7F-8917-4C4EE23BE79E}" destId="{302087DF-9680-419C-8BC5-6CDE213B5838}" srcOrd="1" destOrd="0" presId="urn:microsoft.com/office/officeart/2016/7/layout/BasicLinearProcessNumbered"/>
    <dgm:cxn modelId="{BC80C7F7-4F91-411F-BA77-9A56E6E38307}" type="presOf" srcId="{EB5173BA-A198-4A7F-8917-4C4EE23BE79E}" destId="{39EC5D80-2AA8-49FE-B8C4-AF0E07395413}" srcOrd="0" destOrd="0" presId="urn:microsoft.com/office/officeart/2016/7/layout/BasicLinearProcessNumbered"/>
    <dgm:cxn modelId="{D373CFFB-EAFE-43AF-A284-CF23C539A8FE}" type="presOf" srcId="{37716053-E072-4764-A64D-FE7EE52AACD1}" destId="{08BA7E38-C467-44B2-9983-747E06A71898}" srcOrd="0" destOrd="0" presId="urn:microsoft.com/office/officeart/2016/7/layout/BasicLinearProcessNumbered"/>
    <dgm:cxn modelId="{649C5571-4743-45F7-9FF5-B9DF33517F92}" type="presParOf" srcId="{325B9AB5-C206-46C4-A5BF-6DE4795F8CE8}" destId="{E797FF22-D0FC-4EEE-A176-F400BE6ADBB7}" srcOrd="0" destOrd="0" presId="urn:microsoft.com/office/officeart/2016/7/layout/BasicLinearProcessNumbered"/>
    <dgm:cxn modelId="{328F13C4-0EDB-4481-A8B0-F7AF94433F00}" type="presParOf" srcId="{E797FF22-D0FC-4EEE-A176-F400BE6ADBB7}" destId="{39EC5D80-2AA8-49FE-B8C4-AF0E07395413}" srcOrd="0" destOrd="0" presId="urn:microsoft.com/office/officeart/2016/7/layout/BasicLinearProcessNumbered"/>
    <dgm:cxn modelId="{3489EB6F-E988-40AA-9D9B-EC613A4A2A18}" type="presParOf" srcId="{E797FF22-D0FC-4EEE-A176-F400BE6ADBB7}" destId="{5D1D0E80-21E8-4B2A-BB43-1A76DD983CB9}" srcOrd="1" destOrd="0" presId="urn:microsoft.com/office/officeart/2016/7/layout/BasicLinearProcessNumbered"/>
    <dgm:cxn modelId="{42B47F96-3ECD-44F0-8DDC-4F6AD9ACC6FB}" type="presParOf" srcId="{E797FF22-D0FC-4EEE-A176-F400BE6ADBB7}" destId="{D5CFC910-A03B-4FC0-9D6C-4A10E380A095}" srcOrd="2" destOrd="0" presId="urn:microsoft.com/office/officeart/2016/7/layout/BasicLinearProcessNumbered"/>
    <dgm:cxn modelId="{DA9A4074-A771-4C93-9FC7-8368F695EDE2}" type="presParOf" srcId="{E797FF22-D0FC-4EEE-A176-F400BE6ADBB7}" destId="{302087DF-9680-419C-8BC5-6CDE213B5838}" srcOrd="3" destOrd="0" presId="urn:microsoft.com/office/officeart/2016/7/layout/BasicLinearProcessNumbered"/>
    <dgm:cxn modelId="{BAC3150A-78AE-42D1-836B-61C9E8A23E78}" type="presParOf" srcId="{325B9AB5-C206-46C4-A5BF-6DE4795F8CE8}" destId="{5E6F1004-DFDE-4935-AC51-BA09BAC1D6D2}" srcOrd="1" destOrd="0" presId="urn:microsoft.com/office/officeart/2016/7/layout/BasicLinearProcessNumbered"/>
    <dgm:cxn modelId="{43C17599-6AFF-4FE7-B8ED-BE1970310435}" type="presParOf" srcId="{325B9AB5-C206-46C4-A5BF-6DE4795F8CE8}" destId="{1AF315E6-19F5-4E2D-966A-4666DFD32238}" srcOrd="2" destOrd="0" presId="urn:microsoft.com/office/officeart/2016/7/layout/BasicLinearProcessNumbered"/>
    <dgm:cxn modelId="{C6E5EA0E-4BF1-4D11-A22C-52EDC522F8C4}" type="presParOf" srcId="{1AF315E6-19F5-4E2D-966A-4666DFD32238}" destId="{885771BD-90CA-435B-BEEE-C8BF41EE26C0}" srcOrd="0" destOrd="0" presId="urn:microsoft.com/office/officeart/2016/7/layout/BasicLinearProcessNumbered"/>
    <dgm:cxn modelId="{A3484F57-3551-44C2-A29F-EAEA752B4C4D}" type="presParOf" srcId="{1AF315E6-19F5-4E2D-966A-4666DFD32238}" destId="{64CFA7E8-8240-4939-957E-515737CCAF13}" srcOrd="1" destOrd="0" presId="urn:microsoft.com/office/officeart/2016/7/layout/BasicLinearProcessNumbered"/>
    <dgm:cxn modelId="{E210B39A-214B-41BE-B4D2-C33203B305E1}" type="presParOf" srcId="{1AF315E6-19F5-4E2D-966A-4666DFD32238}" destId="{4D991F6B-A102-4CB3-B580-F404A9FB1F82}" srcOrd="2" destOrd="0" presId="urn:microsoft.com/office/officeart/2016/7/layout/BasicLinearProcessNumbered"/>
    <dgm:cxn modelId="{9EE13AE4-AB27-43F2-A16C-2123B59DCBF4}" type="presParOf" srcId="{1AF315E6-19F5-4E2D-966A-4666DFD32238}" destId="{A4DC6A8C-BCD7-4249-9908-6C56B8A27E92}" srcOrd="3" destOrd="0" presId="urn:microsoft.com/office/officeart/2016/7/layout/BasicLinearProcessNumbered"/>
    <dgm:cxn modelId="{F46A5083-2CBB-4AB6-B63E-5E27A3A731EF}" type="presParOf" srcId="{325B9AB5-C206-46C4-A5BF-6DE4795F8CE8}" destId="{1CFDE48D-A6C7-4DF4-AB1D-DA7F82601F2A}" srcOrd="3" destOrd="0" presId="urn:microsoft.com/office/officeart/2016/7/layout/BasicLinearProcessNumbered"/>
    <dgm:cxn modelId="{6D7ED994-0E78-4D20-A6A1-C8E8AF1B86B2}" type="presParOf" srcId="{325B9AB5-C206-46C4-A5BF-6DE4795F8CE8}" destId="{590B139C-1B89-4FC6-909C-5C7566687D28}" srcOrd="4" destOrd="0" presId="urn:microsoft.com/office/officeart/2016/7/layout/BasicLinearProcessNumbered"/>
    <dgm:cxn modelId="{EBB17280-580B-4AA6-85CA-4B09F12F0F1A}" type="presParOf" srcId="{590B139C-1B89-4FC6-909C-5C7566687D28}" destId="{FCECAC2A-1A99-4FA9-93CB-D8C279A943A6}" srcOrd="0" destOrd="0" presId="urn:microsoft.com/office/officeart/2016/7/layout/BasicLinearProcessNumbered"/>
    <dgm:cxn modelId="{BBBF03FC-D268-4F23-AFD0-2F3B4E738368}" type="presParOf" srcId="{590B139C-1B89-4FC6-909C-5C7566687D28}" destId="{EFC669F5-17EF-4EB3-8329-255F8D748E88}" srcOrd="1" destOrd="0" presId="urn:microsoft.com/office/officeart/2016/7/layout/BasicLinearProcessNumbered"/>
    <dgm:cxn modelId="{A1BBBAAE-4D8D-4E08-8DB3-810FD84977E4}" type="presParOf" srcId="{590B139C-1B89-4FC6-909C-5C7566687D28}" destId="{D2F9DE7A-1994-47E3-A3A3-AED6619E22B2}" srcOrd="2" destOrd="0" presId="urn:microsoft.com/office/officeart/2016/7/layout/BasicLinearProcessNumbered"/>
    <dgm:cxn modelId="{B67FBDA9-97C9-4924-88E6-C69735F48BCC}" type="presParOf" srcId="{590B139C-1B89-4FC6-909C-5C7566687D28}" destId="{A5DA0A05-7447-464F-AF56-8020C1E37294}" srcOrd="3" destOrd="0" presId="urn:microsoft.com/office/officeart/2016/7/layout/BasicLinearProcessNumbered"/>
    <dgm:cxn modelId="{5CD7CA65-3F5B-496A-AB00-8CCDAEE29A9D}" type="presParOf" srcId="{325B9AB5-C206-46C4-A5BF-6DE4795F8CE8}" destId="{DA0A2D81-36B7-4C4D-92B6-DAD5C6F97A0B}" srcOrd="5" destOrd="0" presId="urn:microsoft.com/office/officeart/2016/7/layout/BasicLinearProcessNumbered"/>
    <dgm:cxn modelId="{4A8D05C4-5F77-480F-98EE-337AD041820B}" type="presParOf" srcId="{325B9AB5-C206-46C4-A5BF-6DE4795F8CE8}" destId="{F1EF48B0-E712-49B8-B0C7-75147EBADF2D}" srcOrd="6" destOrd="0" presId="urn:microsoft.com/office/officeart/2016/7/layout/BasicLinearProcessNumbered"/>
    <dgm:cxn modelId="{27A793FA-D6B4-4D8B-9B50-003EF3C3C034}" type="presParOf" srcId="{F1EF48B0-E712-49B8-B0C7-75147EBADF2D}" destId="{08BA7E38-C467-44B2-9983-747E06A71898}" srcOrd="0" destOrd="0" presId="urn:microsoft.com/office/officeart/2016/7/layout/BasicLinearProcessNumbered"/>
    <dgm:cxn modelId="{EC857E62-E948-4454-83E5-71988C930B7F}" type="presParOf" srcId="{F1EF48B0-E712-49B8-B0C7-75147EBADF2D}" destId="{3F597ABE-8BB9-4045-BDAE-C0A66DF16E98}" srcOrd="1" destOrd="0" presId="urn:microsoft.com/office/officeart/2016/7/layout/BasicLinearProcessNumbered"/>
    <dgm:cxn modelId="{0E2ADAD0-E15A-4A37-96B6-49DBF46D8E30}" type="presParOf" srcId="{F1EF48B0-E712-49B8-B0C7-75147EBADF2D}" destId="{04C2BB55-4BA4-47B2-9192-78CAAFC232E8}" srcOrd="2" destOrd="0" presId="urn:microsoft.com/office/officeart/2016/7/layout/BasicLinearProcessNumbered"/>
    <dgm:cxn modelId="{1686BD6C-2705-462A-8B23-18046134FFD9}" type="presParOf" srcId="{F1EF48B0-E712-49B8-B0C7-75147EBADF2D}" destId="{DFDC7488-1893-4725-850F-41C6D852D9B9}"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7AB0B17-E5C2-43C1-9BA8-899576459CC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14DC4BCB-EB62-4CA5-8DE9-71DE541739BE}">
      <dgm:prSet/>
      <dgm:spPr/>
      <dgm:t>
        <a:bodyPr/>
        <a:lstStyle/>
        <a:p>
          <a:r>
            <a:rPr lang="en-US"/>
            <a:t>Look at the week-1 notebook in the homework folder.</a:t>
          </a:r>
        </a:p>
      </dgm:t>
    </dgm:pt>
    <dgm:pt modelId="{C0F51522-D59C-4102-A966-813A533C0A8F}" type="parTrans" cxnId="{70DC9ADA-E6C1-4409-96E8-7F0ED2A5F59C}">
      <dgm:prSet/>
      <dgm:spPr/>
      <dgm:t>
        <a:bodyPr/>
        <a:lstStyle/>
        <a:p>
          <a:endParaRPr lang="en-US"/>
        </a:p>
      </dgm:t>
    </dgm:pt>
    <dgm:pt modelId="{FC65B6AF-E567-4806-8444-8238BE7B3540}" type="sibTrans" cxnId="{70DC9ADA-E6C1-4409-96E8-7F0ED2A5F59C}">
      <dgm:prSet/>
      <dgm:spPr/>
      <dgm:t>
        <a:bodyPr/>
        <a:lstStyle/>
        <a:p>
          <a:endParaRPr lang="en-US"/>
        </a:p>
      </dgm:t>
    </dgm:pt>
    <dgm:pt modelId="{CA5BFB67-EF89-4E19-BA8B-867EA89A16E5}">
      <dgm:prSet/>
      <dgm:spPr/>
      <dgm:t>
        <a:bodyPr/>
        <a:lstStyle/>
        <a:p>
          <a:r>
            <a:rPr lang="en-US"/>
            <a:t>Set up your Azure OpenAI instance.</a:t>
          </a:r>
        </a:p>
      </dgm:t>
    </dgm:pt>
    <dgm:pt modelId="{B0FD7C8A-F0D5-4790-80D5-A35EC2A50D72}" type="parTrans" cxnId="{46351C0D-78AB-4274-AC70-E6A00D4A8A62}">
      <dgm:prSet/>
      <dgm:spPr/>
      <dgm:t>
        <a:bodyPr/>
        <a:lstStyle/>
        <a:p>
          <a:endParaRPr lang="en-US"/>
        </a:p>
      </dgm:t>
    </dgm:pt>
    <dgm:pt modelId="{F4082444-5B54-42FD-AEEC-4BC9881390C9}" type="sibTrans" cxnId="{46351C0D-78AB-4274-AC70-E6A00D4A8A62}">
      <dgm:prSet/>
      <dgm:spPr/>
      <dgm:t>
        <a:bodyPr/>
        <a:lstStyle/>
        <a:p>
          <a:endParaRPr lang="en-US"/>
        </a:p>
      </dgm:t>
    </dgm:pt>
    <dgm:pt modelId="{65F4F9CA-2A06-43B6-9F50-E03FD6A6F6ED}">
      <dgm:prSet/>
      <dgm:spPr/>
      <dgm:t>
        <a:bodyPr/>
        <a:lstStyle/>
        <a:p>
          <a:r>
            <a:rPr lang="en-US"/>
            <a:t>Install the az-cli and python.</a:t>
          </a:r>
        </a:p>
      </dgm:t>
    </dgm:pt>
    <dgm:pt modelId="{2CAA703B-8BF4-4C72-851D-605FDD493CA9}" type="parTrans" cxnId="{3D2BB2C1-4F7A-4F4D-AA3D-B4987882A8C1}">
      <dgm:prSet/>
      <dgm:spPr/>
      <dgm:t>
        <a:bodyPr/>
        <a:lstStyle/>
        <a:p>
          <a:endParaRPr lang="en-US"/>
        </a:p>
      </dgm:t>
    </dgm:pt>
    <dgm:pt modelId="{B1B3058A-9125-495F-A7CB-C136676C74F5}" type="sibTrans" cxnId="{3D2BB2C1-4F7A-4F4D-AA3D-B4987882A8C1}">
      <dgm:prSet/>
      <dgm:spPr/>
      <dgm:t>
        <a:bodyPr/>
        <a:lstStyle/>
        <a:p>
          <a:endParaRPr lang="en-US"/>
        </a:p>
      </dgm:t>
    </dgm:pt>
    <dgm:pt modelId="{FF794158-A08A-4D9B-BAD0-9448C0C100BC}">
      <dgm:prSet/>
      <dgm:spPr/>
      <dgm:t>
        <a:bodyPr/>
        <a:lstStyle/>
        <a:p>
          <a:r>
            <a:rPr lang="en-US"/>
            <a:t>Ensure that you can connect to your Azure OpenAI service.</a:t>
          </a:r>
        </a:p>
      </dgm:t>
    </dgm:pt>
    <dgm:pt modelId="{3601FDC4-436B-4A83-9EED-28854A1EE2F7}" type="parTrans" cxnId="{1765ECA9-9099-4459-8AFA-ED72602F7CA5}">
      <dgm:prSet/>
      <dgm:spPr/>
      <dgm:t>
        <a:bodyPr/>
        <a:lstStyle/>
        <a:p>
          <a:endParaRPr lang="en-US"/>
        </a:p>
      </dgm:t>
    </dgm:pt>
    <dgm:pt modelId="{AF2B69BF-2DAA-4B8A-B40B-558658E5B368}" type="sibTrans" cxnId="{1765ECA9-9099-4459-8AFA-ED72602F7CA5}">
      <dgm:prSet/>
      <dgm:spPr/>
      <dgm:t>
        <a:bodyPr/>
        <a:lstStyle/>
        <a:p>
          <a:endParaRPr lang="en-US"/>
        </a:p>
      </dgm:t>
    </dgm:pt>
    <dgm:pt modelId="{AAEE0608-FD0F-40D7-B495-93231D8DEF02}">
      <dgm:prSet/>
      <dgm:spPr/>
      <dgm:t>
        <a:bodyPr/>
        <a:lstStyle/>
        <a:p>
          <a:r>
            <a:rPr lang="en-US"/>
            <a:t>Calculate the estimated cost for running the text in the Symptom2Disease dataset.</a:t>
          </a:r>
        </a:p>
      </dgm:t>
    </dgm:pt>
    <dgm:pt modelId="{D2F4DE83-F2D3-4A55-A28F-5A0EEC5B3621}" type="parTrans" cxnId="{4ABCAE8C-CF83-4118-8079-5AB7F2C286A0}">
      <dgm:prSet/>
      <dgm:spPr/>
      <dgm:t>
        <a:bodyPr/>
        <a:lstStyle/>
        <a:p>
          <a:endParaRPr lang="en-US"/>
        </a:p>
      </dgm:t>
    </dgm:pt>
    <dgm:pt modelId="{7BD62EDB-00CD-49B2-A472-269B4AD63FCF}" type="sibTrans" cxnId="{4ABCAE8C-CF83-4118-8079-5AB7F2C286A0}">
      <dgm:prSet/>
      <dgm:spPr/>
      <dgm:t>
        <a:bodyPr/>
        <a:lstStyle/>
        <a:p>
          <a:endParaRPr lang="en-US"/>
        </a:p>
      </dgm:t>
    </dgm:pt>
    <dgm:pt modelId="{7031276E-7962-41C4-858C-E892C850F7DE}" type="pres">
      <dgm:prSet presAssocID="{07AB0B17-E5C2-43C1-9BA8-899576459CCE}" presName="root" presStyleCnt="0">
        <dgm:presLayoutVars>
          <dgm:dir/>
          <dgm:resizeHandles val="exact"/>
        </dgm:presLayoutVars>
      </dgm:prSet>
      <dgm:spPr/>
    </dgm:pt>
    <dgm:pt modelId="{3FD8EFA8-3F08-4881-A387-6E08277ABB53}" type="pres">
      <dgm:prSet presAssocID="{14DC4BCB-EB62-4CA5-8DE9-71DE541739BE}" presName="compNode" presStyleCnt="0"/>
      <dgm:spPr/>
    </dgm:pt>
    <dgm:pt modelId="{6FBE4B3B-5997-4C2E-BCB8-9DD9A2FC62A1}" type="pres">
      <dgm:prSet presAssocID="{14DC4BCB-EB62-4CA5-8DE9-71DE541739BE}" presName="bgRect" presStyleLbl="bgShp" presStyleIdx="0" presStyleCnt="5"/>
      <dgm:spPr/>
    </dgm:pt>
    <dgm:pt modelId="{34157E8A-DEA5-4E0E-8A34-F6629AF0CFE6}" type="pres">
      <dgm:prSet presAssocID="{14DC4BCB-EB62-4CA5-8DE9-71DE541739B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Folder"/>
        </a:ext>
      </dgm:extLst>
    </dgm:pt>
    <dgm:pt modelId="{11A130EB-DB37-4F1F-B744-C34FCE8E7A98}" type="pres">
      <dgm:prSet presAssocID="{14DC4BCB-EB62-4CA5-8DE9-71DE541739BE}" presName="spaceRect" presStyleCnt="0"/>
      <dgm:spPr/>
    </dgm:pt>
    <dgm:pt modelId="{294B0943-4BA0-4E7E-9C22-EFE722CB3717}" type="pres">
      <dgm:prSet presAssocID="{14DC4BCB-EB62-4CA5-8DE9-71DE541739BE}" presName="parTx" presStyleLbl="revTx" presStyleIdx="0" presStyleCnt="5">
        <dgm:presLayoutVars>
          <dgm:chMax val="0"/>
          <dgm:chPref val="0"/>
        </dgm:presLayoutVars>
      </dgm:prSet>
      <dgm:spPr/>
    </dgm:pt>
    <dgm:pt modelId="{8E768E81-9C36-4D01-98B7-F5514BFF2AB3}" type="pres">
      <dgm:prSet presAssocID="{FC65B6AF-E567-4806-8444-8238BE7B3540}" presName="sibTrans" presStyleCnt="0"/>
      <dgm:spPr/>
    </dgm:pt>
    <dgm:pt modelId="{A415E4BB-4C4E-4B0B-8368-C3FA4EC4A82E}" type="pres">
      <dgm:prSet presAssocID="{CA5BFB67-EF89-4E19-BA8B-867EA89A16E5}" presName="compNode" presStyleCnt="0"/>
      <dgm:spPr/>
    </dgm:pt>
    <dgm:pt modelId="{D8248A3B-199F-4459-9DD0-3B5E7F10B6F9}" type="pres">
      <dgm:prSet presAssocID="{CA5BFB67-EF89-4E19-BA8B-867EA89A16E5}" presName="bgRect" presStyleLbl="bgShp" presStyleIdx="1" presStyleCnt="5"/>
      <dgm:spPr/>
    </dgm:pt>
    <dgm:pt modelId="{8A7C79FD-B637-4EED-8DDE-FF9A569E8674}" type="pres">
      <dgm:prSet presAssocID="{CA5BFB67-EF89-4E19-BA8B-867EA89A16E5}"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ud"/>
        </a:ext>
      </dgm:extLst>
    </dgm:pt>
    <dgm:pt modelId="{0AAC00A9-771E-4E83-8B7B-626A3A40D38F}" type="pres">
      <dgm:prSet presAssocID="{CA5BFB67-EF89-4E19-BA8B-867EA89A16E5}" presName="spaceRect" presStyleCnt="0"/>
      <dgm:spPr/>
    </dgm:pt>
    <dgm:pt modelId="{6A6A040A-30FA-4E60-A45A-BEA0FEC39433}" type="pres">
      <dgm:prSet presAssocID="{CA5BFB67-EF89-4E19-BA8B-867EA89A16E5}" presName="parTx" presStyleLbl="revTx" presStyleIdx="1" presStyleCnt="5">
        <dgm:presLayoutVars>
          <dgm:chMax val="0"/>
          <dgm:chPref val="0"/>
        </dgm:presLayoutVars>
      </dgm:prSet>
      <dgm:spPr/>
    </dgm:pt>
    <dgm:pt modelId="{6034A124-D2C6-40E7-BC0D-ED717342C04C}" type="pres">
      <dgm:prSet presAssocID="{F4082444-5B54-42FD-AEEC-4BC9881390C9}" presName="sibTrans" presStyleCnt="0"/>
      <dgm:spPr/>
    </dgm:pt>
    <dgm:pt modelId="{C029DEA3-536F-4E23-A5A1-7993466B3703}" type="pres">
      <dgm:prSet presAssocID="{65F4F9CA-2A06-43B6-9F50-E03FD6A6F6ED}" presName="compNode" presStyleCnt="0"/>
      <dgm:spPr/>
    </dgm:pt>
    <dgm:pt modelId="{204C1D90-7FCB-4837-BD8D-C4109681ED95}" type="pres">
      <dgm:prSet presAssocID="{65F4F9CA-2A06-43B6-9F50-E03FD6A6F6ED}" presName="bgRect" presStyleLbl="bgShp" presStyleIdx="2" presStyleCnt="5"/>
      <dgm:spPr/>
    </dgm:pt>
    <dgm:pt modelId="{50518F1C-8265-4B14-8A4D-DCF26F6CB83A}" type="pres">
      <dgm:prSet presAssocID="{65F4F9CA-2A06-43B6-9F50-E03FD6A6F6E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A56C22F6-7341-4D27-964B-DEDB72020953}" type="pres">
      <dgm:prSet presAssocID="{65F4F9CA-2A06-43B6-9F50-E03FD6A6F6ED}" presName="spaceRect" presStyleCnt="0"/>
      <dgm:spPr/>
    </dgm:pt>
    <dgm:pt modelId="{A9C22442-5CAD-4C34-9EDD-886EB58750BB}" type="pres">
      <dgm:prSet presAssocID="{65F4F9CA-2A06-43B6-9F50-E03FD6A6F6ED}" presName="parTx" presStyleLbl="revTx" presStyleIdx="2" presStyleCnt="5">
        <dgm:presLayoutVars>
          <dgm:chMax val="0"/>
          <dgm:chPref val="0"/>
        </dgm:presLayoutVars>
      </dgm:prSet>
      <dgm:spPr/>
    </dgm:pt>
    <dgm:pt modelId="{60F4C393-4294-4996-8C90-C7F5D0DC12E2}" type="pres">
      <dgm:prSet presAssocID="{B1B3058A-9125-495F-A7CB-C136676C74F5}" presName="sibTrans" presStyleCnt="0"/>
      <dgm:spPr/>
    </dgm:pt>
    <dgm:pt modelId="{D0DF929B-8A71-48FB-9A57-657E1E6F5462}" type="pres">
      <dgm:prSet presAssocID="{FF794158-A08A-4D9B-BAD0-9448C0C100BC}" presName="compNode" presStyleCnt="0"/>
      <dgm:spPr/>
    </dgm:pt>
    <dgm:pt modelId="{9A38B57F-DD4E-4398-9882-D54450E905D6}" type="pres">
      <dgm:prSet presAssocID="{FF794158-A08A-4D9B-BAD0-9448C0C100BC}" presName="bgRect" presStyleLbl="bgShp" presStyleIdx="3" presStyleCnt="5"/>
      <dgm:spPr/>
    </dgm:pt>
    <dgm:pt modelId="{9EB3FC7B-1A28-4AB9-83D6-EC90D9BE23E6}" type="pres">
      <dgm:prSet presAssocID="{FF794158-A08A-4D9B-BAD0-9448C0C100BC}"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ABB4DB4B-7712-4B80-B3BC-68DF2842397E}" type="pres">
      <dgm:prSet presAssocID="{FF794158-A08A-4D9B-BAD0-9448C0C100BC}" presName="spaceRect" presStyleCnt="0"/>
      <dgm:spPr/>
    </dgm:pt>
    <dgm:pt modelId="{E9E8B204-D6E3-40DF-ADA3-ACD61D6E53BC}" type="pres">
      <dgm:prSet presAssocID="{FF794158-A08A-4D9B-BAD0-9448C0C100BC}" presName="parTx" presStyleLbl="revTx" presStyleIdx="3" presStyleCnt="5">
        <dgm:presLayoutVars>
          <dgm:chMax val="0"/>
          <dgm:chPref val="0"/>
        </dgm:presLayoutVars>
      </dgm:prSet>
      <dgm:spPr/>
    </dgm:pt>
    <dgm:pt modelId="{8269E695-C7F3-4DA5-82CD-813DEC5AF6B9}" type="pres">
      <dgm:prSet presAssocID="{AF2B69BF-2DAA-4B8A-B40B-558658E5B368}" presName="sibTrans" presStyleCnt="0"/>
      <dgm:spPr/>
    </dgm:pt>
    <dgm:pt modelId="{7375B2CB-55F7-40C3-92DF-3CC21ACC99FE}" type="pres">
      <dgm:prSet presAssocID="{AAEE0608-FD0F-40D7-B495-93231D8DEF02}" presName="compNode" presStyleCnt="0"/>
      <dgm:spPr/>
    </dgm:pt>
    <dgm:pt modelId="{DC51BB3D-F4AB-46D9-B0C0-3A9B853BFF79}" type="pres">
      <dgm:prSet presAssocID="{AAEE0608-FD0F-40D7-B495-93231D8DEF02}" presName="bgRect" presStyleLbl="bgShp" presStyleIdx="4" presStyleCnt="5"/>
      <dgm:spPr/>
    </dgm:pt>
    <dgm:pt modelId="{A42BCD3B-0FC8-4180-A0B9-0482E827ED14}" type="pres">
      <dgm:prSet presAssocID="{AAEE0608-FD0F-40D7-B495-93231D8DEF0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alculator"/>
        </a:ext>
      </dgm:extLst>
    </dgm:pt>
    <dgm:pt modelId="{8AA43B07-2B6B-4789-8269-C62672B4E2D9}" type="pres">
      <dgm:prSet presAssocID="{AAEE0608-FD0F-40D7-B495-93231D8DEF02}" presName="spaceRect" presStyleCnt="0"/>
      <dgm:spPr/>
    </dgm:pt>
    <dgm:pt modelId="{AAA9D269-3C3B-42A7-B261-F6764C1BCAF4}" type="pres">
      <dgm:prSet presAssocID="{AAEE0608-FD0F-40D7-B495-93231D8DEF02}" presName="parTx" presStyleLbl="revTx" presStyleIdx="4" presStyleCnt="5">
        <dgm:presLayoutVars>
          <dgm:chMax val="0"/>
          <dgm:chPref val="0"/>
        </dgm:presLayoutVars>
      </dgm:prSet>
      <dgm:spPr/>
    </dgm:pt>
  </dgm:ptLst>
  <dgm:cxnLst>
    <dgm:cxn modelId="{46351C0D-78AB-4274-AC70-E6A00D4A8A62}" srcId="{07AB0B17-E5C2-43C1-9BA8-899576459CCE}" destId="{CA5BFB67-EF89-4E19-BA8B-867EA89A16E5}" srcOrd="1" destOrd="0" parTransId="{B0FD7C8A-F0D5-4790-80D5-A35EC2A50D72}" sibTransId="{F4082444-5B54-42FD-AEEC-4BC9881390C9}"/>
    <dgm:cxn modelId="{7E598914-F064-43CB-8530-D60146C2FB0D}" type="presOf" srcId="{07AB0B17-E5C2-43C1-9BA8-899576459CCE}" destId="{7031276E-7962-41C4-858C-E892C850F7DE}" srcOrd="0" destOrd="0" presId="urn:microsoft.com/office/officeart/2018/2/layout/IconVerticalSolidList"/>
    <dgm:cxn modelId="{2C84432B-1119-4FA6-9BD7-272556E35361}" type="presOf" srcId="{FF794158-A08A-4D9B-BAD0-9448C0C100BC}" destId="{E9E8B204-D6E3-40DF-ADA3-ACD61D6E53BC}" srcOrd="0" destOrd="0" presId="urn:microsoft.com/office/officeart/2018/2/layout/IconVerticalSolidList"/>
    <dgm:cxn modelId="{9AAEBD2B-B359-4D15-80D1-C4AFCEC4FFC4}" type="presOf" srcId="{65F4F9CA-2A06-43B6-9F50-E03FD6A6F6ED}" destId="{A9C22442-5CAD-4C34-9EDD-886EB58750BB}" srcOrd="0" destOrd="0" presId="urn:microsoft.com/office/officeart/2018/2/layout/IconVerticalSolidList"/>
    <dgm:cxn modelId="{B1248955-270D-4CB8-905A-F809E4FC4864}" type="presOf" srcId="{CA5BFB67-EF89-4E19-BA8B-867EA89A16E5}" destId="{6A6A040A-30FA-4E60-A45A-BEA0FEC39433}" srcOrd="0" destOrd="0" presId="urn:microsoft.com/office/officeart/2018/2/layout/IconVerticalSolidList"/>
    <dgm:cxn modelId="{4ABCAE8C-CF83-4118-8079-5AB7F2C286A0}" srcId="{07AB0B17-E5C2-43C1-9BA8-899576459CCE}" destId="{AAEE0608-FD0F-40D7-B495-93231D8DEF02}" srcOrd="4" destOrd="0" parTransId="{D2F4DE83-F2D3-4A55-A28F-5A0EEC5B3621}" sibTransId="{7BD62EDB-00CD-49B2-A472-269B4AD63FCF}"/>
    <dgm:cxn modelId="{9E59EA8D-80F4-4399-A865-5C42AB053700}" type="presOf" srcId="{14DC4BCB-EB62-4CA5-8DE9-71DE541739BE}" destId="{294B0943-4BA0-4E7E-9C22-EFE722CB3717}" srcOrd="0" destOrd="0" presId="urn:microsoft.com/office/officeart/2018/2/layout/IconVerticalSolidList"/>
    <dgm:cxn modelId="{1765ECA9-9099-4459-8AFA-ED72602F7CA5}" srcId="{07AB0B17-E5C2-43C1-9BA8-899576459CCE}" destId="{FF794158-A08A-4D9B-BAD0-9448C0C100BC}" srcOrd="3" destOrd="0" parTransId="{3601FDC4-436B-4A83-9EED-28854A1EE2F7}" sibTransId="{AF2B69BF-2DAA-4B8A-B40B-558658E5B368}"/>
    <dgm:cxn modelId="{3D2BB2C1-4F7A-4F4D-AA3D-B4987882A8C1}" srcId="{07AB0B17-E5C2-43C1-9BA8-899576459CCE}" destId="{65F4F9CA-2A06-43B6-9F50-E03FD6A6F6ED}" srcOrd="2" destOrd="0" parTransId="{2CAA703B-8BF4-4C72-851D-605FDD493CA9}" sibTransId="{B1B3058A-9125-495F-A7CB-C136676C74F5}"/>
    <dgm:cxn modelId="{339014D4-98DC-4114-BCB1-DA45FFCC196F}" type="presOf" srcId="{AAEE0608-FD0F-40D7-B495-93231D8DEF02}" destId="{AAA9D269-3C3B-42A7-B261-F6764C1BCAF4}" srcOrd="0" destOrd="0" presId="urn:microsoft.com/office/officeart/2018/2/layout/IconVerticalSolidList"/>
    <dgm:cxn modelId="{70DC9ADA-E6C1-4409-96E8-7F0ED2A5F59C}" srcId="{07AB0B17-E5C2-43C1-9BA8-899576459CCE}" destId="{14DC4BCB-EB62-4CA5-8DE9-71DE541739BE}" srcOrd="0" destOrd="0" parTransId="{C0F51522-D59C-4102-A966-813A533C0A8F}" sibTransId="{FC65B6AF-E567-4806-8444-8238BE7B3540}"/>
    <dgm:cxn modelId="{1C58F406-ED5E-43FD-A57E-A919441343BD}" type="presParOf" srcId="{7031276E-7962-41C4-858C-E892C850F7DE}" destId="{3FD8EFA8-3F08-4881-A387-6E08277ABB53}" srcOrd="0" destOrd="0" presId="urn:microsoft.com/office/officeart/2018/2/layout/IconVerticalSolidList"/>
    <dgm:cxn modelId="{991D754A-6F47-4980-8FF7-DB857A810E93}" type="presParOf" srcId="{3FD8EFA8-3F08-4881-A387-6E08277ABB53}" destId="{6FBE4B3B-5997-4C2E-BCB8-9DD9A2FC62A1}" srcOrd="0" destOrd="0" presId="urn:microsoft.com/office/officeart/2018/2/layout/IconVerticalSolidList"/>
    <dgm:cxn modelId="{D79DC2D0-9296-467E-B071-204ACEB24936}" type="presParOf" srcId="{3FD8EFA8-3F08-4881-A387-6E08277ABB53}" destId="{34157E8A-DEA5-4E0E-8A34-F6629AF0CFE6}" srcOrd="1" destOrd="0" presId="urn:microsoft.com/office/officeart/2018/2/layout/IconVerticalSolidList"/>
    <dgm:cxn modelId="{D504ACD1-E529-48D1-87B0-C3C3601EF3A5}" type="presParOf" srcId="{3FD8EFA8-3F08-4881-A387-6E08277ABB53}" destId="{11A130EB-DB37-4F1F-B744-C34FCE8E7A98}" srcOrd="2" destOrd="0" presId="urn:microsoft.com/office/officeart/2018/2/layout/IconVerticalSolidList"/>
    <dgm:cxn modelId="{77AB97CF-2D73-46CC-8256-DBBEE6472F31}" type="presParOf" srcId="{3FD8EFA8-3F08-4881-A387-6E08277ABB53}" destId="{294B0943-4BA0-4E7E-9C22-EFE722CB3717}" srcOrd="3" destOrd="0" presId="urn:microsoft.com/office/officeart/2018/2/layout/IconVerticalSolidList"/>
    <dgm:cxn modelId="{8DCA9042-29BF-4E5D-87DC-03B5A234CEAA}" type="presParOf" srcId="{7031276E-7962-41C4-858C-E892C850F7DE}" destId="{8E768E81-9C36-4D01-98B7-F5514BFF2AB3}" srcOrd="1" destOrd="0" presId="urn:microsoft.com/office/officeart/2018/2/layout/IconVerticalSolidList"/>
    <dgm:cxn modelId="{00C6CE73-B09A-4AA9-8783-6C2C465FBD7C}" type="presParOf" srcId="{7031276E-7962-41C4-858C-E892C850F7DE}" destId="{A415E4BB-4C4E-4B0B-8368-C3FA4EC4A82E}" srcOrd="2" destOrd="0" presId="urn:microsoft.com/office/officeart/2018/2/layout/IconVerticalSolidList"/>
    <dgm:cxn modelId="{A01F757D-FE9F-47E0-968F-100ADBC2BE1B}" type="presParOf" srcId="{A415E4BB-4C4E-4B0B-8368-C3FA4EC4A82E}" destId="{D8248A3B-199F-4459-9DD0-3B5E7F10B6F9}" srcOrd="0" destOrd="0" presId="urn:microsoft.com/office/officeart/2018/2/layout/IconVerticalSolidList"/>
    <dgm:cxn modelId="{B899CB37-7153-4EFF-9A62-7B7CDD3359CE}" type="presParOf" srcId="{A415E4BB-4C4E-4B0B-8368-C3FA4EC4A82E}" destId="{8A7C79FD-B637-4EED-8DDE-FF9A569E8674}" srcOrd="1" destOrd="0" presId="urn:microsoft.com/office/officeart/2018/2/layout/IconVerticalSolidList"/>
    <dgm:cxn modelId="{0DD53ED5-754B-4893-865D-0FAFDC4FBAF8}" type="presParOf" srcId="{A415E4BB-4C4E-4B0B-8368-C3FA4EC4A82E}" destId="{0AAC00A9-771E-4E83-8B7B-626A3A40D38F}" srcOrd="2" destOrd="0" presId="urn:microsoft.com/office/officeart/2018/2/layout/IconVerticalSolidList"/>
    <dgm:cxn modelId="{2A245DE5-545D-4984-B8E8-84DA9EDD1678}" type="presParOf" srcId="{A415E4BB-4C4E-4B0B-8368-C3FA4EC4A82E}" destId="{6A6A040A-30FA-4E60-A45A-BEA0FEC39433}" srcOrd="3" destOrd="0" presId="urn:microsoft.com/office/officeart/2018/2/layout/IconVerticalSolidList"/>
    <dgm:cxn modelId="{55D0E1B7-55B2-42AC-82BB-A2D7D08E39EA}" type="presParOf" srcId="{7031276E-7962-41C4-858C-E892C850F7DE}" destId="{6034A124-D2C6-40E7-BC0D-ED717342C04C}" srcOrd="3" destOrd="0" presId="urn:microsoft.com/office/officeart/2018/2/layout/IconVerticalSolidList"/>
    <dgm:cxn modelId="{8E092070-E30F-4181-8B3D-10F2DADDD848}" type="presParOf" srcId="{7031276E-7962-41C4-858C-E892C850F7DE}" destId="{C029DEA3-536F-4E23-A5A1-7993466B3703}" srcOrd="4" destOrd="0" presId="urn:microsoft.com/office/officeart/2018/2/layout/IconVerticalSolidList"/>
    <dgm:cxn modelId="{B7283F3D-7A48-4809-8E92-03EAF2CF8275}" type="presParOf" srcId="{C029DEA3-536F-4E23-A5A1-7993466B3703}" destId="{204C1D90-7FCB-4837-BD8D-C4109681ED95}" srcOrd="0" destOrd="0" presId="urn:microsoft.com/office/officeart/2018/2/layout/IconVerticalSolidList"/>
    <dgm:cxn modelId="{0463A63B-A886-4FCA-9F91-5AFCB9CAA8BC}" type="presParOf" srcId="{C029DEA3-536F-4E23-A5A1-7993466B3703}" destId="{50518F1C-8265-4B14-8A4D-DCF26F6CB83A}" srcOrd="1" destOrd="0" presId="urn:microsoft.com/office/officeart/2018/2/layout/IconVerticalSolidList"/>
    <dgm:cxn modelId="{044233DB-5566-4E9D-8C3A-C54DDF7180AD}" type="presParOf" srcId="{C029DEA3-536F-4E23-A5A1-7993466B3703}" destId="{A56C22F6-7341-4D27-964B-DEDB72020953}" srcOrd="2" destOrd="0" presId="urn:microsoft.com/office/officeart/2018/2/layout/IconVerticalSolidList"/>
    <dgm:cxn modelId="{11B563F4-B927-4D6F-A49F-9DC35C699005}" type="presParOf" srcId="{C029DEA3-536F-4E23-A5A1-7993466B3703}" destId="{A9C22442-5CAD-4C34-9EDD-886EB58750BB}" srcOrd="3" destOrd="0" presId="urn:microsoft.com/office/officeart/2018/2/layout/IconVerticalSolidList"/>
    <dgm:cxn modelId="{F90144CC-36C2-421A-AB2F-54DC998090F4}" type="presParOf" srcId="{7031276E-7962-41C4-858C-E892C850F7DE}" destId="{60F4C393-4294-4996-8C90-C7F5D0DC12E2}" srcOrd="5" destOrd="0" presId="urn:microsoft.com/office/officeart/2018/2/layout/IconVerticalSolidList"/>
    <dgm:cxn modelId="{F7FF935C-3E72-4917-AC1F-C17AC13CB031}" type="presParOf" srcId="{7031276E-7962-41C4-858C-E892C850F7DE}" destId="{D0DF929B-8A71-48FB-9A57-657E1E6F5462}" srcOrd="6" destOrd="0" presId="urn:microsoft.com/office/officeart/2018/2/layout/IconVerticalSolidList"/>
    <dgm:cxn modelId="{0E83518A-EFB8-475D-BAED-B75D830B679D}" type="presParOf" srcId="{D0DF929B-8A71-48FB-9A57-657E1E6F5462}" destId="{9A38B57F-DD4E-4398-9882-D54450E905D6}" srcOrd="0" destOrd="0" presId="urn:microsoft.com/office/officeart/2018/2/layout/IconVerticalSolidList"/>
    <dgm:cxn modelId="{721D2DA8-69FB-4811-8AA6-29E60917E517}" type="presParOf" srcId="{D0DF929B-8A71-48FB-9A57-657E1E6F5462}" destId="{9EB3FC7B-1A28-4AB9-83D6-EC90D9BE23E6}" srcOrd="1" destOrd="0" presId="urn:microsoft.com/office/officeart/2018/2/layout/IconVerticalSolidList"/>
    <dgm:cxn modelId="{1318D2E9-3E46-4968-BD9A-7FDA8ABA27BC}" type="presParOf" srcId="{D0DF929B-8A71-48FB-9A57-657E1E6F5462}" destId="{ABB4DB4B-7712-4B80-B3BC-68DF2842397E}" srcOrd="2" destOrd="0" presId="urn:microsoft.com/office/officeart/2018/2/layout/IconVerticalSolidList"/>
    <dgm:cxn modelId="{53F04E11-4F6D-41A1-92CC-CE3A7303C8FA}" type="presParOf" srcId="{D0DF929B-8A71-48FB-9A57-657E1E6F5462}" destId="{E9E8B204-D6E3-40DF-ADA3-ACD61D6E53BC}" srcOrd="3" destOrd="0" presId="urn:microsoft.com/office/officeart/2018/2/layout/IconVerticalSolidList"/>
    <dgm:cxn modelId="{6B083B81-C3F0-4B07-A8FB-B21B12F85B6C}" type="presParOf" srcId="{7031276E-7962-41C4-858C-E892C850F7DE}" destId="{8269E695-C7F3-4DA5-82CD-813DEC5AF6B9}" srcOrd="7" destOrd="0" presId="urn:microsoft.com/office/officeart/2018/2/layout/IconVerticalSolidList"/>
    <dgm:cxn modelId="{8F950C59-6B18-4182-9350-FED444339426}" type="presParOf" srcId="{7031276E-7962-41C4-858C-E892C850F7DE}" destId="{7375B2CB-55F7-40C3-92DF-3CC21ACC99FE}" srcOrd="8" destOrd="0" presId="urn:microsoft.com/office/officeart/2018/2/layout/IconVerticalSolidList"/>
    <dgm:cxn modelId="{0A1BE9BB-3E03-48F2-87BE-7E8D5B2D81C1}" type="presParOf" srcId="{7375B2CB-55F7-40C3-92DF-3CC21ACC99FE}" destId="{DC51BB3D-F4AB-46D9-B0C0-3A9B853BFF79}" srcOrd="0" destOrd="0" presId="urn:microsoft.com/office/officeart/2018/2/layout/IconVerticalSolidList"/>
    <dgm:cxn modelId="{FECCD685-7C1C-4F2A-BA45-A125D70EEFBE}" type="presParOf" srcId="{7375B2CB-55F7-40C3-92DF-3CC21ACC99FE}" destId="{A42BCD3B-0FC8-4180-A0B9-0482E827ED14}" srcOrd="1" destOrd="0" presId="urn:microsoft.com/office/officeart/2018/2/layout/IconVerticalSolidList"/>
    <dgm:cxn modelId="{C6E1AC7C-3109-46B8-B5E3-1A2F5099047A}" type="presParOf" srcId="{7375B2CB-55F7-40C3-92DF-3CC21ACC99FE}" destId="{8AA43B07-2B6B-4789-8269-C62672B4E2D9}" srcOrd="2" destOrd="0" presId="urn:microsoft.com/office/officeart/2018/2/layout/IconVerticalSolidList"/>
    <dgm:cxn modelId="{39E90E9E-DD2B-4BD9-B0D1-129C882C1DC1}" type="presParOf" srcId="{7375B2CB-55F7-40C3-92DF-3CC21ACC99FE}" destId="{AAA9D269-3C3B-42A7-B261-F6764C1BCAF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FFA395-E476-4ED1-9D04-A71933CDF82B}">
      <dsp:nvSpPr>
        <dsp:cNvPr id="0" name=""/>
        <dsp:cNvSpPr/>
      </dsp:nvSpPr>
      <dsp:spPr>
        <a:xfrm>
          <a:off x="421398" y="1398085"/>
          <a:ext cx="688183" cy="6881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9B8B250-5DAB-4398-B1BF-5A04F672869B}">
      <dsp:nvSpPr>
        <dsp:cNvPr id="0" name=""/>
        <dsp:cNvSpPr/>
      </dsp:nvSpPr>
      <dsp:spPr>
        <a:xfrm>
          <a:off x="841" y="2347720"/>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About the course</a:t>
          </a:r>
        </a:p>
      </dsp:txBody>
      <dsp:txXfrm>
        <a:off x="841" y="2347720"/>
        <a:ext cx="1529296" cy="611718"/>
      </dsp:txXfrm>
    </dsp:sp>
    <dsp:sp modelId="{B0B7723D-B8BD-44A9-8682-B5D2A19E3D24}">
      <dsp:nvSpPr>
        <dsp:cNvPr id="0" name=""/>
        <dsp:cNvSpPr/>
      </dsp:nvSpPr>
      <dsp:spPr>
        <a:xfrm>
          <a:off x="2218322" y="1398085"/>
          <a:ext cx="688183" cy="6881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0C7879-A40D-4EB4-8BBC-F83484F261F9}">
      <dsp:nvSpPr>
        <dsp:cNvPr id="0" name=""/>
        <dsp:cNvSpPr/>
      </dsp:nvSpPr>
      <dsp:spPr>
        <a:xfrm>
          <a:off x="1797765" y="2347720"/>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Talk about the use case and the solution</a:t>
          </a:r>
        </a:p>
      </dsp:txBody>
      <dsp:txXfrm>
        <a:off x="1797765" y="2347720"/>
        <a:ext cx="1529296" cy="611718"/>
      </dsp:txXfrm>
    </dsp:sp>
    <dsp:sp modelId="{ABC38B44-139C-4B4C-B0BB-BC323511FA78}">
      <dsp:nvSpPr>
        <dsp:cNvPr id="0" name=""/>
        <dsp:cNvSpPr/>
      </dsp:nvSpPr>
      <dsp:spPr>
        <a:xfrm>
          <a:off x="4015246" y="1398085"/>
          <a:ext cx="688183" cy="6881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9D6E39-AFCC-47C4-80F6-19746826C813}">
      <dsp:nvSpPr>
        <dsp:cNvPr id="0" name=""/>
        <dsp:cNvSpPr/>
      </dsp:nvSpPr>
      <dsp:spPr>
        <a:xfrm>
          <a:off x="3594689" y="2347720"/>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Review the Azure Architecture</a:t>
          </a:r>
        </a:p>
      </dsp:txBody>
      <dsp:txXfrm>
        <a:off x="3594689" y="2347720"/>
        <a:ext cx="1529296" cy="611718"/>
      </dsp:txXfrm>
    </dsp:sp>
    <dsp:sp modelId="{F590C010-05BA-4D0E-88A4-22ECF308DFE3}">
      <dsp:nvSpPr>
        <dsp:cNvPr id="0" name=""/>
        <dsp:cNvSpPr/>
      </dsp:nvSpPr>
      <dsp:spPr>
        <a:xfrm>
          <a:off x="5812170" y="1398085"/>
          <a:ext cx="688183" cy="68818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D0CDC14-EBD8-4CF0-9983-E44789083073}">
      <dsp:nvSpPr>
        <dsp:cNvPr id="0" name=""/>
        <dsp:cNvSpPr/>
      </dsp:nvSpPr>
      <dsp:spPr>
        <a:xfrm>
          <a:off x="5391613" y="2347720"/>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Synapse walk through: pipelines, notebooks, linked services, git configuration, spark pools</a:t>
          </a:r>
        </a:p>
      </dsp:txBody>
      <dsp:txXfrm>
        <a:off x="5391613" y="2347720"/>
        <a:ext cx="1529296" cy="611718"/>
      </dsp:txXfrm>
    </dsp:sp>
    <dsp:sp modelId="{315B0408-B73F-4685-8BAE-99BBEA4067F4}">
      <dsp:nvSpPr>
        <dsp:cNvPr id="0" name=""/>
        <dsp:cNvSpPr/>
      </dsp:nvSpPr>
      <dsp:spPr>
        <a:xfrm>
          <a:off x="7609093" y="1398085"/>
          <a:ext cx="688183" cy="68818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E986A64-464A-4793-B531-31F0A4E054C6}">
      <dsp:nvSpPr>
        <dsp:cNvPr id="0" name=""/>
        <dsp:cNvSpPr/>
      </dsp:nvSpPr>
      <dsp:spPr>
        <a:xfrm>
          <a:off x="7188537" y="2347720"/>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Azure OpenAI walk through: Deploying and configuring models</a:t>
          </a:r>
        </a:p>
      </dsp:txBody>
      <dsp:txXfrm>
        <a:off x="7188537" y="2347720"/>
        <a:ext cx="1529296" cy="611718"/>
      </dsp:txXfrm>
    </dsp:sp>
    <dsp:sp modelId="{0A074376-EED0-42A8-BFC6-5B9B5E67D3A8}">
      <dsp:nvSpPr>
        <dsp:cNvPr id="0" name=""/>
        <dsp:cNvSpPr/>
      </dsp:nvSpPr>
      <dsp:spPr>
        <a:xfrm>
          <a:off x="9406017" y="1398085"/>
          <a:ext cx="688183" cy="688183"/>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77250A3-0667-46B7-B028-14505B432555}">
      <dsp:nvSpPr>
        <dsp:cNvPr id="0" name=""/>
        <dsp:cNvSpPr/>
      </dsp:nvSpPr>
      <dsp:spPr>
        <a:xfrm>
          <a:off x="8985461" y="2347720"/>
          <a:ext cx="1529296" cy="6117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Scaling Azure OpenAI Model Deployments</a:t>
          </a:r>
        </a:p>
      </dsp:txBody>
      <dsp:txXfrm>
        <a:off x="8985461" y="2347720"/>
        <a:ext cx="1529296" cy="6117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A0722-F580-40E4-BF17-AFF2AB752540}">
      <dsp:nvSpPr>
        <dsp:cNvPr id="0" name=""/>
        <dsp:cNvSpPr/>
      </dsp:nvSpPr>
      <dsp:spPr>
        <a:xfrm>
          <a:off x="0" y="708097"/>
          <a:ext cx="10515600" cy="130725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4E702-4C0A-4AFC-A9E6-0801B02BA797}">
      <dsp:nvSpPr>
        <dsp:cNvPr id="0" name=""/>
        <dsp:cNvSpPr/>
      </dsp:nvSpPr>
      <dsp:spPr>
        <a:xfrm>
          <a:off x="395445" y="1002230"/>
          <a:ext cx="718991" cy="7189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C33C219-89D1-4036-B7B5-2ED501A261D7}">
      <dsp:nvSpPr>
        <dsp:cNvPr id="0" name=""/>
        <dsp:cNvSpPr/>
      </dsp:nvSpPr>
      <dsp:spPr>
        <a:xfrm>
          <a:off x="1509882" y="708097"/>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This course is about how to perform inference large amounts of data with a combination of Apache Spark (Azure Synapse) and Azure OpenAI</a:t>
          </a:r>
        </a:p>
      </dsp:txBody>
      <dsp:txXfrm>
        <a:off x="1509882" y="708097"/>
        <a:ext cx="9005717" cy="1307257"/>
      </dsp:txXfrm>
    </dsp:sp>
    <dsp:sp modelId="{0E87226D-663F-4FB6-A90D-1843D32C04EC}">
      <dsp:nvSpPr>
        <dsp:cNvPr id="0" name=""/>
        <dsp:cNvSpPr/>
      </dsp:nvSpPr>
      <dsp:spPr>
        <a:xfrm>
          <a:off x="0" y="2342169"/>
          <a:ext cx="10515600" cy="130725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009300-AF58-4292-98C5-EBC0F7991C2C}">
      <dsp:nvSpPr>
        <dsp:cNvPr id="0" name=""/>
        <dsp:cNvSpPr/>
      </dsp:nvSpPr>
      <dsp:spPr>
        <a:xfrm>
          <a:off x="395445" y="2636302"/>
          <a:ext cx="718991" cy="7189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BC18840-EBE8-4888-BC19-A0173D691AC9}">
      <dsp:nvSpPr>
        <dsp:cNvPr id="0" name=""/>
        <dsp:cNvSpPr/>
      </dsp:nvSpPr>
      <dsp:spPr>
        <a:xfrm>
          <a:off x="1509882" y="2342169"/>
          <a:ext cx="9005717" cy="130725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351" tIns="138351" rIns="138351" bIns="138351" numCol="1" spcCol="1270" anchor="ctr" anchorCtr="0">
          <a:noAutofit/>
        </a:bodyPr>
        <a:lstStyle/>
        <a:p>
          <a:pPr marL="0" lvl="0" indent="0" algn="l" defTabSz="977900">
            <a:lnSpc>
              <a:spcPct val="90000"/>
            </a:lnSpc>
            <a:spcBef>
              <a:spcPct val="0"/>
            </a:spcBef>
            <a:spcAft>
              <a:spcPct val="35000"/>
            </a:spcAft>
            <a:buNone/>
          </a:pPr>
          <a:r>
            <a:rPr lang="en-US" sz="2200" kern="1200"/>
            <a:t>We are going to focus more on the prompting and accuracy assessments than on the use of Spark.  Apache Spark is a huge topic on its own but using an Azure Service Like Synapse helps you to get going quickly.</a:t>
          </a:r>
        </a:p>
      </dsp:txBody>
      <dsp:txXfrm>
        <a:off x="1509882" y="2342169"/>
        <a:ext cx="9005717" cy="13072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B767DE-157C-4327-AECE-9ABA9156622F}">
      <dsp:nvSpPr>
        <dsp:cNvPr id="0" name=""/>
        <dsp:cNvSpPr/>
      </dsp:nvSpPr>
      <dsp:spPr>
        <a:xfrm>
          <a:off x="679050"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7049E6-0453-4D7F-B20B-3B8BFEEED00D}">
      <dsp:nvSpPr>
        <dsp:cNvPr id="0" name=""/>
        <dsp:cNvSpPr/>
      </dsp:nvSpPr>
      <dsp:spPr>
        <a:xfrm>
          <a:off x="1081237" y="980356"/>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127368-C8A6-46DF-AE4B-B11742E428FA}">
      <dsp:nvSpPr>
        <dsp:cNvPr id="0" name=""/>
        <dsp:cNvSpPr/>
      </dsp:nvSpPr>
      <dsp:spPr>
        <a:xfrm>
          <a:off x="75768"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Going through 1.5M doctor’s notes a day and identifying social determinants of mental health - Classification</a:t>
          </a:r>
        </a:p>
      </dsp:txBody>
      <dsp:txXfrm>
        <a:off x="75768" y="3053169"/>
        <a:ext cx="3093750" cy="720000"/>
      </dsp:txXfrm>
    </dsp:sp>
    <dsp:sp modelId="{EE00CDE2-E3F7-4CCE-97E0-5811718314B6}">
      <dsp:nvSpPr>
        <dsp:cNvPr id="0" name=""/>
        <dsp:cNvSpPr/>
      </dsp:nvSpPr>
      <dsp:spPr>
        <a:xfrm>
          <a:off x="4314206"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0FB23C-5F38-4E14-A8F9-72FD60ADFD03}">
      <dsp:nvSpPr>
        <dsp:cNvPr id="0" name=""/>
        <dsp:cNvSpPr/>
      </dsp:nvSpPr>
      <dsp:spPr>
        <a:xfrm>
          <a:off x="4716393" y="980356"/>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DD6E2F0-3F03-423B-A172-CB95BFE2A174}">
      <dsp:nvSpPr>
        <dsp:cNvPr id="0" name=""/>
        <dsp:cNvSpPr/>
      </dsp:nvSpPr>
      <dsp:spPr>
        <a:xfrm>
          <a:off x="3710925"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Extracting nodule information out of radiology notes to see if diagnostic codes were missed – Extraction</a:t>
          </a:r>
        </a:p>
      </dsp:txBody>
      <dsp:txXfrm>
        <a:off x="3710925" y="3053169"/>
        <a:ext cx="3093750" cy="720000"/>
      </dsp:txXfrm>
    </dsp:sp>
    <dsp:sp modelId="{32E8BCF5-D78B-4443-94BE-9099DC7AFFAF}">
      <dsp:nvSpPr>
        <dsp:cNvPr id="0" name=""/>
        <dsp:cNvSpPr/>
      </dsp:nvSpPr>
      <dsp:spPr>
        <a:xfrm>
          <a:off x="7949362" y="578168"/>
          <a:ext cx="1887187" cy="1887187"/>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D090D-FFC5-4A29-A16F-ABAC5030FDAA}">
      <dsp:nvSpPr>
        <dsp:cNvPr id="0" name=""/>
        <dsp:cNvSpPr/>
      </dsp:nvSpPr>
      <dsp:spPr>
        <a:xfrm>
          <a:off x="8351550" y="980356"/>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EB9C92-5371-4419-9285-AC43D5E9CE5F}">
      <dsp:nvSpPr>
        <dsp:cNvPr id="0" name=""/>
        <dsp:cNvSpPr/>
      </dsp:nvSpPr>
      <dsp:spPr>
        <a:xfrm>
          <a:off x="7346081" y="3053169"/>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Summarizing radiology notes  to see if diagnostic codes were missed – Summarization</a:t>
          </a:r>
        </a:p>
      </dsp:txBody>
      <dsp:txXfrm>
        <a:off x="7346081" y="3053169"/>
        <a:ext cx="309375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104F94-EB9A-4425-AF71-776E28E89FB6}">
      <dsp:nvSpPr>
        <dsp:cNvPr id="0" name=""/>
        <dsp:cNvSpPr/>
      </dsp:nvSpPr>
      <dsp:spPr>
        <a:xfrm>
          <a:off x="0" y="707092"/>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AD5C8F7-9BE4-4C14-9D27-22BED60B3FC4}">
      <dsp:nvSpPr>
        <dsp:cNvPr id="0" name=""/>
        <dsp:cNvSpPr/>
      </dsp:nvSpPr>
      <dsp:spPr>
        <a:xfrm>
          <a:off x="394883" y="1000807"/>
          <a:ext cx="717970" cy="71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6D508-B21A-45AD-A8DC-FD98EB848056}">
      <dsp:nvSpPr>
        <dsp:cNvPr id="0" name=""/>
        <dsp:cNvSpPr/>
      </dsp:nvSpPr>
      <dsp:spPr>
        <a:xfrm>
          <a:off x="1507738" y="707092"/>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There are three main actions that we are going to take on our data with a large language model</a:t>
          </a:r>
        </a:p>
      </dsp:txBody>
      <dsp:txXfrm>
        <a:off x="1507738" y="707092"/>
        <a:ext cx="4732020" cy="1305401"/>
      </dsp:txXfrm>
    </dsp:sp>
    <dsp:sp modelId="{F9D03D05-5FCB-4A1D-8357-B47687EC5FB8}">
      <dsp:nvSpPr>
        <dsp:cNvPr id="0" name=""/>
        <dsp:cNvSpPr/>
      </dsp:nvSpPr>
      <dsp:spPr>
        <a:xfrm>
          <a:off x="6239758" y="707092"/>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90000"/>
            </a:lnSpc>
            <a:spcBef>
              <a:spcPct val="0"/>
            </a:spcBef>
            <a:spcAft>
              <a:spcPct val="35000"/>
            </a:spcAft>
            <a:buNone/>
          </a:pPr>
          <a:r>
            <a:rPr lang="en-US" sz="1500" kern="1200"/>
            <a:t>Classification</a:t>
          </a:r>
        </a:p>
        <a:p>
          <a:pPr marL="0" lvl="0" indent="0" algn="l" defTabSz="666750">
            <a:lnSpc>
              <a:spcPct val="90000"/>
            </a:lnSpc>
            <a:spcBef>
              <a:spcPct val="0"/>
            </a:spcBef>
            <a:spcAft>
              <a:spcPct val="35000"/>
            </a:spcAft>
            <a:buNone/>
          </a:pPr>
          <a:r>
            <a:rPr lang="en-US" sz="1500" kern="1200"/>
            <a:t>Extraction</a:t>
          </a:r>
        </a:p>
        <a:p>
          <a:pPr marL="0" lvl="0" indent="0" algn="l" defTabSz="666750">
            <a:lnSpc>
              <a:spcPct val="90000"/>
            </a:lnSpc>
            <a:spcBef>
              <a:spcPct val="0"/>
            </a:spcBef>
            <a:spcAft>
              <a:spcPct val="35000"/>
            </a:spcAft>
            <a:buNone/>
          </a:pPr>
          <a:r>
            <a:rPr lang="en-US" sz="1500" kern="1200"/>
            <a:t>Summary</a:t>
          </a:r>
        </a:p>
      </dsp:txBody>
      <dsp:txXfrm>
        <a:off x="6239758" y="707092"/>
        <a:ext cx="4275841" cy="1305401"/>
      </dsp:txXfrm>
    </dsp:sp>
    <dsp:sp modelId="{696A9E8E-EF8A-4461-9F40-B512C4923DB0}">
      <dsp:nvSpPr>
        <dsp:cNvPr id="0" name=""/>
        <dsp:cNvSpPr/>
      </dsp:nvSpPr>
      <dsp:spPr>
        <a:xfrm>
          <a:off x="0" y="2338844"/>
          <a:ext cx="10515600" cy="130540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2139A3-0794-4D4F-A2E5-7E0D23D5A0CB}">
      <dsp:nvSpPr>
        <dsp:cNvPr id="0" name=""/>
        <dsp:cNvSpPr/>
      </dsp:nvSpPr>
      <dsp:spPr>
        <a:xfrm>
          <a:off x="394883" y="2632559"/>
          <a:ext cx="717970" cy="71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373EAC-2E85-4081-B337-BEC32C271DC3}">
      <dsp:nvSpPr>
        <dsp:cNvPr id="0" name=""/>
        <dsp:cNvSpPr/>
      </dsp:nvSpPr>
      <dsp:spPr>
        <a:xfrm>
          <a:off x="1507738" y="2338844"/>
          <a:ext cx="4732020"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1022350">
            <a:lnSpc>
              <a:spcPct val="90000"/>
            </a:lnSpc>
            <a:spcBef>
              <a:spcPct val="0"/>
            </a:spcBef>
            <a:spcAft>
              <a:spcPct val="35000"/>
            </a:spcAft>
            <a:buNone/>
          </a:pPr>
          <a:r>
            <a:rPr lang="en-US" sz="2300" kern="1200"/>
            <a:t>We need to know how accurate our actions will be.  Inaccuracies can really add up over a large dataset.</a:t>
          </a:r>
        </a:p>
      </dsp:txBody>
      <dsp:txXfrm>
        <a:off x="1507738" y="2338844"/>
        <a:ext cx="4732020" cy="1305401"/>
      </dsp:txXfrm>
    </dsp:sp>
    <dsp:sp modelId="{2FE871B9-ABCD-48F7-B2CB-82EEE77DD258}">
      <dsp:nvSpPr>
        <dsp:cNvPr id="0" name=""/>
        <dsp:cNvSpPr/>
      </dsp:nvSpPr>
      <dsp:spPr>
        <a:xfrm>
          <a:off x="6239758" y="2338844"/>
          <a:ext cx="4275841" cy="130540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155" tIns="138155" rIns="138155" bIns="138155" numCol="1" spcCol="1270" anchor="ctr" anchorCtr="0">
          <a:noAutofit/>
        </a:bodyPr>
        <a:lstStyle/>
        <a:p>
          <a:pPr marL="0" lvl="0" indent="0" algn="l" defTabSz="666750">
            <a:lnSpc>
              <a:spcPct val="90000"/>
            </a:lnSpc>
            <a:spcBef>
              <a:spcPct val="0"/>
            </a:spcBef>
            <a:spcAft>
              <a:spcPct val="35000"/>
            </a:spcAft>
            <a:buNone/>
          </a:pPr>
          <a:r>
            <a:rPr lang="en-US" sz="1500" kern="1200"/>
            <a:t>For classification we’ll use confusion matrices</a:t>
          </a:r>
        </a:p>
        <a:p>
          <a:pPr marL="0" lvl="0" indent="0" algn="l" defTabSz="666750">
            <a:lnSpc>
              <a:spcPct val="90000"/>
            </a:lnSpc>
            <a:spcBef>
              <a:spcPct val="0"/>
            </a:spcBef>
            <a:spcAft>
              <a:spcPct val="35000"/>
            </a:spcAft>
            <a:buNone/>
          </a:pPr>
          <a:r>
            <a:rPr lang="en-US" sz="1500" kern="1200"/>
            <a:t>For extraction we’ll use accuracy counts</a:t>
          </a:r>
        </a:p>
        <a:p>
          <a:pPr marL="0" lvl="0" indent="0" algn="l" defTabSz="666750">
            <a:lnSpc>
              <a:spcPct val="90000"/>
            </a:lnSpc>
            <a:spcBef>
              <a:spcPct val="0"/>
            </a:spcBef>
            <a:spcAft>
              <a:spcPct val="35000"/>
            </a:spcAft>
            <a:buNone/>
          </a:pPr>
          <a:r>
            <a:rPr lang="en-US" sz="1500" kern="1200"/>
            <a:t>For summary we’ll use LLM as a Judge</a:t>
          </a:r>
        </a:p>
      </dsp:txBody>
      <dsp:txXfrm>
        <a:off x="6239758" y="2338844"/>
        <a:ext cx="4275841" cy="130540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B2D3D7-188F-4A02-BD40-754A4B072236}">
      <dsp:nvSpPr>
        <dsp:cNvPr id="0" name=""/>
        <dsp:cNvSpPr/>
      </dsp:nvSpPr>
      <dsp:spPr>
        <a:xfrm>
          <a:off x="1822068" y="10657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5E1B36D-FD9F-48CE-B049-B66E85726BBE}">
      <dsp:nvSpPr>
        <dsp:cNvPr id="0" name=""/>
        <dsp:cNvSpPr/>
      </dsp:nvSpPr>
      <dsp:spPr>
        <a:xfrm>
          <a:off x="418068" y="179578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a:t>Pay Go</a:t>
          </a:r>
        </a:p>
      </dsp:txBody>
      <dsp:txXfrm>
        <a:off x="418068" y="1795784"/>
        <a:ext cx="4320000" cy="648000"/>
      </dsp:txXfrm>
    </dsp:sp>
    <dsp:sp modelId="{94674A52-A4EF-47E1-B065-B51CA32156F0}">
      <dsp:nvSpPr>
        <dsp:cNvPr id="0" name=""/>
        <dsp:cNvSpPr/>
      </dsp:nvSpPr>
      <dsp:spPr>
        <a:xfrm>
          <a:off x="418068" y="2526206"/>
          <a:ext cx="4320000" cy="170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Each model has a cost in tokens/cents</a:t>
          </a:r>
        </a:p>
        <a:p>
          <a:pPr marL="0" lvl="0" indent="0" algn="ctr" defTabSz="755650">
            <a:lnSpc>
              <a:spcPct val="90000"/>
            </a:lnSpc>
            <a:spcBef>
              <a:spcPct val="0"/>
            </a:spcBef>
            <a:spcAft>
              <a:spcPct val="35000"/>
            </a:spcAft>
            <a:buNone/>
          </a:pPr>
          <a:r>
            <a:rPr lang="en-US" sz="1700" kern="1200"/>
            <a:t>Every model has a different paygo cost</a:t>
          </a:r>
        </a:p>
        <a:p>
          <a:pPr marL="0" lvl="0" indent="0" algn="ctr" defTabSz="755650">
            <a:lnSpc>
              <a:spcPct val="90000"/>
            </a:lnSpc>
            <a:spcBef>
              <a:spcPct val="0"/>
            </a:spcBef>
            <a:spcAft>
              <a:spcPct val="35000"/>
            </a:spcAft>
            <a:buNone/>
          </a:pPr>
          <a:r>
            <a:rPr lang="en-US" sz="1700" kern="1200"/>
            <a:t>gpt-4o-mini is the cheapest and fastest</a:t>
          </a:r>
        </a:p>
        <a:p>
          <a:pPr marL="0" lvl="0" indent="0" algn="ctr" defTabSz="755650">
            <a:lnSpc>
              <a:spcPct val="90000"/>
            </a:lnSpc>
            <a:spcBef>
              <a:spcPct val="0"/>
            </a:spcBef>
            <a:spcAft>
              <a:spcPct val="35000"/>
            </a:spcAft>
            <a:buNone/>
          </a:pPr>
          <a:r>
            <a:rPr lang="en-US" sz="1700" kern="1200" dirty="0"/>
            <a:t>Pay go capacity is set by model and region</a:t>
          </a:r>
        </a:p>
      </dsp:txBody>
      <dsp:txXfrm>
        <a:off x="418068" y="2526206"/>
        <a:ext cx="4320000" cy="1701472"/>
      </dsp:txXfrm>
    </dsp:sp>
    <dsp:sp modelId="{624C9AC1-CB32-4AAB-A1D5-704F14DFBDFE}">
      <dsp:nvSpPr>
        <dsp:cNvPr id="0" name=""/>
        <dsp:cNvSpPr/>
      </dsp:nvSpPr>
      <dsp:spPr>
        <a:xfrm>
          <a:off x="6898068" y="10657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7F4429-7004-47A1-81F8-A5562706E0AF}">
      <dsp:nvSpPr>
        <dsp:cNvPr id="0" name=""/>
        <dsp:cNvSpPr/>
      </dsp:nvSpPr>
      <dsp:spPr>
        <a:xfrm>
          <a:off x="5494068" y="1795784"/>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90000"/>
            </a:lnSpc>
            <a:spcBef>
              <a:spcPct val="0"/>
            </a:spcBef>
            <a:spcAft>
              <a:spcPct val="35000"/>
            </a:spcAft>
            <a:buNone/>
            <a:defRPr b="1"/>
          </a:pPr>
          <a:r>
            <a:rPr lang="en-US" sz="2300" kern="1200"/>
            <a:t>PTU (Provisioned Throughput Units)</a:t>
          </a:r>
        </a:p>
      </dsp:txBody>
      <dsp:txXfrm>
        <a:off x="5494068" y="1795784"/>
        <a:ext cx="4320000" cy="648000"/>
      </dsp:txXfrm>
    </dsp:sp>
    <dsp:sp modelId="{45377BB6-7DE8-47E4-B300-8DFEE0C8D792}">
      <dsp:nvSpPr>
        <dsp:cNvPr id="0" name=""/>
        <dsp:cNvSpPr/>
      </dsp:nvSpPr>
      <dsp:spPr>
        <a:xfrm>
          <a:off x="5494068" y="2526206"/>
          <a:ext cx="4320000" cy="1701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Fixed price for a capacity set in TPM</a:t>
          </a:r>
        </a:p>
        <a:p>
          <a:pPr marL="0" lvl="0" indent="0" algn="ctr" defTabSz="755650">
            <a:lnSpc>
              <a:spcPct val="90000"/>
            </a:lnSpc>
            <a:spcBef>
              <a:spcPct val="0"/>
            </a:spcBef>
            <a:spcAft>
              <a:spcPct val="35000"/>
            </a:spcAft>
            <a:buNone/>
          </a:pPr>
          <a:r>
            <a:rPr lang="en-US" sz="1700" kern="1200" dirty="0"/>
            <a:t>Minimum PTU buy in Federal right now is 50 PTUs and costs about $27K per month.  </a:t>
          </a:r>
        </a:p>
        <a:p>
          <a:pPr marL="0" lvl="0" indent="0" algn="ctr" defTabSz="755650">
            <a:lnSpc>
              <a:spcPct val="90000"/>
            </a:lnSpc>
            <a:spcBef>
              <a:spcPct val="0"/>
            </a:spcBef>
            <a:spcAft>
              <a:spcPct val="35000"/>
            </a:spcAft>
            <a:buNone/>
          </a:pPr>
          <a:r>
            <a:rPr lang="en-US" sz="1700" kern="1200"/>
            <a:t>You can’t split up the PTUs between different models</a:t>
          </a:r>
        </a:p>
        <a:p>
          <a:pPr marL="0" lvl="0" indent="0" algn="ctr" defTabSz="755650">
            <a:lnSpc>
              <a:spcPct val="90000"/>
            </a:lnSpc>
            <a:spcBef>
              <a:spcPct val="0"/>
            </a:spcBef>
            <a:spcAft>
              <a:spcPct val="35000"/>
            </a:spcAft>
            <a:buNone/>
          </a:pPr>
          <a:r>
            <a:rPr lang="en-US" sz="1700" kern="1200"/>
            <a:t>PTU buys are by model and region</a:t>
          </a:r>
        </a:p>
      </dsp:txBody>
      <dsp:txXfrm>
        <a:off x="5494068" y="2526206"/>
        <a:ext cx="4320000" cy="17014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FCEAE-419B-43EF-A577-8AB26952E8AA}">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FDF5B7-2CD4-491B-AEB8-883701EC7DE6}">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FAA6E0-A2F6-4696-AB84-8E779B5606E7}">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Pay-go model costs are given by (some dollar amount/ some # of Tokens) for input tokens and (some dollar amount/ some # of Tokens) for </a:t>
          </a:r>
          <a:r>
            <a:rPr lang="en-US" sz="1700" kern="1200"/>
            <a:t>output tokens.</a:t>
          </a:r>
          <a:endParaRPr lang="en-US" sz="1700" kern="1200" dirty="0"/>
        </a:p>
      </dsp:txBody>
      <dsp:txXfrm>
        <a:off x="1437631" y="531"/>
        <a:ext cx="9077968" cy="1244702"/>
      </dsp:txXfrm>
    </dsp:sp>
    <dsp:sp modelId="{ACF0D4F6-E449-4255-BA05-927F03CBD581}">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C6DB19-32E3-48FA-AD6C-5FC06C33B167}">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1719EA-F043-4387-8D0B-28A2D961FE80}">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Current costs for pay go gpt-4o in </a:t>
          </a:r>
          <a:r>
            <a:rPr lang="en-US" sz="1700" kern="1200" dirty="0" err="1"/>
            <a:t>AzGov</a:t>
          </a:r>
          <a:r>
            <a:rPr lang="en-US" sz="1700" kern="1200" dirty="0"/>
            <a:t> are input: $.0063/1000 Tokens and output: $.0188/1000 tokens.</a:t>
          </a:r>
        </a:p>
      </dsp:txBody>
      <dsp:txXfrm>
        <a:off x="1437631" y="1556410"/>
        <a:ext cx="9077968" cy="1244702"/>
      </dsp:txXfrm>
    </dsp:sp>
    <dsp:sp modelId="{373AD0F9-A1F6-47D8-9850-388B9D8350F9}">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54DC4D-9EB4-4A06-B5F1-0E4FEB87214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2603A9-098B-420D-98C1-B69BA63BE559}">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755650">
            <a:lnSpc>
              <a:spcPct val="90000"/>
            </a:lnSpc>
            <a:spcBef>
              <a:spcPct val="0"/>
            </a:spcBef>
            <a:spcAft>
              <a:spcPct val="35000"/>
            </a:spcAft>
            <a:buNone/>
          </a:pPr>
          <a:r>
            <a:rPr lang="en-US" sz="1700" kern="1200" dirty="0"/>
            <a:t>A token is a part of a word.  A good rule of thumb for estimating tokens is multiply the number of words in your dataset by 1.3.  You can calculate costs by taking that result and applying the cost formulas above.  Don’t forget to include the number of tokens in your prompt.</a:t>
          </a:r>
        </a:p>
      </dsp:txBody>
      <dsp:txXfrm>
        <a:off x="1437631" y="3112289"/>
        <a:ext cx="9077968" cy="124470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EC5D80-2AA8-49FE-B8C4-AF0E07395413}">
      <dsp:nvSpPr>
        <dsp:cNvPr id="0" name=""/>
        <dsp:cNvSpPr/>
      </dsp:nvSpPr>
      <dsp:spPr>
        <a:xfrm>
          <a:off x="3080" y="464830"/>
          <a:ext cx="2444055" cy="3421677"/>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a:t>Install the AZ Cli</a:t>
          </a:r>
        </a:p>
      </dsp:txBody>
      <dsp:txXfrm>
        <a:off x="3080" y="1765067"/>
        <a:ext cx="2444055" cy="2053006"/>
      </dsp:txXfrm>
    </dsp:sp>
    <dsp:sp modelId="{5D1D0E80-21E8-4B2A-BB43-1A76DD983CB9}">
      <dsp:nvSpPr>
        <dsp:cNvPr id="0" name=""/>
        <dsp:cNvSpPr/>
      </dsp:nvSpPr>
      <dsp:spPr>
        <a:xfrm>
          <a:off x="711856" y="806997"/>
          <a:ext cx="1026503" cy="102650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2184" y="957325"/>
        <a:ext cx="725847" cy="725847"/>
      </dsp:txXfrm>
    </dsp:sp>
    <dsp:sp modelId="{D5CFC910-A03B-4FC0-9D6C-4A10E380A095}">
      <dsp:nvSpPr>
        <dsp:cNvPr id="0" name=""/>
        <dsp:cNvSpPr/>
      </dsp:nvSpPr>
      <dsp:spPr>
        <a:xfrm>
          <a:off x="3080" y="3886435"/>
          <a:ext cx="2444055"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5771BD-90CA-435B-BEEE-C8BF41EE26C0}">
      <dsp:nvSpPr>
        <dsp:cNvPr id="0" name=""/>
        <dsp:cNvSpPr/>
      </dsp:nvSpPr>
      <dsp:spPr>
        <a:xfrm>
          <a:off x="2691541" y="464830"/>
          <a:ext cx="2444055" cy="3421677"/>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a:t>Follow the Python Start up Guide</a:t>
          </a:r>
        </a:p>
      </dsp:txBody>
      <dsp:txXfrm>
        <a:off x="2691541" y="1765067"/>
        <a:ext cx="2444055" cy="2053006"/>
      </dsp:txXfrm>
    </dsp:sp>
    <dsp:sp modelId="{64CFA7E8-8240-4939-957E-515737CCAF13}">
      <dsp:nvSpPr>
        <dsp:cNvPr id="0" name=""/>
        <dsp:cNvSpPr/>
      </dsp:nvSpPr>
      <dsp:spPr>
        <a:xfrm>
          <a:off x="3400317" y="806997"/>
          <a:ext cx="1026503" cy="1026503"/>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50645" y="957325"/>
        <a:ext cx="725847" cy="725847"/>
      </dsp:txXfrm>
    </dsp:sp>
    <dsp:sp modelId="{4D991F6B-A102-4CB3-B580-F404A9FB1F82}">
      <dsp:nvSpPr>
        <dsp:cNvPr id="0" name=""/>
        <dsp:cNvSpPr/>
      </dsp:nvSpPr>
      <dsp:spPr>
        <a:xfrm>
          <a:off x="2691541" y="3886435"/>
          <a:ext cx="2444055"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ECAC2A-1A99-4FA9-93CB-D8C279A943A6}">
      <dsp:nvSpPr>
        <dsp:cNvPr id="0" name=""/>
        <dsp:cNvSpPr/>
      </dsp:nvSpPr>
      <dsp:spPr>
        <a:xfrm>
          <a:off x="5380002" y="464830"/>
          <a:ext cx="2444055" cy="3421677"/>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a:t>Pip install the requirements.txt </a:t>
          </a:r>
        </a:p>
      </dsp:txBody>
      <dsp:txXfrm>
        <a:off x="5380002" y="1765067"/>
        <a:ext cx="2444055" cy="2053006"/>
      </dsp:txXfrm>
    </dsp:sp>
    <dsp:sp modelId="{EFC669F5-17EF-4EB3-8329-255F8D748E88}">
      <dsp:nvSpPr>
        <dsp:cNvPr id="0" name=""/>
        <dsp:cNvSpPr/>
      </dsp:nvSpPr>
      <dsp:spPr>
        <a:xfrm>
          <a:off x="6088778" y="806997"/>
          <a:ext cx="1026503" cy="1026503"/>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39106" y="957325"/>
        <a:ext cx="725847" cy="725847"/>
      </dsp:txXfrm>
    </dsp:sp>
    <dsp:sp modelId="{D2F9DE7A-1994-47E3-A3A3-AED6619E22B2}">
      <dsp:nvSpPr>
        <dsp:cNvPr id="0" name=""/>
        <dsp:cNvSpPr/>
      </dsp:nvSpPr>
      <dsp:spPr>
        <a:xfrm>
          <a:off x="5380002" y="3886435"/>
          <a:ext cx="2444055"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A7E38-C467-44B2-9983-747E06A71898}">
      <dsp:nvSpPr>
        <dsp:cNvPr id="0" name=""/>
        <dsp:cNvSpPr/>
      </dsp:nvSpPr>
      <dsp:spPr>
        <a:xfrm>
          <a:off x="8068463" y="464830"/>
          <a:ext cx="2444055" cy="3421677"/>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48" tIns="330200" rIns="190548" bIns="330200" numCol="1" spcCol="1270" anchor="t" anchorCtr="0">
          <a:noAutofit/>
        </a:bodyPr>
        <a:lstStyle/>
        <a:p>
          <a:pPr marL="0" lvl="0" indent="0" algn="l" defTabSz="977900">
            <a:lnSpc>
              <a:spcPct val="90000"/>
            </a:lnSpc>
            <a:spcBef>
              <a:spcPct val="0"/>
            </a:spcBef>
            <a:spcAft>
              <a:spcPct val="35000"/>
            </a:spcAft>
            <a:buNone/>
          </a:pPr>
          <a:r>
            <a:rPr lang="en-US" sz="2200" kern="1200"/>
            <a:t>Create your .env file</a:t>
          </a:r>
        </a:p>
      </dsp:txBody>
      <dsp:txXfrm>
        <a:off x="8068463" y="1765067"/>
        <a:ext cx="2444055" cy="2053006"/>
      </dsp:txXfrm>
    </dsp:sp>
    <dsp:sp modelId="{3F597ABE-8BB9-4045-BDAE-C0A66DF16E98}">
      <dsp:nvSpPr>
        <dsp:cNvPr id="0" name=""/>
        <dsp:cNvSpPr/>
      </dsp:nvSpPr>
      <dsp:spPr>
        <a:xfrm>
          <a:off x="8777239" y="806997"/>
          <a:ext cx="1026503" cy="1026503"/>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30" tIns="12700" rIns="80030"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927567" y="957325"/>
        <a:ext cx="725847" cy="725847"/>
      </dsp:txXfrm>
    </dsp:sp>
    <dsp:sp modelId="{04C2BB55-4BA4-47B2-9192-78CAAFC232E8}">
      <dsp:nvSpPr>
        <dsp:cNvPr id="0" name=""/>
        <dsp:cNvSpPr/>
      </dsp:nvSpPr>
      <dsp:spPr>
        <a:xfrm>
          <a:off x="8068463" y="3886435"/>
          <a:ext cx="2444055"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BE4B3B-5997-4C2E-BCB8-9DD9A2FC62A1}">
      <dsp:nvSpPr>
        <dsp:cNvPr id="0" name=""/>
        <dsp:cNvSpPr/>
      </dsp:nvSpPr>
      <dsp:spPr>
        <a:xfrm>
          <a:off x="0" y="4307"/>
          <a:ext cx="6364224" cy="917536"/>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157E8A-DEA5-4E0E-8A34-F6629AF0CFE6}">
      <dsp:nvSpPr>
        <dsp:cNvPr id="0" name=""/>
        <dsp:cNvSpPr/>
      </dsp:nvSpPr>
      <dsp:spPr>
        <a:xfrm>
          <a:off x="277554" y="210753"/>
          <a:ext cx="504644" cy="5046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4B0943-4BA0-4E7E-9C22-EFE722CB3717}">
      <dsp:nvSpPr>
        <dsp:cNvPr id="0" name=""/>
        <dsp:cNvSpPr/>
      </dsp:nvSpPr>
      <dsp:spPr>
        <a:xfrm>
          <a:off x="1059754" y="430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Look at the week-1 notebook in the homework folder.</a:t>
          </a:r>
        </a:p>
      </dsp:txBody>
      <dsp:txXfrm>
        <a:off x="1059754" y="4307"/>
        <a:ext cx="5304469" cy="917536"/>
      </dsp:txXfrm>
    </dsp:sp>
    <dsp:sp modelId="{D8248A3B-199F-4459-9DD0-3B5E7F10B6F9}">
      <dsp:nvSpPr>
        <dsp:cNvPr id="0" name=""/>
        <dsp:cNvSpPr/>
      </dsp:nvSpPr>
      <dsp:spPr>
        <a:xfrm>
          <a:off x="0" y="1151227"/>
          <a:ext cx="6364224" cy="917536"/>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7C79FD-B637-4EED-8DDE-FF9A569E8674}">
      <dsp:nvSpPr>
        <dsp:cNvPr id="0" name=""/>
        <dsp:cNvSpPr/>
      </dsp:nvSpPr>
      <dsp:spPr>
        <a:xfrm>
          <a:off x="277554" y="1357673"/>
          <a:ext cx="504644" cy="5046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A040A-30FA-4E60-A45A-BEA0FEC39433}">
      <dsp:nvSpPr>
        <dsp:cNvPr id="0" name=""/>
        <dsp:cNvSpPr/>
      </dsp:nvSpPr>
      <dsp:spPr>
        <a:xfrm>
          <a:off x="1059754" y="115122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Set up your Azure OpenAI instance.</a:t>
          </a:r>
        </a:p>
      </dsp:txBody>
      <dsp:txXfrm>
        <a:off x="1059754" y="1151227"/>
        <a:ext cx="5304469" cy="917536"/>
      </dsp:txXfrm>
    </dsp:sp>
    <dsp:sp modelId="{204C1D90-7FCB-4837-BD8D-C4109681ED95}">
      <dsp:nvSpPr>
        <dsp:cNvPr id="0" name=""/>
        <dsp:cNvSpPr/>
      </dsp:nvSpPr>
      <dsp:spPr>
        <a:xfrm>
          <a:off x="0" y="2298147"/>
          <a:ext cx="6364224" cy="917536"/>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0518F1C-8265-4B14-8A4D-DCF26F6CB83A}">
      <dsp:nvSpPr>
        <dsp:cNvPr id="0" name=""/>
        <dsp:cNvSpPr/>
      </dsp:nvSpPr>
      <dsp:spPr>
        <a:xfrm>
          <a:off x="277554" y="2504593"/>
          <a:ext cx="504644" cy="5046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C22442-5CAD-4C34-9EDD-886EB58750BB}">
      <dsp:nvSpPr>
        <dsp:cNvPr id="0" name=""/>
        <dsp:cNvSpPr/>
      </dsp:nvSpPr>
      <dsp:spPr>
        <a:xfrm>
          <a:off x="1059754" y="2298147"/>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Install the az-cli and python.</a:t>
          </a:r>
        </a:p>
      </dsp:txBody>
      <dsp:txXfrm>
        <a:off x="1059754" y="2298147"/>
        <a:ext cx="5304469" cy="917536"/>
      </dsp:txXfrm>
    </dsp:sp>
    <dsp:sp modelId="{9A38B57F-DD4E-4398-9882-D54450E905D6}">
      <dsp:nvSpPr>
        <dsp:cNvPr id="0" name=""/>
        <dsp:cNvSpPr/>
      </dsp:nvSpPr>
      <dsp:spPr>
        <a:xfrm>
          <a:off x="0" y="3445068"/>
          <a:ext cx="6364224" cy="917536"/>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B3FC7B-1A28-4AB9-83D6-EC90D9BE23E6}">
      <dsp:nvSpPr>
        <dsp:cNvPr id="0" name=""/>
        <dsp:cNvSpPr/>
      </dsp:nvSpPr>
      <dsp:spPr>
        <a:xfrm>
          <a:off x="277554" y="3651513"/>
          <a:ext cx="504644" cy="5046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8B204-D6E3-40DF-ADA3-ACD61D6E53BC}">
      <dsp:nvSpPr>
        <dsp:cNvPr id="0" name=""/>
        <dsp:cNvSpPr/>
      </dsp:nvSpPr>
      <dsp:spPr>
        <a:xfrm>
          <a:off x="1059754" y="344506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Ensure that you can connect to your Azure OpenAI service.</a:t>
          </a:r>
        </a:p>
      </dsp:txBody>
      <dsp:txXfrm>
        <a:off x="1059754" y="3445068"/>
        <a:ext cx="5304469" cy="917536"/>
      </dsp:txXfrm>
    </dsp:sp>
    <dsp:sp modelId="{DC51BB3D-F4AB-46D9-B0C0-3A9B853BFF79}">
      <dsp:nvSpPr>
        <dsp:cNvPr id="0" name=""/>
        <dsp:cNvSpPr/>
      </dsp:nvSpPr>
      <dsp:spPr>
        <a:xfrm>
          <a:off x="0" y="4591988"/>
          <a:ext cx="6364224" cy="917536"/>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2BCD3B-0FC8-4180-A0B9-0482E827ED14}">
      <dsp:nvSpPr>
        <dsp:cNvPr id="0" name=""/>
        <dsp:cNvSpPr/>
      </dsp:nvSpPr>
      <dsp:spPr>
        <a:xfrm>
          <a:off x="277554" y="4798433"/>
          <a:ext cx="504644" cy="5046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AA9D269-3C3B-42A7-B261-F6764C1BCAF4}">
      <dsp:nvSpPr>
        <dsp:cNvPr id="0" name=""/>
        <dsp:cNvSpPr/>
      </dsp:nvSpPr>
      <dsp:spPr>
        <a:xfrm>
          <a:off x="1059754" y="4591988"/>
          <a:ext cx="5304469" cy="9175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106" tIns="97106" rIns="97106" bIns="97106" numCol="1" spcCol="1270" anchor="ctr" anchorCtr="0">
          <a:noAutofit/>
        </a:bodyPr>
        <a:lstStyle/>
        <a:p>
          <a:pPr marL="0" lvl="0" indent="0" algn="l" defTabSz="844550">
            <a:lnSpc>
              <a:spcPct val="90000"/>
            </a:lnSpc>
            <a:spcBef>
              <a:spcPct val="0"/>
            </a:spcBef>
            <a:spcAft>
              <a:spcPct val="35000"/>
            </a:spcAft>
            <a:buNone/>
          </a:pPr>
          <a:r>
            <a:rPr lang="en-US" sz="1900" kern="1200"/>
            <a:t>Calculate the estimated cost for running the text in the Symptom2Disease dataset.</a:t>
          </a:r>
        </a:p>
      </dsp:txBody>
      <dsp:txXfrm>
        <a:off x="1059754" y="4591988"/>
        <a:ext cx="5304469" cy="917536"/>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8.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E6B1E-89FF-BDCD-A598-418BA1CC93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E573D1-C1F6-E988-43B7-3F277D0AEC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9FA8EB-30EC-7F62-A15F-E78C49260274}"/>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5" name="Footer Placeholder 4">
            <a:extLst>
              <a:ext uri="{FF2B5EF4-FFF2-40B4-BE49-F238E27FC236}">
                <a16:creationId xmlns:a16="http://schemas.microsoft.com/office/drawing/2014/main" id="{1550E704-F170-EACC-0A05-49E704621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D5EDA4-4B9A-D6A1-96D5-C7AD5C191F64}"/>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1965864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1B164-8B6C-42BF-0C3E-720358744A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E937FA4-8040-6A74-6188-A00C0C15C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3EC3F-69AB-1573-A05C-AE67D6229BD5}"/>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5" name="Footer Placeholder 4">
            <a:extLst>
              <a:ext uri="{FF2B5EF4-FFF2-40B4-BE49-F238E27FC236}">
                <a16:creationId xmlns:a16="http://schemas.microsoft.com/office/drawing/2014/main" id="{2234E117-3DBA-E47B-7F21-63CFEBC9E4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1988FD-DFA1-2760-F5EB-E4A3E9E30586}"/>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14166623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14698D-5B0C-87C8-89A8-EB078F101E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E7E3AB-5D9F-52B0-4F24-72F1076FC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93FD21-9D5E-6540-EA59-9E0EB06A021E}"/>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5" name="Footer Placeholder 4">
            <a:extLst>
              <a:ext uri="{FF2B5EF4-FFF2-40B4-BE49-F238E27FC236}">
                <a16:creationId xmlns:a16="http://schemas.microsoft.com/office/drawing/2014/main" id="{4B5BB7CC-55AF-579D-7744-08DADF0774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D28CD1-F08A-118C-E02A-0CE30A6483CD}"/>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4918843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36363-F1D9-1F5D-47FF-17B54D08B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4C3C2E-7A76-CC27-C4FF-EDD9F99EE8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16923D-97AD-4B45-BA45-9DD9166CC206}"/>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5" name="Footer Placeholder 4">
            <a:extLst>
              <a:ext uri="{FF2B5EF4-FFF2-40B4-BE49-F238E27FC236}">
                <a16:creationId xmlns:a16="http://schemas.microsoft.com/office/drawing/2014/main" id="{F146A544-DEAF-7552-3B21-7F6ED58F57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C3D00E-D411-FBE6-4316-29FE9413EF5E}"/>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3112456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97AF-D6E1-B94B-EF1E-B8331ABEF7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185EEDF-0A30-D659-C1BE-00997835C1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E625FA-C651-2959-10C8-37A6045AF305}"/>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5" name="Footer Placeholder 4">
            <a:extLst>
              <a:ext uri="{FF2B5EF4-FFF2-40B4-BE49-F238E27FC236}">
                <a16:creationId xmlns:a16="http://schemas.microsoft.com/office/drawing/2014/main" id="{9F3575B6-9A76-3FC3-63EF-F57E7C6DB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8C03A-C1D0-FA01-3F1C-6553D0A4EC36}"/>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3419462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20D2-959B-47F1-A2EF-38AEDFBCB9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9C8665-CD08-054C-8FA5-3BFB7EAF38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2C379F-5567-A87F-4939-B6A184716C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527A1C7-D643-06E3-DF17-9CA499EA3C98}"/>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6" name="Footer Placeholder 5">
            <a:extLst>
              <a:ext uri="{FF2B5EF4-FFF2-40B4-BE49-F238E27FC236}">
                <a16:creationId xmlns:a16="http://schemas.microsoft.com/office/drawing/2014/main" id="{D3852D4C-B92A-393D-AB55-0E42579DDE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296D35-992F-144B-FB4B-9C6CC14E1894}"/>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2163536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036A5-4656-227E-89B9-DE95D8BBEF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CD789FC-0366-5445-3F40-84B5D2F52C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3E4641-3123-5E72-706D-ECE3512BB1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CB6BF4-2BD2-C692-23F6-BDAC0BEC37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9DE5D5-2C42-09E8-391F-39569019F3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C974F7C-B11F-1D2D-7348-F7641F370C2A}"/>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8" name="Footer Placeholder 7">
            <a:extLst>
              <a:ext uri="{FF2B5EF4-FFF2-40B4-BE49-F238E27FC236}">
                <a16:creationId xmlns:a16="http://schemas.microsoft.com/office/drawing/2014/main" id="{8FA25CF4-C540-2860-D750-7CCEBB4079C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0D1240-DD4D-75C1-5F24-A5E8257369E0}"/>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473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46C90-245B-4B41-5356-DB75324CC1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9F147-35F8-ECDC-5F9A-EBC3B725F186}"/>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4" name="Footer Placeholder 3">
            <a:extLst>
              <a:ext uri="{FF2B5EF4-FFF2-40B4-BE49-F238E27FC236}">
                <a16:creationId xmlns:a16="http://schemas.microsoft.com/office/drawing/2014/main" id="{1D6D53A2-A632-970F-E677-E425F6135C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1BC026-DBB7-120C-05CB-0BCC81E1E7C3}"/>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2642135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5379AC-4AA1-B284-76BF-A17EEF199F43}"/>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3" name="Footer Placeholder 2">
            <a:extLst>
              <a:ext uri="{FF2B5EF4-FFF2-40B4-BE49-F238E27FC236}">
                <a16:creationId xmlns:a16="http://schemas.microsoft.com/office/drawing/2014/main" id="{4B561FDD-4793-0373-A726-CA33C63FA1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E421FE-E446-570C-8198-C0F11FAFBD11}"/>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2596295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80998-8C7F-A271-7F04-EE3C57A813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7ADCE2-7060-FF70-3CD5-6F8A40C5C4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C92004-7F8E-FF2B-DC1A-47859499CD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E7C9E2-0E4A-B5ED-EF13-089DD53F5235}"/>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6" name="Footer Placeholder 5">
            <a:extLst>
              <a:ext uri="{FF2B5EF4-FFF2-40B4-BE49-F238E27FC236}">
                <a16:creationId xmlns:a16="http://schemas.microsoft.com/office/drawing/2014/main" id="{E4D84457-9D63-E838-6AB9-B05E667188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225A66-BE63-BAE7-0923-EBB15FA18B68}"/>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63655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B50F-AB0B-987D-C7C6-B430C0466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D00208-54A8-F328-ED96-FB4ED8EE85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064EF2-5755-67FB-8EC4-06C8E38D2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C920A6-8A89-DA74-7811-DAC0025CF1CF}"/>
              </a:ext>
            </a:extLst>
          </p:cNvPr>
          <p:cNvSpPr>
            <a:spLocks noGrp="1"/>
          </p:cNvSpPr>
          <p:nvPr>
            <p:ph type="dt" sz="half" idx="10"/>
          </p:nvPr>
        </p:nvSpPr>
        <p:spPr/>
        <p:txBody>
          <a:bodyPr/>
          <a:lstStyle/>
          <a:p>
            <a:fld id="{0DE9015B-B44E-4061-A78F-C78C41DD7F22}" type="datetimeFigureOut">
              <a:rPr lang="en-US" smtClean="0"/>
              <a:t>1/20/2025</a:t>
            </a:fld>
            <a:endParaRPr lang="en-US"/>
          </a:p>
        </p:txBody>
      </p:sp>
      <p:sp>
        <p:nvSpPr>
          <p:cNvPr id="6" name="Footer Placeholder 5">
            <a:extLst>
              <a:ext uri="{FF2B5EF4-FFF2-40B4-BE49-F238E27FC236}">
                <a16:creationId xmlns:a16="http://schemas.microsoft.com/office/drawing/2014/main" id="{39802CEC-E0B4-A555-2F4B-810287C861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4326B3-213D-6663-62AB-9D100F2B96DC}"/>
              </a:ext>
            </a:extLst>
          </p:cNvPr>
          <p:cNvSpPr>
            <a:spLocks noGrp="1"/>
          </p:cNvSpPr>
          <p:nvPr>
            <p:ph type="sldNum" sz="quarter" idx="12"/>
          </p:nvPr>
        </p:nvSpPr>
        <p:spPr/>
        <p:txBody>
          <a:bodyPr/>
          <a:lstStyle/>
          <a:p>
            <a:fld id="{E4E8F0FD-6ED6-4F1F-AD49-F004E4B010E2}" type="slidenum">
              <a:rPr lang="en-US" smtClean="0"/>
              <a:t>‹#›</a:t>
            </a:fld>
            <a:endParaRPr lang="en-US"/>
          </a:p>
        </p:txBody>
      </p:sp>
    </p:spTree>
    <p:extLst>
      <p:ext uri="{BB962C8B-B14F-4D97-AF65-F5344CB8AC3E}">
        <p14:creationId xmlns:p14="http://schemas.microsoft.com/office/powerpoint/2010/main" val="2146669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4E1006-DF50-FFF3-0AEB-CC1E1BBF9A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9E05A2-70D0-8C90-926D-9B744B8554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6236BB-A011-C984-2CF1-760C8A45AF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E9015B-B44E-4061-A78F-C78C41DD7F22}" type="datetimeFigureOut">
              <a:rPr lang="en-US" smtClean="0"/>
              <a:t>1/20/2025</a:t>
            </a:fld>
            <a:endParaRPr lang="en-US"/>
          </a:p>
        </p:txBody>
      </p:sp>
      <p:sp>
        <p:nvSpPr>
          <p:cNvPr id="5" name="Footer Placeholder 4">
            <a:extLst>
              <a:ext uri="{FF2B5EF4-FFF2-40B4-BE49-F238E27FC236}">
                <a16:creationId xmlns:a16="http://schemas.microsoft.com/office/drawing/2014/main" id="{49DB9083-2421-F312-F527-68B191BE06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BDFDFA4-2087-E015-86A0-82BA1BAEE8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E8F0FD-6ED6-4F1F-AD49-F004E4B010E2}" type="slidenum">
              <a:rPr lang="en-US" smtClean="0"/>
              <a:t>‹#›</a:t>
            </a:fld>
            <a:endParaRPr lang="en-US"/>
          </a:p>
        </p:txBody>
      </p:sp>
    </p:spTree>
    <p:extLst>
      <p:ext uri="{BB962C8B-B14F-4D97-AF65-F5344CB8AC3E}">
        <p14:creationId xmlns:p14="http://schemas.microsoft.com/office/powerpoint/2010/main" val="992183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hyperlink" Target="https://learn.microsoft.com/en-us/azure/api-management/api-management-authenticate-authorize-azure-openai" TargetMode="External"/><Relationship Id="rId2" Type="http://schemas.openxmlformats.org/officeDocument/2006/relationships/hyperlink" Target="https://github.com/microsoft/AzureOpenAI-with-APIM#api-management-to-azure-openai" TargetMode="Externa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Freeform: Shape 9">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Freeform: Shape 11">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8709BA4-CE1D-B50C-490C-8E235E201B6B}"/>
              </a:ext>
            </a:extLst>
          </p:cNvPr>
          <p:cNvSpPr>
            <a:spLocks noGrp="1"/>
          </p:cNvSpPr>
          <p:nvPr>
            <p:ph type="ctrTitle"/>
          </p:nvPr>
        </p:nvSpPr>
        <p:spPr>
          <a:xfrm>
            <a:off x="1524003" y="1999615"/>
            <a:ext cx="9144000" cy="2764028"/>
          </a:xfrm>
        </p:spPr>
        <p:txBody>
          <a:bodyPr anchor="ctr">
            <a:normAutofit/>
          </a:bodyPr>
          <a:lstStyle/>
          <a:p>
            <a:r>
              <a:rPr lang="en-US" sz="7200"/>
              <a:t>Inference At Scale</a:t>
            </a:r>
            <a:br>
              <a:rPr lang="en-US" sz="7200"/>
            </a:br>
            <a:r>
              <a:rPr lang="en-US" sz="7200"/>
              <a:t>Week 1</a:t>
            </a:r>
          </a:p>
        </p:txBody>
      </p:sp>
      <p:sp>
        <p:nvSpPr>
          <p:cNvPr id="3" name="Subtitle 2">
            <a:extLst>
              <a:ext uri="{FF2B5EF4-FFF2-40B4-BE49-F238E27FC236}">
                <a16:creationId xmlns:a16="http://schemas.microsoft.com/office/drawing/2014/main" id="{8CD3E9C6-55B4-F621-997D-D9A16453C1E9}"/>
              </a:ext>
            </a:extLst>
          </p:cNvPr>
          <p:cNvSpPr>
            <a:spLocks noGrp="1"/>
          </p:cNvSpPr>
          <p:nvPr>
            <p:ph type="subTitle" idx="1"/>
          </p:nvPr>
        </p:nvSpPr>
        <p:spPr>
          <a:xfrm>
            <a:off x="1966912" y="5645150"/>
            <a:ext cx="8258176" cy="631825"/>
          </a:xfrm>
        </p:spPr>
        <p:txBody>
          <a:bodyPr anchor="ctr">
            <a:normAutofit/>
          </a:bodyPr>
          <a:lstStyle/>
          <a:p>
            <a:endParaRPr lang="en-US" sz="2800"/>
          </a:p>
        </p:txBody>
      </p:sp>
      <p:sp>
        <p:nvSpPr>
          <p:cNvPr id="14" name="Rectangle 13">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9366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9">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D9985A25-C498-7124-45A6-3054DDC64723}"/>
              </a:ext>
            </a:extLst>
          </p:cNvPr>
          <p:cNvSpPr>
            <a:spLocks noGrp="1"/>
          </p:cNvSpPr>
          <p:nvPr>
            <p:ph type="title"/>
          </p:nvPr>
        </p:nvSpPr>
        <p:spPr>
          <a:xfrm>
            <a:off x="1046746" y="586822"/>
            <a:ext cx="3560252" cy="1645920"/>
          </a:xfrm>
        </p:spPr>
        <p:txBody>
          <a:bodyPr>
            <a:normAutofit/>
          </a:bodyPr>
          <a:lstStyle/>
          <a:p>
            <a:r>
              <a:rPr lang="en-US" sz="3200"/>
              <a:t>Azure OpenAI Cost Calculator</a:t>
            </a:r>
          </a:p>
        </p:txBody>
      </p:sp>
      <p:sp>
        <p:nvSpPr>
          <p:cNvPr id="21" name="Rectangle 20">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Content Placeholder 8">
            <a:extLst>
              <a:ext uri="{FF2B5EF4-FFF2-40B4-BE49-F238E27FC236}">
                <a16:creationId xmlns:a16="http://schemas.microsoft.com/office/drawing/2014/main" id="{28735DC2-9806-222A-BBA7-7BDC2E8D7843}"/>
              </a:ext>
            </a:extLst>
          </p:cNvPr>
          <p:cNvSpPr>
            <a:spLocks noGrp="1"/>
          </p:cNvSpPr>
          <p:nvPr>
            <p:ph idx="1"/>
          </p:nvPr>
        </p:nvSpPr>
        <p:spPr>
          <a:xfrm>
            <a:off x="5351164" y="586822"/>
            <a:ext cx="6002636" cy="1645920"/>
          </a:xfrm>
        </p:spPr>
        <p:txBody>
          <a:bodyPr anchor="ctr">
            <a:normAutofit/>
          </a:bodyPr>
          <a:lstStyle/>
          <a:p>
            <a:r>
              <a:rPr lang="en-US" sz="1800" dirty="0"/>
              <a:t>Figure out the average token per request and the number of requests per minute and it will calculate the PTUs</a:t>
            </a:r>
          </a:p>
          <a:p>
            <a:r>
              <a:rPr lang="en-US" sz="1800" dirty="0"/>
              <a:t>You can also request more pay-go capacity from here</a:t>
            </a:r>
          </a:p>
        </p:txBody>
      </p:sp>
      <p:pic>
        <p:nvPicPr>
          <p:cNvPr id="5" name="Content Placeholder 4">
            <a:extLst>
              <a:ext uri="{FF2B5EF4-FFF2-40B4-BE49-F238E27FC236}">
                <a16:creationId xmlns:a16="http://schemas.microsoft.com/office/drawing/2014/main" id="{8A7B15B6-735C-0B76-8CE3-E9DE45A9AC1A}"/>
              </a:ext>
            </a:extLst>
          </p:cNvPr>
          <p:cNvPicPr>
            <a:picLocks noChangeAspect="1"/>
          </p:cNvPicPr>
          <p:nvPr/>
        </p:nvPicPr>
        <p:blipFill>
          <a:blip r:embed="rId2"/>
          <a:stretch>
            <a:fillRect/>
          </a:stretch>
        </p:blipFill>
        <p:spPr>
          <a:xfrm>
            <a:off x="1267658" y="2734056"/>
            <a:ext cx="9745075" cy="3483864"/>
          </a:xfrm>
          <a:prstGeom prst="rect">
            <a:avLst/>
          </a:prstGeom>
        </p:spPr>
      </p:pic>
    </p:spTree>
    <p:extLst>
      <p:ext uri="{BB962C8B-B14F-4D97-AF65-F5344CB8AC3E}">
        <p14:creationId xmlns:p14="http://schemas.microsoft.com/office/powerpoint/2010/main" val="260929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B56F92-50C9-FAFA-2ED4-4AB5B059A043}"/>
              </a:ext>
            </a:extLst>
          </p:cNvPr>
          <p:cNvSpPr>
            <a:spLocks noGrp="1"/>
          </p:cNvSpPr>
          <p:nvPr>
            <p:ph type="title"/>
          </p:nvPr>
        </p:nvSpPr>
        <p:spPr>
          <a:xfrm>
            <a:off x="841248" y="256032"/>
            <a:ext cx="10506456" cy="1014984"/>
          </a:xfrm>
        </p:spPr>
        <p:txBody>
          <a:bodyPr anchor="b">
            <a:normAutofit/>
          </a:bodyPr>
          <a:lstStyle/>
          <a:p>
            <a:r>
              <a:rPr lang="en-US" dirty="0"/>
              <a:t>Estimating Tokens In Your Dataset</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B6E89846-D324-EDDD-4344-5D706B40F788}"/>
              </a:ext>
            </a:extLst>
          </p:cNvPr>
          <p:cNvGraphicFramePr>
            <a:graphicFrameLocks noGrp="1"/>
          </p:cNvGraphicFramePr>
          <p:nvPr>
            <p:ph idx="1"/>
            <p:extLst>
              <p:ext uri="{D42A27DB-BD31-4B8C-83A1-F6EECF244321}">
                <p14:modId xmlns:p14="http://schemas.microsoft.com/office/powerpoint/2010/main" val="287895361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5244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100AB6-EB7D-1543-FAEE-E3BA7B458DDC}"/>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3400" kern="1200">
                <a:solidFill>
                  <a:schemeClr val="tx1"/>
                </a:solidFill>
                <a:latin typeface="+mj-lt"/>
                <a:ea typeface="+mj-ea"/>
                <a:cs typeface="+mj-cs"/>
              </a:rPr>
              <a:t>Azure OpenAI Capacity Planning</a:t>
            </a:r>
          </a:p>
        </p:txBody>
      </p:sp>
      <p:sp>
        <p:nvSpPr>
          <p:cNvPr id="14" name="Rectangle 13">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93BF38F5-9703-2261-BAF7-30EA12EF6A77}"/>
              </a:ext>
            </a:extLst>
          </p:cNvPr>
          <p:cNvSpPr txBox="1"/>
          <p:nvPr/>
        </p:nvSpPr>
        <p:spPr>
          <a:xfrm>
            <a:off x="411480" y="2684095"/>
            <a:ext cx="4443154" cy="3492868"/>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1500"/>
              <a:t>Setting up high availability / high capacity for Azure OpenAI</a:t>
            </a:r>
          </a:p>
          <a:p>
            <a:pPr marL="742950" lvl="1" indent="-228600">
              <a:lnSpc>
                <a:spcPct val="90000"/>
              </a:lnSpc>
              <a:spcAft>
                <a:spcPts val="600"/>
              </a:spcAft>
              <a:buFont typeface="Arial" panose="020B0604020202020204" pitchFamily="34" charset="0"/>
              <a:buChar char="•"/>
            </a:pPr>
            <a:r>
              <a:rPr lang="en-US" sz="1500"/>
              <a:t>AOAI model capacity set by subscription and region</a:t>
            </a:r>
          </a:p>
          <a:p>
            <a:pPr marL="742950" lvl="1" indent="-228600">
              <a:lnSpc>
                <a:spcPct val="90000"/>
              </a:lnSpc>
              <a:spcAft>
                <a:spcPts val="600"/>
              </a:spcAft>
              <a:buFont typeface="Arial" panose="020B0604020202020204" pitchFamily="34" charset="0"/>
              <a:buChar char="•"/>
            </a:pPr>
            <a:r>
              <a:rPr lang="en-US" sz="1500"/>
              <a:t>Some regions are missing options for model deployments</a:t>
            </a:r>
          </a:p>
          <a:p>
            <a:pPr marL="742950" lvl="1" indent="-228600">
              <a:lnSpc>
                <a:spcPct val="90000"/>
              </a:lnSpc>
              <a:spcAft>
                <a:spcPts val="600"/>
              </a:spcAft>
              <a:buFont typeface="Arial" panose="020B0604020202020204" pitchFamily="34" charset="0"/>
              <a:buChar char="•"/>
            </a:pPr>
            <a:r>
              <a:rPr lang="en-US" sz="1500"/>
              <a:t>Model capacity can be increased by submitting tickets</a:t>
            </a:r>
          </a:p>
          <a:p>
            <a:pPr marL="742950" lvl="1" indent="-228600">
              <a:lnSpc>
                <a:spcPct val="90000"/>
              </a:lnSpc>
              <a:spcAft>
                <a:spcPts val="600"/>
              </a:spcAft>
              <a:buFont typeface="Arial" panose="020B0604020202020204" pitchFamily="34" charset="0"/>
              <a:buChar char="•"/>
            </a:pPr>
            <a:r>
              <a:rPr lang="en-US" sz="1500">
                <a:hlinkClick r:id="rId2"/>
              </a:rPr>
              <a:t>microsoft/AzureOpenAI-with-APIM: Deploy APIM. Auto-configure it to work with your Azure Open AI.</a:t>
            </a:r>
            <a:endParaRPr lang="en-US" sz="1500"/>
          </a:p>
          <a:p>
            <a:pPr marL="742950" lvl="1" indent="-228600">
              <a:lnSpc>
                <a:spcPct val="90000"/>
              </a:lnSpc>
              <a:spcAft>
                <a:spcPts val="600"/>
              </a:spcAft>
              <a:buFont typeface="Arial" panose="020B0604020202020204" pitchFamily="34" charset="0"/>
              <a:buChar char="•"/>
            </a:pPr>
            <a:r>
              <a:rPr lang="en-US" sz="1500">
                <a:hlinkClick r:id="rId3"/>
              </a:rPr>
              <a:t>Authenticate to Azure OpenAI API - Azure API Management | Microsoft Learn</a:t>
            </a:r>
            <a:endParaRPr lang="en-US" sz="1500"/>
          </a:p>
          <a:p>
            <a:pPr marL="742950" lvl="1" indent="-228600">
              <a:lnSpc>
                <a:spcPct val="90000"/>
              </a:lnSpc>
              <a:spcAft>
                <a:spcPts val="600"/>
              </a:spcAft>
              <a:buFont typeface="Arial" panose="020B0604020202020204" pitchFamily="34" charset="0"/>
              <a:buChar char="•"/>
            </a:pPr>
            <a:endParaRPr lang="en-US" sz="1500"/>
          </a:p>
        </p:txBody>
      </p:sp>
      <p:pic>
        <p:nvPicPr>
          <p:cNvPr id="5" name="Content Placeholder 4" descr="A diagram of a diagram&#10;&#10;AI-generated content may be incorrect.">
            <a:extLst>
              <a:ext uri="{FF2B5EF4-FFF2-40B4-BE49-F238E27FC236}">
                <a16:creationId xmlns:a16="http://schemas.microsoft.com/office/drawing/2014/main" id="{1EBC63CE-6396-C91E-D723-86936F41DB41}"/>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5385816" y="962012"/>
            <a:ext cx="6440424" cy="4878621"/>
          </a:xfrm>
          <a:prstGeom prst="rect">
            <a:avLst/>
          </a:prstGeom>
        </p:spPr>
      </p:pic>
    </p:spTree>
    <p:extLst>
      <p:ext uri="{BB962C8B-B14F-4D97-AF65-F5344CB8AC3E}">
        <p14:creationId xmlns:p14="http://schemas.microsoft.com/office/powerpoint/2010/main" val="1126474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101A3CC-D90A-2649-5F87-B4B75162A1E7}"/>
              </a:ext>
            </a:extLst>
          </p:cNvPr>
          <p:cNvPicPr>
            <a:picLocks noChangeAspect="1"/>
          </p:cNvPicPr>
          <p:nvPr/>
        </p:nvPicPr>
        <p:blipFill>
          <a:blip r:embed="rId2">
            <a:duotone>
              <a:schemeClr val="bg2">
                <a:shade val="45000"/>
                <a:satMod val="135000"/>
              </a:schemeClr>
              <a:prstClr val="white"/>
            </a:duotone>
          </a:blip>
          <a:srcRect t="11931" b="38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FBFA3E-3ACB-D154-6CF2-C97A1F11F7D4}"/>
              </a:ext>
            </a:extLst>
          </p:cNvPr>
          <p:cNvSpPr>
            <a:spLocks noGrp="1"/>
          </p:cNvSpPr>
          <p:nvPr>
            <p:ph type="title"/>
          </p:nvPr>
        </p:nvSpPr>
        <p:spPr>
          <a:xfrm>
            <a:off x="838200" y="365125"/>
            <a:ext cx="10515600" cy="1325563"/>
          </a:xfrm>
        </p:spPr>
        <p:txBody>
          <a:bodyPr>
            <a:normAutofit/>
          </a:bodyPr>
          <a:lstStyle/>
          <a:p>
            <a:r>
              <a:rPr lang="en-US" dirty="0"/>
              <a:t>Notebook Setup For This Course</a:t>
            </a:r>
          </a:p>
        </p:txBody>
      </p:sp>
      <p:graphicFrame>
        <p:nvGraphicFramePr>
          <p:cNvPr id="5" name="Content Placeholder 2">
            <a:extLst>
              <a:ext uri="{FF2B5EF4-FFF2-40B4-BE49-F238E27FC236}">
                <a16:creationId xmlns:a16="http://schemas.microsoft.com/office/drawing/2014/main" id="{8040AD01-1476-3121-45EE-A9BBC6F5EFD0}"/>
              </a:ext>
            </a:extLst>
          </p:cNvPr>
          <p:cNvGraphicFramePr>
            <a:graphicFrameLocks noGrp="1"/>
          </p:cNvGraphicFramePr>
          <p:nvPr>
            <p:ph idx="1"/>
            <p:extLst>
              <p:ext uri="{D42A27DB-BD31-4B8C-83A1-F6EECF244321}">
                <p14:modId xmlns:p14="http://schemas.microsoft.com/office/powerpoint/2010/main" val="6488315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571297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B7EF68D-9870-CA15-841C-A33BC306A1F2}"/>
              </a:ext>
            </a:extLst>
          </p:cNvPr>
          <p:cNvSpPr>
            <a:spLocks noGrp="1"/>
          </p:cNvSpPr>
          <p:nvPr>
            <p:ph type="title"/>
          </p:nvPr>
        </p:nvSpPr>
        <p:spPr>
          <a:xfrm>
            <a:off x="621792" y="1161288"/>
            <a:ext cx="3602736" cy="4526280"/>
          </a:xfrm>
        </p:spPr>
        <p:txBody>
          <a:bodyPr>
            <a:normAutofit/>
          </a:bodyPr>
          <a:lstStyle/>
          <a:p>
            <a:r>
              <a:rPr lang="en-US" sz="4000"/>
              <a:t>Homework</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F5EC11A0-51DB-7A3A-43CC-243F9A217727}"/>
              </a:ext>
            </a:extLst>
          </p:cNvPr>
          <p:cNvGraphicFramePr>
            <a:graphicFrameLocks noGrp="1"/>
          </p:cNvGraphicFramePr>
          <p:nvPr>
            <p:ph idx="1"/>
            <p:extLst>
              <p:ext uri="{D42A27DB-BD31-4B8C-83A1-F6EECF244321}">
                <p14:modId xmlns:p14="http://schemas.microsoft.com/office/powerpoint/2010/main" val="62784341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632094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D013D3-0E18-966E-C92C-9BB049DB0CD9}"/>
              </a:ext>
            </a:extLst>
          </p:cNvPr>
          <p:cNvSpPr>
            <a:spLocks noGrp="1"/>
          </p:cNvSpPr>
          <p:nvPr>
            <p:ph type="title"/>
          </p:nvPr>
        </p:nvSpPr>
        <p:spPr>
          <a:xfrm>
            <a:off x="841248" y="256032"/>
            <a:ext cx="10506456" cy="1014984"/>
          </a:xfrm>
        </p:spPr>
        <p:txBody>
          <a:bodyPr anchor="b">
            <a:normAutofit/>
          </a:bodyPr>
          <a:lstStyle/>
          <a:p>
            <a:r>
              <a:rPr lang="en-US" dirty="0"/>
              <a:t>Agenda</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2B25560-B10D-46A3-2197-680BD45B2406}"/>
              </a:ext>
            </a:extLst>
          </p:cNvPr>
          <p:cNvGraphicFramePr>
            <a:graphicFrameLocks noGrp="1"/>
          </p:cNvGraphicFramePr>
          <p:nvPr>
            <p:ph idx="1"/>
            <p:extLst>
              <p:ext uri="{D42A27DB-BD31-4B8C-83A1-F6EECF244321}">
                <p14:modId xmlns:p14="http://schemas.microsoft.com/office/powerpoint/2010/main" val="1543739786"/>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39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92D2FC-15EF-46BC-92D0-724C393B0B36}"/>
              </a:ext>
            </a:extLst>
          </p:cNvPr>
          <p:cNvSpPr>
            <a:spLocks noGrp="1"/>
          </p:cNvSpPr>
          <p:nvPr>
            <p:ph type="title"/>
          </p:nvPr>
        </p:nvSpPr>
        <p:spPr>
          <a:xfrm>
            <a:off x="841248" y="256032"/>
            <a:ext cx="10506456" cy="1014984"/>
          </a:xfrm>
        </p:spPr>
        <p:txBody>
          <a:bodyPr anchor="b">
            <a:normAutofit/>
          </a:bodyPr>
          <a:lstStyle/>
          <a:p>
            <a:r>
              <a:rPr lang="en-US" dirty="0"/>
              <a:t>About the course</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9760E24-6E61-EC43-3FE4-47BD499027F1}"/>
              </a:ext>
            </a:extLst>
          </p:cNvPr>
          <p:cNvGraphicFramePr>
            <a:graphicFrameLocks noGrp="1"/>
          </p:cNvGraphicFramePr>
          <p:nvPr>
            <p:ph idx="1"/>
            <p:extLst>
              <p:ext uri="{D42A27DB-BD31-4B8C-83A1-F6EECF244321}">
                <p14:modId xmlns:p14="http://schemas.microsoft.com/office/powerpoint/2010/main" val="167390881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496240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CAE54D-4E87-0F07-E08A-B31509F00641}"/>
              </a:ext>
            </a:extLst>
          </p:cNvPr>
          <p:cNvSpPr>
            <a:spLocks noGrp="1"/>
          </p:cNvSpPr>
          <p:nvPr>
            <p:ph type="title"/>
          </p:nvPr>
        </p:nvSpPr>
        <p:spPr>
          <a:xfrm>
            <a:off x="838200" y="365125"/>
            <a:ext cx="10515600" cy="1325563"/>
          </a:xfrm>
        </p:spPr>
        <p:txBody>
          <a:bodyPr>
            <a:normAutofit/>
          </a:bodyPr>
          <a:lstStyle/>
          <a:p>
            <a:pPr algn="ctr"/>
            <a:r>
              <a:rPr lang="en-US" dirty="0"/>
              <a:t>Use Cases At The VA</a:t>
            </a:r>
            <a:endParaRPr lang="en-US"/>
          </a:p>
        </p:txBody>
      </p:sp>
      <p:graphicFrame>
        <p:nvGraphicFramePr>
          <p:cNvPr id="5" name="Content Placeholder 2">
            <a:extLst>
              <a:ext uri="{FF2B5EF4-FFF2-40B4-BE49-F238E27FC236}">
                <a16:creationId xmlns:a16="http://schemas.microsoft.com/office/drawing/2014/main" id="{DD72B59A-038A-82C6-5548-2817070B0B84}"/>
              </a:ext>
            </a:extLst>
          </p:cNvPr>
          <p:cNvGraphicFramePr>
            <a:graphicFrameLocks noGrp="1"/>
          </p:cNvGraphicFramePr>
          <p:nvPr>
            <p:ph idx="1"/>
            <p:extLst>
              <p:ext uri="{D42A27DB-BD31-4B8C-83A1-F6EECF244321}">
                <p14:modId xmlns:p14="http://schemas.microsoft.com/office/powerpoint/2010/main" val="299696265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050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7015CB4-BDE8-540A-BD19-8D15027C4F16}"/>
              </a:ext>
            </a:extLst>
          </p:cNvPr>
          <p:cNvSpPr>
            <a:spLocks noGrp="1"/>
          </p:cNvSpPr>
          <p:nvPr>
            <p:ph type="title"/>
          </p:nvPr>
        </p:nvSpPr>
        <p:spPr>
          <a:xfrm>
            <a:off x="1115568" y="548640"/>
            <a:ext cx="10168128" cy="1179576"/>
          </a:xfrm>
        </p:spPr>
        <p:txBody>
          <a:bodyPr>
            <a:normAutofit/>
          </a:bodyPr>
          <a:lstStyle/>
          <a:p>
            <a:r>
              <a:rPr lang="en-US" sz="4000" dirty="0"/>
              <a:t>Grounding Your Data for Accurate Prompting</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diagram of a message&#10;&#10;Description automatically generated">
            <a:extLst>
              <a:ext uri="{FF2B5EF4-FFF2-40B4-BE49-F238E27FC236}">
                <a16:creationId xmlns:a16="http://schemas.microsoft.com/office/drawing/2014/main" id="{8B62DADF-E4E2-1C8B-4A31-05ED540AEFF4}"/>
              </a:ext>
            </a:extLst>
          </p:cNvPr>
          <p:cNvPicPr>
            <a:picLocks noChangeAspect="1"/>
          </p:cNvPicPr>
          <p:nvPr/>
        </p:nvPicPr>
        <p:blipFill>
          <a:blip r:embed="rId2">
            <a:extLst>
              <a:ext uri="{28A0092B-C50C-407E-A947-70E740481C1C}">
                <a14:useLocalDpi xmlns:a14="http://schemas.microsoft.com/office/drawing/2010/main" val="0"/>
              </a:ext>
            </a:extLst>
          </a:blip>
          <a:srcRect r="2" b="859"/>
          <a:stretch/>
        </p:blipFill>
        <p:spPr>
          <a:xfrm>
            <a:off x="908304" y="2478024"/>
            <a:ext cx="6009855" cy="3694176"/>
          </a:xfrm>
          <a:prstGeom prst="rect">
            <a:avLst/>
          </a:prstGeom>
        </p:spPr>
      </p:pic>
      <p:sp>
        <p:nvSpPr>
          <p:cNvPr id="3" name="Content Placeholder 2">
            <a:extLst>
              <a:ext uri="{FF2B5EF4-FFF2-40B4-BE49-F238E27FC236}">
                <a16:creationId xmlns:a16="http://schemas.microsoft.com/office/drawing/2014/main" id="{89B18C0E-0028-0661-03F9-095C4084B9FB}"/>
              </a:ext>
            </a:extLst>
          </p:cNvPr>
          <p:cNvSpPr>
            <a:spLocks noGrp="1"/>
          </p:cNvSpPr>
          <p:nvPr>
            <p:ph idx="1"/>
          </p:nvPr>
        </p:nvSpPr>
        <p:spPr>
          <a:xfrm>
            <a:off x="7411453" y="2478024"/>
            <a:ext cx="3872243" cy="3694176"/>
          </a:xfrm>
        </p:spPr>
        <p:txBody>
          <a:bodyPr anchor="ctr">
            <a:normAutofit/>
          </a:bodyPr>
          <a:lstStyle/>
          <a:p>
            <a:r>
              <a:rPr lang="en-US" sz="1800"/>
              <a:t>Three NLP relevant capabilities with prompting LLMs</a:t>
            </a:r>
          </a:p>
          <a:p>
            <a:pPr lvl="1"/>
            <a:r>
              <a:rPr lang="en-US" sz="1800"/>
              <a:t>Text Extraction</a:t>
            </a:r>
          </a:p>
          <a:p>
            <a:pPr lvl="1"/>
            <a:r>
              <a:rPr lang="en-US" sz="1800"/>
              <a:t>Summarization</a:t>
            </a:r>
          </a:p>
          <a:p>
            <a:pPr lvl="1"/>
            <a:r>
              <a:rPr lang="en-US" sz="1800"/>
              <a:t>Classification</a:t>
            </a:r>
          </a:p>
          <a:p>
            <a:endParaRPr lang="en-US" sz="1800"/>
          </a:p>
        </p:txBody>
      </p:sp>
    </p:spTree>
    <p:extLst>
      <p:ext uri="{BB962C8B-B14F-4D97-AF65-F5344CB8AC3E}">
        <p14:creationId xmlns:p14="http://schemas.microsoft.com/office/powerpoint/2010/main" val="202252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DA1F35B-C8F7-4A5A-9339-7DA4D785B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a:extLst>
              <a:ext uri="{FF2B5EF4-FFF2-40B4-BE49-F238E27FC236}">
                <a16:creationId xmlns:a16="http://schemas.microsoft.com/office/drawing/2014/main" id="{B2D4AD41-40DA-4A81-92F5-B6E3BA1ED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746107">
            <a:off x="8175088" y="457951"/>
            <a:ext cx="2987899" cy="2987899"/>
          </a:xfrm>
          <a:prstGeom prst="arc">
            <a:avLst>
              <a:gd name="adj1" fmla="val 14612914"/>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5588BB7-DF91-C946-9209-138B2B07EEE8}"/>
              </a:ext>
            </a:extLst>
          </p:cNvPr>
          <p:cNvSpPr>
            <a:spLocks noGrp="1"/>
          </p:cNvSpPr>
          <p:nvPr>
            <p:ph type="title"/>
          </p:nvPr>
        </p:nvSpPr>
        <p:spPr>
          <a:xfrm>
            <a:off x="838200" y="365125"/>
            <a:ext cx="10515600" cy="1325563"/>
          </a:xfrm>
        </p:spPr>
        <p:txBody>
          <a:bodyPr>
            <a:normAutofit/>
          </a:bodyPr>
          <a:lstStyle/>
          <a:p>
            <a:pPr algn="ctr"/>
            <a:r>
              <a:rPr lang="en-US"/>
              <a:t>Accuracy Assessments</a:t>
            </a:r>
          </a:p>
        </p:txBody>
      </p:sp>
      <p:graphicFrame>
        <p:nvGraphicFramePr>
          <p:cNvPr id="22" name="Content Placeholder 2">
            <a:extLst>
              <a:ext uri="{FF2B5EF4-FFF2-40B4-BE49-F238E27FC236}">
                <a16:creationId xmlns:a16="http://schemas.microsoft.com/office/drawing/2014/main" id="{6643F040-C15E-DF06-E704-93F1E84B0BE9}"/>
              </a:ext>
            </a:extLst>
          </p:cNvPr>
          <p:cNvGraphicFramePr>
            <a:graphicFrameLocks noGrp="1"/>
          </p:cNvGraphicFramePr>
          <p:nvPr>
            <p:ph idx="1"/>
            <p:extLst>
              <p:ext uri="{D42A27DB-BD31-4B8C-83A1-F6EECF244321}">
                <p14:modId xmlns:p14="http://schemas.microsoft.com/office/powerpoint/2010/main" val="278978832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42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08D750-9BF7-0460-159A-7B80BA7E1C01}"/>
              </a:ext>
            </a:extLst>
          </p:cNvPr>
          <p:cNvSpPr>
            <a:spLocks noGrp="1"/>
          </p:cNvSpPr>
          <p:nvPr>
            <p:ph type="title"/>
          </p:nvPr>
        </p:nvSpPr>
        <p:spPr>
          <a:xfrm>
            <a:off x="6412091" y="501651"/>
            <a:ext cx="4395340" cy="1716255"/>
          </a:xfrm>
        </p:spPr>
        <p:txBody>
          <a:bodyPr anchor="b">
            <a:normAutofit/>
          </a:bodyPr>
          <a:lstStyle/>
          <a:p>
            <a:r>
              <a:rPr lang="en-US" sz="5600"/>
              <a:t>Base Architecture </a:t>
            </a:r>
          </a:p>
        </p:txBody>
      </p:sp>
      <p:sp>
        <p:nvSpPr>
          <p:cNvPr id="8" name="Rectangle 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data storage system&#10;&#10;AI-generated content may be incorrect.">
            <a:extLst>
              <a:ext uri="{FF2B5EF4-FFF2-40B4-BE49-F238E27FC236}">
                <a16:creationId xmlns:a16="http://schemas.microsoft.com/office/drawing/2014/main" id="{461EEAB2-0176-2D4D-8BBD-2FA6547117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363" y="299509"/>
            <a:ext cx="5007185" cy="6258983"/>
          </a:xfrm>
          <a:prstGeom prst="rect">
            <a:avLst/>
          </a:prstGeom>
        </p:spPr>
      </p:pic>
      <p:sp>
        <p:nvSpPr>
          <p:cNvPr id="10" name="Content Placeholder 8">
            <a:extLst>
              <a:ext uri="{FF2B5EF4-FFF2-40B4-BE49-F238E27FC236}">
                <a16:creationId xmlns:a16="http://schemas.microsoft.com/office/drawing/2014/main" id="{3024DA4B-A393-D101-3588-928691AF36DF}"/>
              </a:ext>
            </a:extLst>
          </p:cNvPr>
          <p:cNvSpPr>
            <a:spLocks noGrp="1"/>
          </p:cNvSpPr>
          <p:nvPr>
            <p:ph idx="1"/>
          </p:nvPr>
        </p:nvSpPr>
        <p:spPr>
          <a:xfrm>
            <a:off x="6392583" y="2645922"/>
            <a:ext cx="4434721" cy="3710427"/>
          </a:xfrm>
        </p:spPr>
        <p:txBody>
          <a:bodyPr anchor="t">
            <a:normAutofit/>
          </a:bodyPr>
          <a:lstStyle/>
          <a:p>
            <a:r>
              <a:rPr lang="en-US" sz="2000" dirty="0">
                <a:solidFill>
                  <a:schemeClr val="tx1">
                    <a:alpha val="80000"/>
                  </a:schemeClr>
                </a:solidFill>
              </a:rPr>
              <a:t>The Synapse instance is reading data from the source, sending the data with a prompt to a model in the Azure OpenAI service and writing the result to the target.  </a:t>
            </a:r>
          </a:p>
          <a:p>
            <a:r>
              <a:rPr lang="en-US" sz="2000" dirty="0">
                <a:solidFill>
                  <a:schemeClr val="tx1">
                    <a:alpha val="80000"/>
                  </a:schemeClr>
                </a:solidFill>
              </a:rPr>
              <a:t>In the MAG environment, authentication to the Azure OpenAI service is by key only.  Hopefully, that will change soon.</a:t>
            </a:r>
          </a:p>
          <a:p>
            <a:r>
              <a:rPr lang="en-US" sz="2000" dirty="0">
                <a:solidFill>
                  <a:schemeClr val="tx1">
                    <a:alpha val="80000"/>
                  </a:schemeClr>
                </a:solidFill>
              </a:rPr>
              <a:t>The Azure Machine Learning instance is there for prompt engineering efforts.</a:t>
            </a:r>
          </a:p>
          <a:p>
            <a:endParaRPr lang="en-US" sz="2000" dirty="0">
              <a:solidFill>
                <a:schemeClr val="tx1">
                  <a:alpha val="80000"/>
                </a:schemeClr>
              </a:solidFill>
            </a:endParaRPr>
          </a:p>
        </p:txBody>
      </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585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EEDD03-D847-1EA9-0120-603F70E9E3B4}"/>
              </a:ext>
            </a:extLst>
          </p:cNvPr>
          <p:cNvSpPr>
            <a:spLocks noGrp="1"/>
          </p:cNvSpPr>
          <p:nvPr>
            <p:ph type="title"/>
          </p:nvPr>
        </p:nvSpPr>
        <p:spPr>
          <a:xfrm>
            <a:off x="686834" y="1153572"/>
            <a:ext cx="3200400" cy="4461163"/>
          </a:xfrm>
        </p:spPr>
        <p:txBody>
          <a:bodyPr>
            <a:normAutofit/>
          </a:bodyPr>
          <a:lstStyle/>
          <a:p>
            <a:r>
              <a:rPr lang="en-US">
                <a:solidFill>
                  <a:srgbClr val="FFFFFF"/>
                </a:solidFill>
              </a:rPr>
              <a:t>Azure OpenAI Models By Region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4BF2ABF-BF8F-FA1C-9A29-9783DC793C3E}"/>
              </a:ext>
            </a:extLst>
          </p:cNvPr>
          <p:cNvSpPr>
            <a:spLocks noGrp="1"/>
          </p:cNvSpPr>
          <p:nvPr>
            <p:ph idx="1"/>
          </p:nvPr>
        </p:nvSpPr>
        <p:spPr>
          <a:xfrm>
            <a:off x="4447308" y="591344"/>
            <a:ext cx="6906491" cy="5585619"/>
          </a:xfrm>
        </p:spPr>
        <p:txBody>
          <a:bodyPr anchor="ctr">
            <a:normAutofit fontScale="92500" lnSpcReduction="10000"/>
          </a:bodyPr>
          <a:lstStyle/>
          <a:p>
            <a:r>
              <a:rPr lang="en-US" dirty="0" err="1"/>
              <a:t>AzGov</a:t>
            </a:r>
            <a:endParaRPr lang="en-US" dirty="0"/>
          </a:p>
          <a:p>
            <a:pPr lvl="1"/>
            <a:r>
              <a:rPr lang="en-US" dirty="0"/>
              <a:t>gpt-35-turbo 300K TPM</a:t>
            </a:r>
          </a:p>
          <a:p>
            <a:pPr lvl="1"/>
            <a:r>
              <a:rPr lang="en-US" dirty="0"/>
              <a:t>gpt-4 80K TPM</a:t>
            </a:r>
          </a:p>
          <a:p>
            <a:pPr lvl="1"/>
            <a:r>
              <a:rPr lang="en-US" dirty="0"/>
              <a:t>gpt-4o 80K TPM</a:t>
            </a:r>
          </a:p>
          <a:p>
            <a:pPr lvl="1"/>
            <a:r>
              <a:rPr lang="en-US" dirty="0"/>
              <a:t>gpt-4o-mini 2M TPM</a:t>
            </a:r>
          </a:p>
          <a:p>
            <a:pPr lvl="1"/>
            <a:r>
              <a:rPr lang="en-US" dirty="0"/>
              <a:t>text-embedding-3-large 350K TPM</a:t>
            </a:r>
          </a:p>
          <a:p>
            <a:pPr lvl="1"/>
            <a:r>
              <a:rPr lang="en-US" dirty="0"/>
              <a:t>text-embedding-ada-002 350K TPM</a:t>
            </a:r>
          </a:p>
          <a:p>
            <a:r>
              <a:rPr lang="en-US" dirty="0" err="1"/>
              <a:t>VaGov</a:t>
            </a:r>
            <a:endParaRPr lang="en-US" dirty="0"/>
          </a:p>
          <a:p>
            <a:pPr lvl="1"/>
            <a:r>
              <a:rPr lang="en-US" dirty="0"/>
              <a:t>gpt-35-turbo 300K TPM</a:t>
            </a:r>
          </a:p>
          <a:p>
            <a:pPr lvl="1"/>
            <a:r>
              <a:rPr lang="en-US" dirty="0"/>
              <a:t>gpt-4 80K TPM</a:t>
            </a:r>
          </a:p>
          <a:p>
            <a:pPr lvl="1"/>
            <a:r>
              <a:rPr lang="en-US" dirty="0"/>
              <a:t>gpt-4o – 80K TPM</a:t>
            </a:r>
          </a:p>
          <a:p>
            <a:pPr lvl="1"/>
            <a:r>
              <a:rPr lang="en-US" dirty="0"/>
              <a:t>text-embedding-ada-002 350K TPM</a:t>
            </a:r>
          </a:p>
          <a:p>
            <a:r>
              <a:rPr lang="en-US" dirty="0"/>
              <a:t>You should be using either gpt-4o-mini or gpt-4o. gpt-35-turbo gives much poorer results and gpt-4 is too slow and expensive.</a:t>
            </a:r>
          </a:p>
          <a:p>
            <a:pPr lvl="1"/>
            <a:endParaRPr lang="en-US" dirty="0"/>
          </a:p>
          <a:p>
            <a:pPr lvl="1"/>
            <a:endParaRPr lang="en-US" dirty="0"/>
          </a:p>
        </p:txBody>
      </p:sp>
    </p:spTree>
    <p:extLst>
      <p:ext uri="{BB962C8B-B14F-4D97-AF65-F5344CB8AC3E}">
        <p14:creationId xmlns:p14="http://schemas.microsoft.com/office/powerpoint/2010/main" val="4278934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6D1A2CED-DA9B-4CCF-8215-CFC65FE71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562DFC44-A40C-4573-9230-B3EDB3EC8E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4AF5EC-E293-AA8E-56F2-E2122D07140C}"/>
              </a:ext>
            </a:extLst>
          </p:cNvPr>
          <p:cNvSpPr>
            <a:spLocks noGrp="1"/>
          </p:cNvSpPr>
          <p:nvPr>
            <p:ph type="title"/>
          </p:nvPr>
        </p:nvSpPr>
        <p:spPr>
          <a:xfrm>
            <a:off x="1115568" y="509521"/>
            <a:ext cx="10232136" cy="1014984"/>
          </a:xfrm>
        </p:spPr>
        <p:txBody>
          <a:bodyPr>
            <a:normAutofit/>
          </a:bodyPr>
          <a:lstStyle/>
          <a:p>
            <a:r>
              <a:rPr lang="en-US" sz="4000"/>
              <a:t>Azure OpenAI Costs</a:t>
            </a:r>
          </a:p>
        </p:txBody>
      </p:sp>
      <p:sp>
        <p:nvSpPr>
          <p:cNvPr id="8" name="Rectangle 7">
            <a:extLst>
              <a:ext uri="{FF2B5EF4-FFF2-40B4-BE49-F238E27FC236}">
                <a16:creationId xmlns:a16="http://schemas.microsoft.com/office/drawing/2014/main" id="{15589D35-CF9F-4DE9-A792-8571A09E9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658327"/>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0" name="Content Placeholder 2">
            <a:extLst>
              <a:ext uri="{FF2B5EF4-FFF2-40B4-BE49-F238E27FC236}">
                <a16:creationId xmlns:a16="http://schemas.microsoft.com/office/drawing/2014/main" id="{96A80693-D0BD-F270-E5F4-670B9B48F153}"/>
              </a:ext>
            </a:extLst>
          </p:cNvPr>
          <p:cNvGraphicFramePr>
            <a:graphicFrameLocks noGrp="1"/>
          </p:cNvGraphicFramePr>
          <p:nvPr>
            <p:ph idx="1"/>
            <p:extLst>
              <p:ext uri="{D42A27DB-BD31-4B8C-83A1-F6EECF244321}">
                <p14:modId xmlns:p14="http://schemas.microsoft.com/office/powerpoint/2010/main" val="1010969355"/>
              </p:ext>
            </p:extLst>
          </p:nvPr>
        </p:nvGraphicFramePr>
        <p:xfrm>
          <a:off x="1115568" y="1673352"/>
          <a:ext cx="10232136" cy="43342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851670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2597</TotalTime>
  <Words>756</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Inference At Scale Week 1</vt:lpstr>
      <vt:lpstr>Agenda</vt:lpstr>
      <vt:lpstr>About the course</vt:lpstr>
      <vt:lpstr>Use Cases At The VA</vt:lpstr>
      <vt:lpstr>Grounding Your Data for Accurate Prompting</vt:lpstr>
      <vt:lpstr>Accuracy Assessments</vt:lpstr>
      <vt:lpstr>Base Architecture </vt:lpstr>
      <vt:lpstr>Azure OpenAI Models By Region</vt:lpstr>
      <vt:lpstr>Azure OpenAI Costs</vt:lpstr>
      <vt:lpstr>Azure OpenAI Cost Calculator</vt:lpstr>
      <vt:lpstr>Estimating Tokens In Your Dataset</vt:lpstr>
      <vt:lpstr>Azure OpenAI Capacity Planning</vt:lpstr>
      <vt:lpstr>Notebook Setup For This Course</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Slentz</dc:creator>
  <cp:lastModifiedBy>Michael Slentz</cp:lastModifiedBy>
  <cp:revision>1</cp:revision>
  <dcterms:created xsi:type="dcterms:W3CDTF">2025-01-13T22:28:12Z</dcterms:created>
  <dcterms:modified xsi:type="dcterms:W3CDTF">2025-01-20T19:13:11Z</dcterms:modified>
</cp:coreProperties>
</file>