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Slentz" userId="8bbb6d01-dc12-44a1-b2c6-a85841ce0e5a" providerId="ADAL" clId="{7B96BB7A-225E-4CEA-94CE-6A8456DD41A0}"/>
    <pc:docChg chg="undo custSel addSld delSld modSld">
      <pc:chgData name="Michael Slentz" userId="8bbb6d01-dc12-44a1-b2c6-a85841ce0e5a" providerId="ADAL" clId="{7B96BB7A-225E-4CEA-94CE-6A8456DD41A0}" dt="2025-01-20T19:19:23.390" v="1344" actId="26606"/>
      <pc:docMkLst>
        <pc:docMk/>
      </pc:docMkLst>
      <pc:sldChg chg="modSp mod">
        <pc:chgData name="Michael Slentz" userId="8bbb6d01-dc12-44a1-b2c6-a85841ce0e5a" providerId="ADAL" clId="{7B96BB7A-225E-4CEA-94CE-6A8456DD41A0}" dt="2025-01-20T16:48:49.681" v="12" actId="20577"/>
        <pc:sldMkLst>
          <pc:docMk/>
          <pc:sldMk cId="3129366434" sldId="256"/>
        </pc:sldMkLst>
        <pc:spChg chg="mod">
          <ac:chgData name="Michael Slentz" userId="8bbb6d01-dc12-44a1-b2c6-a85841ce0e5a" providerId="ADAL" clId="{7B96BB7A-225E-4CEA-94CE-6A8456DD41A0}" dt="2025-01-20T16:48:49.681" v="12" actId="20577"/>
          <ac:spMkLst>
            <pc:docMk/>
            <pc:sldMk cId="3129366434" sldId="256"/>
            <ac:spMk id="2" creationId="{C8709BA4-CE1D-B50C-490C-8E235E201B6B}"/>
          </ac:spMkLst>
        </pc:spChg>
      </pc:sldChg>
      <pc:sldChg chg="del">
        <pc:chgData name="Michael Slentz" userId="8bbb6d01-dc12-44a1-b2c6-a85841ce0e5a" providerId="ADAL" clId="{7B96BB7A-225E-4CEA-94CE-6A8456DD41A0}" dt="2025-01-20T16:48:47.137" v="10" actId="47"/>
        <pc:sldMkLst>
          <pc:docMk/>
          <pc:sldMk cId="15939818" sldId="257"/>
        </pc:sldMkLst>
      </pc:sldChg>
      <pc:sldChg chg="addSp delSp modSp new mod setBg">
        <pc:chgData name="Michael Slentz" userId="8bbb6d01-dc12-44a1-b2c6-a85841ce0e5a" providerId="ADAL" clId="{7B96BB7A-225E-4CEA-94CE-6A8456DD41A0}" dt="2025-01-20T17:15:35.465" v="252" actId="26606"/>
        <pc:sldMkLst>
          <pc:docMk/>
          <pc:sldMk cId="730635539" sldId="257"/>
        </pc:sldMkLst>
        <pc:spChg chg="mod">
          <ac:chgData name="Michael Slentz" userId="8bbb6d01-dc12-44a1-b2c6-a85841ce0e5a" providerId="ADAL" clId="{7B96BB7A-225E-4CEA-94CE-6A8456DD41A0}" dt="2025-01-20T17:15:35.465" v="252" actId="26606"/>
          <ac:spMkLst>
            <pc:docMk/>
            <pc:sldMk cId="730635539" sldId="257"/>
            <ac:spMk id="2" creationId="{ED8AFA87-588B-D3F6-FAD0-E7ED881B8341}"/>
          </ac:spMkLst>
        </pc:spChg>
        <pc:spChg chg="del mod">
          <ac:chgData name="Michael Slentz" userId="8bbb6d01-dc12-44a1-b2c6-a85841ce0e5a" providerId="ADAL" clId="{7B96BB7A-225E-4CEA-94CE-6A8456DD41A0}" dt="2025-01-20T17:15:35.465" v="252" actId="26606"/>
          <ac:spMkLst>
            <pc:docMk/>
            <pc:sldMk cId="730635539" sldId="257"/>
            <ac:spMk id="3" creationId="{BD2F6515-58EB-E37F-0111-27C1143D81F7}"/>
          </ac:spMkLst>
        </pc:spChg>
        <pc:spChg chg="add">
          <ac:chgData name="Michael Slentz" userId="8bbb6d01-dc12-44a1-b2c6-a85841ce0e5a" providerId="ADAL" clId="{7B96BB7A-225E-4CEA-94CE-6A8456DD41A0}" dt="2025-01-20T17:15:35.465" v="252" actId="26606"/>
          <ac:spMkLst>
            <pc:docMk/>
            <pc:sldMk cId="730635539" sldId="257"/>
            <ac:spMk id="9" creationId="{35DB3719-6FDC-4E5D-891D-FF40B7300F64}"/>
          </ac:spMkLst>
        </pc:spChg>
        <pc:spChg chg="add">
          <ac:chgData name="Michael Slentz" userId="8bbb6d01-dc12-44a1-b2c6-a85841ce0e5a" providerId="ADAL" clId="{7B96BB7A-225E-4CEA-94CE-6A8456DD41A0}" dt="2025-01-20T17:15:35.465" v="252" actId="26606"/>
          <ac:spMkLst>
            <pc:docMk/>
            <pc:sldMk cId="730635539" sldId="257"/>
            <ac:spMk id="11" creationId="{E0CBAC23-2E3F-4A90-BA59-F8299F6A5439}"/>
          </ac:spMkLst>
        </pc:spChg>
        <pc:graphicFrameChg chg="add">
          <ac:chgData name="Michael Slentz" userId="8bbb6d01-dc12-44a1-b2c6-a85841ce0e5a" providerId="ADAL" clId="{7B96BB7A-225E-4CEA-94CE-6A8456DD41A0}" dt="2025-01-20T17:15:35.465" v="252" actId="26606"/>
          <ac:graphicFrameMkLst>
            <pc:docMk/>
            <pc:sldMk cId="730635539" sldId="257"/>
            <ac:graphicFrameMk id="5" creationId="{13D51B74-9138-8D5C-1C32-7F408D83FFB6}"/>
          </ac:graphicFrameMkLst>
        </pc:graphicFrameChg>
      </pc:sldChg>
      <pc:sldChg chg="del">
        <pc:chgData name="Michael Slentz" userId="8bbb6d01-dc12-44a1-b2c6-a85841ce0e5a" providerId="ADAL" clId="{7B96BB7A-225E-4CEA-94CE-6A8456DD41A0}" dt="2025-01-20T16:48:40.320" v="0" actId="47"/>
        <pc:sldMkLst>
          <pc:docMk/>
          <pc:sldMk cId="1849624044" sldId="258"/>
        </pc:sldMkLst>
      </pc:sldChg>
      <pc:sldChg chg="addSp delSp modSp new mod setBg">
        <pc:chgData name="Michael Slentz" userId="8bbb6d01-dc12-44a1-b2c6-a85841ce0e5a" providerId="ADAL" clId="{7B96BB7A-225E-4CEA-94CE-6A8456DD41A0}" dt="2025-01-20T17:15:42.334" v="253" actId="26606"/>
        <pc:sldMkLst>
          <pc:docMk/>
          <pc:sldMk cId="2457129734" sldId="258"/>
        </pc:sldMkLst>
        <pc:spChg chg="mod">
          <ac:chgData name="Michael Slentz" userId="8bbb6d01-dc12-44a1-b2c6-a85841ce0e5a" providerId="ADAL" clId="{7B96BB7A-225E-4CEA-94CE-6A8456DD41A0}" dt="2025-01-20T17:15:42.334" v="253" actId="26606"/>
          <ac:spMkLst>
            <pc:docMk/>
            <pc:sldMk cId="2457129734" sldId="258"/>
            <ac:spMk id="2" creationId="{C2FBFA3E-3ACB-D154-6CF2-C97A1F11F7D4}"/>
          </ac:spMkLst>
        </pc:spChg>
        <pc:spChg chg="del mod">
          <ac:chgData name="Michael Slentz" userId="8bbb6d01-dc12-44a1-b2c6-a85841ce0e5a" providerId="ADAL" clId="{7B96BB7A-225E-4CEA-94CE-6A8456DD41A0}" dt="2025-01-20T17:15:42.334" v="253" actId="26606"/>
          <ac:spMkLst>
            <pc:docMk/>
            <pc:sldMk cId="2457129734" sldId="258"/>
            <ac:spMk id="3" creationId="{2AB4E623-C03E-A33C-2031-C8BEB5B8CDCD}"/>
          </ac:spMkLst>
        </pc:spChg>
        <pc:spChg chg="add">
          <ac:chgData name="Michael Slentz" userId="8bbb6d01-dc12-44a1-b2c6-a85841ce0e5a" providerId="ADAL" clId="{7B96BB7A-225E-4CEA-94CE-6A8456DD41A0}" dt="2025-01-20T17:15:42.334" v="253" actId="26606"/>
          <ac:spMkLst>
            <pc:docMk/>
            <pc:sldMk cId="2457129734" sldId="258"/>
            <ac:spMk id="9" creationId="{DA8886A6-5426-494B-96D8-D962D2BA0818}"/>
          </ac:spMkLst>
        </pc:spChg>
        <pc:spChg chg="add">
          <ac:chgData name="Michael Slentz" userId="8bbb6d01-dc12-44a1-b2c6-a85841ce0e5a" providerId="ADAL" clId="{7B96BB7A-225E-4CEA-94CE-6A8456DD41A0}" dt="2025-01-20T17:15:42.334" v="253" actId="26606"/>
          <ac:spMkLst>
            <pc:docMk/>
            <pc:sldMk cId="2457129734" sldId="258"/>
            <ac:spMk id="11" creationId="{AA3ED336-C09E-46E8-9774-B977D15FC5E0}"/>
          </ac:spMkLst>
        </pc:spChg>
        <pc:graphicFrameChg chg="add">
          <ac:chgData name="Michael Slentz" userId="8bbb6d01-dc12-44a1-b2c6-a85841ce0e5a" providerId="ADAL" clId="{7B96BB7A-225E-4CEA-94CE-6A8456DD41A0}" dt="2025-01-20T17:15:42.334" v="253" actId="26606"/>
          <ac:graphicFrameMkLst>
            <pc:docMk/>
            <pc:sldMk cId="2457129734" sldId="258"/>
            <ac:graphicFrameMk id="5" creationId="{8B0CF977-65DB-C90C-0ACE-2767D24B8707}"/>
          </ac:graphicFrameMkLst>
        </pc:graphicFrameChg>
      </pc:sldChg>
      <pc:sldChg chg="addSp modSp new mod setBg">
        <pc:chgData name="Michael Slentz" userId="8bbb6d01-dc12-44a1-b2c6-a85841ce0e5a" providerId="ADAL" clId="{7B96BB7A-225E-4CEA-94CE-6A8456DD41A0}" dt="2025-01-20T18:45:46.574" v="281" actId="26606"/>
        <pc:sldMkLst>
          <pc:docMk/>
          <pc:sldMk cId="2788395414" sldId="259"/>
        </pc:sldMkLst>
        <pc:spChg chg="mod">
          <ac:chgData name="Michael Slentz" userId="8bbb6d01-dc12-44a1-b2c6-a85841ce0e5a" providerId="ADAL" clId="{7B96BB7A-225E-4CEA-94CE-6A8456DD41A0}" dt="2025-01-20T18:45:46.574" v="281" actId="26606"/>
          <ac:spMkLst>
            <pc:docMk/>
            <pc:sldMk cId="2788395414" sldId="259"/>
            <ac:spMk id="2" creationId="{F092ED3A-C8FC-3C5D-9A98-021BC0CEF41B}"/>
          </ac:spMkLst>
        </pc:spChg>
        <pc:spChg chg="mod">
          <ac:chgData name="Michael Slentz" userId="8bbb6d01-dc12-44a1-b2c6-a85841ce0e5a" providerId="ADAL" clId="{7B96BB7A-225E-4CEA-94CE-6A8456DD41A0}" dt="2025-01-20T18:45:46.574" v="281" actId="26606"/>
          <ac:spMkLst>
            <pc:docMk/>
            <pc:sldMk cId="2788395414" sldId="259"/>
            <ac:spMk id="3" creationId="{B2EAAD74-180A-176F-ABB1-CFDECDC66BA3}"/>
          </ac:spMkLst>
        </pc:spChg>
        <pc:spChg chg="add">
          <ac:chgData name="Michael Slentz" userId="8bbb6d01-dc12-44a1-b2c6-a85841ce0e5a" providerId="ADAL" clId="{7B96BB7A-225E-4CEA-94CE-6A8456DD41A0}" dt="2025-01-20T18:45:46.574" v="281" actId="26606"/>
          <ac:spMkLst>
            <pc:docMk/>
            <pc:sldMk cId="2788395414" sldId="259"/>
            <ac:spMk id="8" creationId="{100EDD19-6802-4EC3-95CE-CFFAB042CFD6}"/>
          </ac:spMkLst>
        </pc:spChg>
        <pc:spChg chg="add">
          <ac:chgData name="Michael Slentz" userId="8bbb6d01-dc12-44a1-b2c6-a85841ce0e5a" providerId="ADAL" clId="{7B96BB7A-225E-4CEA-94CE-6A8456DD41A0}" dt="2025-01-20T18:45:46.574" v="281" actId="26606"/>
          <ac:spMkLst>
            <pc:docMk/>
            <pc:sldMk cId="2788395414" sldId="259"/>
            <ac:spMk id="10" creationId="{DB17E863-922E-4C26-BD64-E8FD41D28661}"/>
          </ac:spMkLst>
        </pc:spChg>
      </pc:sldChg>
      <pc:sldChg chg="del">
        <pc:chgData name="Michael Slentz" userId="8bbb6d01-dc12-44a1-b2c6-a85841ce0e5a" providerId="ADAL" clId="{7B96BB7A-225E-4CEA-94CE-6A8456DD41A0}" dt="2025-01-20T16:48:42.683" v="3" actId="47"/>
        <pc:sldMkLst>
          <pc:docMk/>
          <pc:sldMk cId="2981426373" sldId="259"/>
        </pc:sldMkLst>
      </pc:sldChg>
      <pc:sldChg chg="del">
        <pc:chgData name="Michael Slentz" userId="8bbb6d01-dc12-44a1-b2c6-a85841ce0e5a" providerId="ADAL" clId="{7B96BB7A-225E-4CEA-94CE-6A8456DD41A0}" dt="2025-01-20T16:48:41.791" v="1" actId="47"/>
        <pc:sldMkLst>
          <pc:docMk/>
          <pc:sldMk cId="85050877" sldId="260"/>
        </pc:sldMkLst>
      </pc:sldChg>
      <pc:sldChg chg="addSp delSp modSp new mod setBg">
        <pc:chgData name="Michael Slentz" userId="8bbb6d01-dc12-44a1-b2c6-a85841ce0e5a" providerId="ADAL" clId="{7B96BB7A-225E-4CEA-94CE-6A8456DD41A0}" dt="2025-01-20T18:49:46.824" v="642" actId="26606"/>
        <pc:sldMkLst>
          <pc:docMk/>
          <pc:sldMk cId="3992772094" sldId="260"/>
        </pc:sldMkLst>
        <pc:spChg chg="mo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2" creationId="{893A69C6-5A16-CE9F-82FA-3201B3AE00BA}"/>
          </ac:spMkLst>
        </pc:spChg>
        <pc:spChg chg="add del mo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3" creationId="{DCE6D675-BA5D-FA37-C567-CF28DC2DE320}"/>
          </ac:spMkLst>
        </pc:spChg>
        <pc:spChg chg="ad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6" creationId="{7517A47C-B2E5-4B79-8061-D74B1311AF6E}"/>
          </ac:spMkLst>
        </pc:spChg>
        <pc:spChg chg="ad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7" creationId="{C505E780-2083-4CB5-A42A-5E0E2908ECC3}"/>
          </ac:spMkLst>
        </pc:spChg>
        <pc:spChg chg="ad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8" creationId="{D2C0AE1C-0118-41AE-8A10-7CDCBF10E96F}"/>
          </ac:spMkLst>
        </pc:spChg>
        <pc:spChg chg="add del">
          <ac:chgData name="Michael Slentz" userId="8bbb6d01-dc12-44a1-b2c6-a85841ce0e5a" providerId="ADAL" clId="{7B96BB7A-225E-4CEA-94CE-6A8456DD41A0}" dt="2025-01-20T18:49:30.323" v="641" actId="26606"/>
          <ac:spMkLst>
            <pc:docMk/>
            <pc:sldMk cId="3992772094" sldId="260"/>
            <ac:spMk id="9" creationId="{53B021B3-DE93-4AB7-8A18-CF5F1CED88B8}"/>
          </ac:spMkLst>
        </pc:spChg>
        <pc:spChg chg="add del">
          <ac:chgData name="Michael Slentz" userId="8bbb6d01-dc12-44a1-b2c6-a85841ce0e5a" providerId="ADAL" clId="{7B96BB7A-225E-4CEA-94CE-6A8456DD41A0}" dt="2025-01-20T18:49:30.323" v="641" actId="26606"/>
          <ac:spMkLst>
            <pc:docMk/>
            <pc:sldMk cId="3992772094" sldId="260"/>
            <ac:spMk id="11" creationId="{52D502E5-F6B4-4D58-B4AE-FC466FF15EE8}"/>
          </ac:spMkLst>
        </pc:spChg>
        <pc:spChg chg="add del">
          <ac:chgData name="Michael Slentz" userId="8bbb6d01-dc12-44a1-b2c6-a85841ce0e5a" providerId="ADAL" clId="{7B96BB7A-225E-4CEA-94CE-6A8456DD41A0}" dt="2025-01-20T18:49:30.323" v="641" actId="26606"/>
          <ac:spMkLst>
            <pc:docMk/>
            <pc:sldMk cId="3992772094" sldId="260"/>
            <ac:spMk id="13" creationId="{9DECDBF4-02B6-4BB4-B65B-B8107AD6A9E8}"/>
          </ac:spMkLst>
        </pc:spChg>
        <pc:spChg chg="add">
          <ac:chgData name="Michael Slentz" userId="8bbb6d01-dc12-44a1-b2c6-a85841ce0e5a" providerId="ADAL" clId="{7B96BB7A-225E-4CEA-94CE-6A8456DD41A0}" dt="2025-01-20T18:49:46.824" v="642" actId="26606"/>
          <ac:spMkLst>
            <pc:docMk/>
            <pc:sldMk cId="3992772094" sldId="260"/>
            <ac:spMk id="15" creationId="{463EEC44-1BA3-44ED-81FC-A644B04B2A44}"/>
          </ac:spMkLst>
        </pc:spChg>
        <pc:graphicFrameChg chg="add del">
          <ac:chgData name="Michael Slentz" userId="8bbb6d01-dc12-44a1-b2c6-a85841ce0e5a" providerId="ADAL" clId="{7B96BB7A-225E-4CEA-94CE-6A8456DD41A0}" dt="2025-01-20T18:49:30.323" v="641" actId="26606"/>
          <ac:graphicFrameMkLst>
            <pc:docMk/>
            <pc:sldMk cId="3992772094" sldId="260"/>
            <ac:graphicFrameMk id="5" creationId="{76B5F804-EE3E-4AC3-4788-68C0ABECB075}"/>
          </ac:graphicFrameMkLst>
        </pc:graphicFrameChg>
        <pc:graphicFrameChg chg="add">
          <ac:chgData name="Michael Slentz" userId="8bbb6d01-dc12-44a1-b2c6-a85841ce0e5a" providerId="ADAL" clId="{7B96BB7A-225E-4CEA-94CE-6A8456DD41A0}" dt="2025-01-20T18:49:46.824" v="642" actId="26606"/>
          <ac:graphicFrameMkLst>
            <pc:docMk/>
            <pc:sldMk cId="3992772094" sldId="260"/>
            <ac:graphicFrameMk id="10" creationId="{8CEECBCB-06F0-B249-125E-1C0DFD4AD942}"/>
          </ac:graphicFrameMkLst>
        </pc:graphicFrameChg>
      </pc:sldChg>
      <pc:sldChg chg="del">
        <pc:chgData name="Michael Slentz" userId="8bbb6d01-dc12-44a1-b2c6-a85841ce0e5a" providerId="ADAL" clId="{7B96BB7A-225E-4CEA-94CE-6A8456DD41A0}" dt="2025-01-20T16:48:45.717" v="9" actId="47"/>
        <pc:sldMkLst>
          <pc:docMk/>
          <pc:sldMk cId="1126474992" sldId="261"/>
        </pc:sldMkLst>
      </pc:sldChg>
      <pc:sldChg chg="modSp new del mod">
        <pc:chgData name="Michael Slentz" userId="8bbb6d01-dc12-44a1-b2c6-a85841ce0e5a" providerId="ADAL" clId="{7B96BB7A-225E-4CEA-94CE-6A8456DD41A0}" dt="2025-01-20T19:12:56.742" v="917" actId="2696"/>
        <pc:sldMkLst>
          <pc:docMk/>
          <pc:sldMk cId="1763209475" sldId="261"/>
        </pc:sldMkLst>
        <pc:spChg chg="mod">
          <ac:chgData name="Michael Slentz" userId="8bbb6d01-dc12-44a1-b2c6-a85841ce0e5a" providerId="ADAL" clId="{7B96BB7A-225E-4CEA-94CE-6A8456DD41A0}" dt="2025-01-20T19:01:22.094" v="653" actId="20577"/>
          <ac:spMkLst>
            <pc:docMk/>
            <pc:sldMk cId="1763209475" sldId="261"/>
            <ac:spMk id="2" creationId="{6B7EF68D-9870-CA15-841C-A33BC306A1F2}"/>
          </ac:spMkLst>
        </pc:spChg>
        <pc:spChg chg="mod">
          <ac:chgData name="Michael Slentz" userId="8bbb6d01-dc12-44a1-b2c6-a85841ce0e5a" providerId="ADAL" clId="{7B96BB7A-225E-4CEA-94CE-6A8456DD41A0}" dt="2025-01-20T19:07:41.965" v="916" actId="20577"/>
          <ac:spMkLst>
            <pc:docMk/>
            <pc:sldMk cId="1763209475" sldId="261"/>
            <ac:spMk id="3" creationId="{4B0FEBC0-5971-5851-954A-EC1AF8BF381D}"/>
          </ac:spMkLst>
        </pc:spChg>
      </pc:sldChg>
      <pc:sldChg chg="addSp delSp modSp new mod setBg">
        <pc:chgData name="Michael Slentz" userId="8bbb6d01-dc12-44a1-b2c6-a85841ce0e5a" providerId="ADAL" clId="{7B96BB7A-225E-4CEA-94CE-6A8456DD41A0}" dt="2025-01-20T19:19:23.390" v="1344" actId="26606"/>
        <pc:sldMkLst>
          <pc:docMk/>
          <pc:sldMk cId="2528082442" sldId="261"/>
        </pc:sldMkLst>
        <pc:spChg chg="mod">
          <ac:chgData name="Michael Slentz" userId="8bbb6d01-dc12-44a1-b2c6-a85841ce0e5a" providerId="ADAL" clId="{7B96BB7A-225E-4CEA-94CE-6A8456DD41A0}" dt="2025-01-20T19:19:23.390" v="1344" actId="26606"/>
          <ac:spMkLst>
            <pc:docMk/>
            <pc:sldMk cId="2528082442" sldId="261"/>
            <ac:spMk id="2" creationId="{C5BA4D42-B481-5F0E-2EBE-50C61737994B}"/>
          </ac:spMkLst>
        </pc:spChg>
        <pc:spChg chg="del mod">
          <ac:chgData name="Michael Slentz" userId="8bbb6d01-dc12-44a1-b2c6-a85841ce0e5a" providerId="ADAL" clId="{7B96BB7A-225E-4CEA-94CE-6A8456DD41A0}" dt="2025-01-20T19:19:23.390" v="1344" actId="26606"/>
          <ac:spMkLst>
            <pc:docMk/>
            <pc:sldMk cId="2528082442" sldId="261"/>
            <ac:spMk id="3" creationId="{99B3D9CE-B1C1-DB7D-91C7-ED283148835A}"/>
          </ac:spMkLst>
        </pc:spChg>
        <pc:spChg chg="add">
          <ac:chgData name="Michael Slentz" userId="8bbb6d01-dc12-44a1-b2c6-a85841ce0e5a" providerId="ADAL" clId="{7B96BB7A-225E-4CEA-94CE-6A8456DD41A0}" dt="2025-01-20T19:19:23.390" v="1344" actId="26606"/>
          <ac:spMkLst>
            <pc:docMk/>
            <pc:sldMk cId="2528082442" sldId="261"/>
            <ac:spMk id="9" creationId="{7301F447-EEF7-48F5-AF73-7566EE7F64AD}"/>
          </ac:spMkLst>
        </pc:spChg>
        <pc:spChg chg="add">
          <ac:chgData name="Michael Slentz" userId="8bbb6d01-dc12-44a1-b2c6-a85841ce0e5a" providerId="ADAL" clId="{7B96BB7A-225E-4CEA-94CE-6A8456DD41A0}" dt="2025-01-20T19:19:23.390" v="1344" actId="26606"/>
          <ac:spMkLst>
            <pc:docMk/>
            <pc:sldMk cId="2528082442" sldId="261"/>
            <ac:spMk id="11" creationId="{F7117410-A2A4-4085-9ADC-46744551DBDE}"/>
          </ac:spMkLst>
        </pc:spChg>
        <pc:spChg chg="add">
          <ac:chgData name="Michael Slentz" userId="8bbb6d01-dc12-44a1-b2c6-a85841ce0e5a" providerId="ADAL" clId="{7B96BB7A-225E-4CEA-94CE-6A8456DD41A0}" dt="2025-01-20T19:19:23.390" v="1344" actId="26606"/>
          <ac:spMkLst>
            <pc:docMk/>
            <pc:sldMk cId="2528082442" sldId="261"/>
            <ac:spMk id="13" creationId="{99F74EB5-E547-4FB4-95F5-BCC788F3C4A0}"/>
          </ac:spMkLst>
        </pc:spChg>
        <pc:graphicFrameChg chg="add">
          <ac:chgData name="Michael Slentz" userId="8bbb6d01-dc12-44a1-b2c6-a85841ce0e5a" providerId="ADAL" clId="{7B96BB7A-225E-4CEA-94CE-6A8456DD41A0}" dt="2025-01-20T19:19:23.390" v="1344" actId="26606"/>
          <ac:graphicFrameMkLst>
            <pc:docMk/>
            <pc:sldMk cId="2528082442" sldId="261"/>
            <ac:graphicFrameMk id="5" creationId="{87B4F6EB-B44E-D256-311F-B86ED5E913DF}"/>
          </ac:graphicFrameMkLst>
        </pc:graphicFrameChg>
      </pc:sldChg>
      <pc:sldChg chg="del">
        <pc:chgData name="Michael Slentz" userId="8bbb6d01-dc12-44a1-b2c6-a85841ce0e5a" providerId="ADAL" clId="{7B96BB7A-225E-4CEA-94CE-6A8456DD41A0}" dt="2025-01-20T16:48:42.415" v="2" actId="47"/>
        <pc:sldMkLst>
          <pc:docMk/>
          <pc:sldMk cId="202252925" sldId="262"/>
        </pc:sldMkLst>
      </pc:sldChg>
      <pc:sldChg chg="del">
        <pc:chgData name="Michael Slentz" userId="8bbb6d01-dc12-44a1-b2c6-a85841ce0e5a" providerId="ADAL" clId="{7B96BB7A-225E-4CEA-94CE-6A8456DD41A0}" dt="2025-01-20T16:48:43.736" v="5" actId="47"/>
        <pc:sldMkLst>
          <pc:docMk/>
          <pc:sldMk cId="4278934787" sldId="263"/>
        </pc:sldMkLst>
      </pc:sldChg>
      <pc:sldChg chg="del">
        <pc:chgData name="Michael Slentz" userId="8bbb6d01-dc12-44a1-b2c6-a85841ce0e5a" providerId="ADAL" clId="{7B96BB7A-225E-4CEA-94CE-6A8456DD41A0}" dt="2025-01-20T16:48:43.293" v="4" actId="47"/>
        <pc:sldMkLst>
          <pc:docMk/>
          <pc:sldMk cId="2585854897" sldId="264"/>
        </pc:sldMkLst>
      </pc:sldChg>
      <pc:sldChg chg="del">
        <pc:chgData name="Michael Slentz" userId="8bbb6d01-dc12-44a1-b2c6-a85841ce0e5a" providerId="ADAL" clId="{7B96BB7A-225E-4CEA-94CE-6A8456DD41A0}" dt="2025-01-20T16:48:44.193" v="6" actId="47"/>
        <pc:sldMkLst>
          <pc:docMk/>
          <pc:sldMk cId="2685167028" sldId="265"/>
        </pc:sldMkLst>
      </pc:sldChg>
      <pc:sldChg chg="del">
        <pc:chgData name="Michael Slentz" userId="8bbb6d01-dc12-44a1-b2c6-a85841ce0e5a" providerId="ADAL" clId="{7B96BB7A-225E-4CEA-94CE-6A8456DD41A0}" dt="2025-01-20T16:48:44.621" v="7" actId="47"/>
        <pc:sldMkLst>
          <pc:docMk/>
          <pc:sldMk cId="2609297464" sldId="266"/>
        </pc:sldMkLst>
      </pc:sldChg>
      <pc:sldChg chg="del">
        <pc:chgData name="Michael Slentz" userId="8bbb6d01-dc12-44a1-b2c6-a85841ce0e5a" providerId="ADAL" clId="{7B96BB7A-225E-4CEA-94CE-6A8456DD41A0}" dt="2025-01-20T16:48:44.823" v="8" actId="47"/>
        <pc:sldMkLst>
          <pc:docMk/>
          <pc:sldMk cId="4065244585" sldId="26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4F005-A262-4D05-B6E9-527370B689E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66EA97-F8BC-4F43-A341-E05A44BBB549}">
      <dgm:prSet/>
      <dgm:spPr/>
      <dgm:t>
        <a:bodyPr/>
        <a:lstStyle/>
        <a:p>
          <a:pPr>
            <a:defRPr cap="all"/>
          </a:pPr>
          <a:r>
            <a:rPr lang="en-US"/>
            <a:t>Using a large language model as a classifier</a:t>
          </a:r>
        </a:p>
      </dgm:t>
    </dgm:pt>
    <dgm:pt modelId="{289C6634-7947-41BD-AB14-8ECCF1D9D56A}" type="parTrans" cxnId="{9618DFAD-684B-4839-B2F3-EF70F9E3C68A}">
      <dgm:prSet/>
      <dgm:spPr/>
      <dgm:t>
        <a:bodyPr/>
        <a:lstStyle/>
        <a:p>
          <a:endParaRPr lang="en-US"/>
        </a:p>
      </dgm:t>
    </dgm:pt>
    <dgm:pt modelId="{1055892A-B1BD-4039-9677-13003971FA05}" type="sibTrans" cxnId="{9618DFAD-684B-4839-B2F3-EF70F9E3C68A}">
      <dgm:prSet/>
      <dgm:spPr/>
      <dgm:t>
        <a:bodyPr/>
        <a:lstStyle/>
        <a:p>
          <a:endParaRPr lang="en-US"/>
        </a:p>
      </dgm:t>
    </dgm:pt>
    <dgm:pt modelId="{8EE7F096-3D55-4569-A739-8BACB5AD3933}">
      <dgm:prSet/>
      <dgm:spPr/>
      <dgm:t>
        <a:bodyPr/>
        <a:lstStyle/>
        <a:p>
          <a:pPr>
            <a:defRPr cap="all"/>
          </a:pPr>
          <a:r>
            <a:rPr lang="en-US"/>
            <a:t>Extraction with a large language model</a:t>
          </a:r>
        </a:p>
      </dgm:t>
    </dgm:pt>
    <dgm:pt modelId="{1C196AE5-D284-453D-B36B-F87C7694808A}" type="parTrans" cxnId="{31A2B16A-6FED-4667-93F7-92761AB2FFC2}">
      <dgm:prSet/>
      <dgm:spPr/>
      <dgm:t>
        <a:bodyPr/>
        <a:lstStyle/>
        <a:p>
          <a:endParaRPr lang="en-US"/>
        </a:p>
      </dgm:t>
    </dgm:pt>
    <dgm:pt modelId="{0C1D32A4-4DD7-4571-9122-D37EABB98ACD}" type="sibTrans" cxnId="{31A2B16A-6FED-4667-93F7-92761AB2FFC2}">
      <dgm:prSet/>
      <dgm:spPr/>
      <dgm:t>
        <a:bodyPr/>
        <a:lstStyle/>
        <a:p>
          <a:endParaRPr lang="en-US"/>
        </a:p>
      </dgm:t>
    </dgm:pt>
    <dgm:pt modelId="{B4E8803E-6C47-4CD1-83EC-CD4ADEE7E456}" type="pres">
      <dgm:prSet presAssocID="{D944F005-A262-4D05-B6E9-527370B689E2}" presName="root" presStyleCnt="0">
        <dgm:presLayoutVars>
          <dgm:dir/>
          <dgm:resizeHandles val="exact"/>
        </dgm:presLayoutVars>
      </dgm:prSet>
      <dgm:spPr/>
    </dgm:pt>
    <dgm:pt modelId="{9526CEE6-DAB7-4CC3-B9A6-491B4B599645}" type="pres">
      <dgm:prSet presAssocID="{3866EA97-F8BC-4F43-A341-E05A44BBB549}" presName="compNode" presStyleCnt="0"/>
      <dgm:spPr/>
    </dgm:pt>
    <dgm:pt modelId="{AA4EB2FB-66A7-4A19-99D1-561905871007}" type="pres">
      <dgm:prSet presAssocID="{3866EA97-F8BC-4F43-A341-E05A44BBB54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8B8C42A-FA7B-472E-86D9-78FE40121752}" type="pres">
      <dgm:prSet presAssocID="{3866EA97-F8BC-4F43-A341-E05A44BBB54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A5F2AB6-34CD-4743-8BD8-734F8E923C8E}" type="pres">
      <dgm:prSet presAssocID="{3866EA97-F8BC-4F43-A341-E05A44BBB549}" presName="spaceRect" presStyleCnt="0"/>
      <dgm:spPr/>
    </dgm:pt>
    <dgm:pt modelId="{47087AF5-EC19-4B84-B2F5-8356B96DFCF4}" type="pres">
      <dgm:prSet presAssocID="{3866EA97-F8BC-4F43-A341-E05A44BBB549}" presName="textRect" presStyleLbl="revTx" presStyleIdx="0" presStyleCnt="2">
        <dgm:presLayoutVars>
          <dgm:chMax val="1"/>
          <dgm:chPref val="1"/>
        </dgm:presLayoutVars>
      </dgm:prSet>
      <dgm:spPr/>
    </dgm:pt>
    <dgm:pt modelId="{1953B2EF-142F-4D57-AE76-8B1C106C8CFB}" type="pres">
      <dgm:prSet presAssocID="{1055892A-B1BD-4039-9677-13003971FA05}" presName="sibTrans" presStyleCnt="0"/>
      <dgm:spPr/>
    </dgm:pt>
    <dgm:pt modelId="{8F78E1B2-4EFE-40A5-8184-5FA7A9103012}" type="pres">
      <dgm:prSet presAssocID="{8EE7F096-3D55-4569-A739-8BACB5AD3933}" presName="compNode" presStyleCnt="0"/>
      <dgm:spPr/>
    </dgm:pt>
    <dgm:pt modelId="{BD1A1384-17BD-44B0-A759-6126B82C878C}" type="pres">
      <dgm:prSet presAssocID="{8EE7F096-3D55-4569-A739-8BACB5AD393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E40A7A0-408F-490E-A004-CE5D221D564D}" type="pres">
      <dgm:prSet presAssocID="{8EE7F096-3D55-4569-A739-8BACB5AD393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65E155-4CAF-4A62-9F32-D632F7536AE6}" type="pres">
      <dgm:prSet presAssocID="{8EE7F096-3D55-4569-A739-8BACB5AD3933}" presName="spaceRect" presStyleCnt="0"/>
      <dgm:spPr/>
    </dgm:pt>
    <dgm:pt modelId="{B665D6FE-6D91-4DB6-BD5B-459FFF071F81}" type="pres">
      <dgm:prSet presAssocID="{8EE7F096-3D55-4569-A739-8BACB5AD393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1A2B16A-6FED-4667-93F7-92761AB2FFC2}" srcId="{D944F005-A262-4D05-B6E9-527370B689E2}" destId="{8EE7F096-3D55-4569-A739-8BACB5AD3933}" srcOrd="1" destOrd="0" parTransId="{1C196AE5-D284-453D-B36B-F87C7694808A}" sibTransId="{0C1D32A4-4DD7-4571-9122-D37EABB98ACD}"/>
    <dgm:cxn modelId="{4514F77F-ADCC-4156-BD57-8C4A80683F33}" type="presOf" srcId="{8EE7F096-3D55-4569-A739-8BACB5AD3933}" destId="{B665D6FE-6D91-4DB6-BD5B-459FFF071F81}" srcOrd="0" destOrd="0" presId="urn:microsoft.com/office/officeart/2018/5/layout/IconLeafLabelList"/>
    <dgm:cxn modelId="{9618DFAD-684B-4839-B2F3-EF70F9E3C68A}" srcId="{D944F005-A262-4D05-B6E9-527370B689E2}" destId="{3866EA97-F8BC-4F43-A341-E05A44BBB549}" srcOrd="0" destOrd="0" parTransId="{289C6634-7947-41BD-AB14-8ECCF1D9D56A}" sibTransId="{1055892A-B1BD-4039-9677-13003971FA05}"/>
    <dgm:cxn modelId="{925DE0B8-8723-40A9-90A0-9A01224DD17A}" type="presOf" srcId="{3866EA97-F8BC-4F43-A341-E05A44BBB549}" destId="{47087AF5-EC19-4B84-B2F5-8356B96DFCF4}" srcOrd="0" destOrd="0" presId="urn:microsoft.com/office/officeart/2018/5/layout/IconLeafLabelList"/>
    <dgm:cxn modelId="{463C1FFD-E68A-4246-9B62-19D5664A2194}" type="presOf" srcId="{D944F005-A262-4D05-B6E9-527370B689E2}" destId="{B4E8803E-6C47-4CD1-83EC-CD4ADEE7E456}" srcOrd="0" destOrd="0" presId="urn:microsoft.com/office/officeart/2018/5/layout/IconLeafLabelList"/>
    <dgm:cxn modelId="{8F73BB72-0087-486D-BE88-633BDC7E9D13}" type="presParOf" srcId="{B4E8803E-6C47-4CD1-83EC-CD4ADEE7E456}" destId="{9526CEE6-DAB7-4CC3-B9A6-491B4B599645}" srcOrd="0" destOrd="0" presId="urn:microsoft.com/office/officeart/2018/5/layout/IconLeafLabelList"/>
    <dgm:cxn modelId="{718B391A-3209-4F17-A1F1-BDFB0D54A8AD}" type="presParOf" srcId="{9526CEE6-DAB7-4CC3-B9A6-491B4B599645}" destId="{AA4EB2FB-66A7-4A19-99D1-561905871007}" srcOrd="0" destOrd="0" presId="urn:microsoft.com/office/officeart/2018/5/layout/IconLeafLabelList"/>
    <dgm:cxn modelId="{2F42647E-13D4-47B0-97CC-BE1E869514D8}" type="presParOf" srcId="{9526CEE6-DAB7-4CC3-B9A6-491B4B599645}" destId="{C8B8C42A-FA7B-472E-86D9-78FE40121752}" srcOrd="1" destOrd="0" presId="urn:microsoft.com/office/officeart/2018/5/layout/IconLeafLabelList"/>
    <dgm:cxn modelId="{82738890-9AF5-4805-A07F-07E2E236FCE9}" type="presParOf" srcId="{9526CEE6-DAB7-4CC3-B9A6-491B4B599645}" destId="{1A5F2AB6-34CD-4743-8BD8-734F8E923C8E}" srcOrd="2" destOrd="0" presId="urn:microsoft.com/office/officeart/2018/5/layout/IconLeafLabelList"/>
    <dgm:cxn modelId="{4610F97B-9BF3-44AA-A638-23091D43C7AE}" type="presParOf" srcId="{9526CEE6-DAB7-4CC3-B9A6-491B4B599645}" destId="{47087AF5-EC19-4B84-B2F5-8356B96DFCF4}" srcOrd="3" destOrd="0" presId="urn:microsoft.com/office/officeart/2018/5/layout/IconLeafLabelList"/>
    <dgm:cxn modelId="{BC33877B-8FE6-4F05-BD8E-03346351531F}" type="presParOf" srcId="{B4E8803E-6C47-4CD1-83EC-CD4ADEE7E456}" destId="{1953B2EF-142F-4D57-AE76-8B1C106C8CFB}" srcOrd="1" destOrd="0" presId="urn:microsoft.com/office/officeart/2018/5/layout/IconLeafLabelList"/>
    <dgm:cxn modelId="{D758405A-AB15-4EB1-B0B9-45BA43AC7594}" type="presParOf" srcId="{B4E8803E-6C47-4CD1-83EC-CD4ADEE7E456}" destId="{8F78E1B2-4EFE-40A5-8184-5FA7A9103012}" srcOrd="2" destOrd="0" presId="urn:microsoft.com/office/officeart/2018/5/layout/IconLeafLabelList"/>
    <dgm:cxn modelId="{DB915CB1-C27D-4285-A589-B9E0CB03B1C0}" type="presParOf" srcId="{8F78E1B2-4EFE-40A5-8184-5FA7A9103012}" destId="{BD1A1384-17BD-44B0-A759-6126B82C878C}" srcOrd="0" destOrd="0" presId="urn:microsoft.com/office/officeart/2018/5/layout/IconLeafLabelList"/>
    <dgm:cxn modelId="{C80C6EB2-F62C-4D31-9AD6-28CD2E977DE1}" type="presParOf" srcId="{8F78E1B2-4EFE-40A5-8184-5FA7A9103012}" destId="{2E40A7A0-408F-490E-A004-CE5D221D564D}" srcOrd="1" destOrd="0" presId="urn:microsoft.com/office/officeart/2018/5/layout/IconLeafLabelList"/>
    <dgm:cxn modelId="{2E87E151-6BF0-4A0F-AF6D-7D2519F9F007}" type="presParOf" srcId="{8F78E1B2-4EFE-40A5-8184-5FA7A9103012}" destId="{E165E155-4CAF-4A62-9F32-D632F7536AE6}" srcOrd="2" destOrd="0" presId="urn:microsoft.com/office/officeart/2018/5/layout/IconLeafLabelList"/>
    <dgm:cxn modelId="{3C97DA4A-0657-4BA5-A84D-551FE358541C}" type="presParOf" srcId="{8F78E1B2-4EFE-40A5-8184-5FA7A9103012}" destId="{B665D6FE-6D91-4DB6-BD5B-459FFF071F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814BE8-629C-4A93-B8F5-9FC2E6C1FBE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124F3-7F52-46A2-928F-A3BAD3E5C9C8}">
      <dgm:prSet/>
      <dgm:spPr/>
      <dgm:t>
        <a:bodyPr/>
        <a:lstStyle/>
        <a:p>
          <a:r>
            <a:rPr lang="en-US"/>
            <a:t>Install the AZ Cli</a:t>
          </a:r>
        </a:p>
      </dgm:t>
    </dgm:pt>
    <dgm:pt modelId="{30B04673-985A-4D37-AD24-02463EB42AB3}" type="parTrans" cxnId="{87ABFF94-84A6-45AB-81E3-811AFF6533A5}">
      <dgm:prSet/>
      <dgm:spPr/>
      <dgm:t>
        <a:bodyPr/>
        <a:lstStyle/>
        <a:p>
          <a:endParaRPr lang="en-US"/>
        </a:p>
      </dgm:t>
    </dgm:pt>
    <dgm:pt modelId="{E7AA00A4-71AC-488E-8843-83E36C39A78F}" type="sibTrans" cxnId="{87ABFF94-84A6-45AB-81E3-811AFF6533A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4B6F513-1167-4EB2-B5AF-155A92529723}">
      <dgm:prSet/>
      <dgm:spPr/>
      <dgm:t>
        <a:bodyPr/>
        <a:lstStyle/>
        <a:p>
          <a:r>
            <a:rPr lang="en-US"/>
            <a:t>Follow the Python Start up Guide</a:t>
          </a:r>
        </a:p>
      </dgm:t>
    </dgm:pt>
    <dgm:pt modelId="{24AAB49F-BDF7-4731-93C2-E5AD475FC759}" type="parTrans" cxnId="{474EF565-4A69-4582-9B85-3950A335ACAE}">
      <dgm:prSet/>
      <dgm:spPr/>
      <dgm:t>
        <a:bodyPr/>
        <a:lstStyle/>
        <a:p>
          <a:endParaRPr lang="en-US"/>
        </a:p>
      </dgm:t>
    </dgm:pt>
    <dgm:pt modelId="{9E089F60-7BDA-44E4-8158-ED1D5B5A9535}" type="sibTrans" cxnId="{474EF565-4A69-4582-9B85-3950A335ACA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C13F04-DF3F-4105-AD2F-712E75EE67CE}">
      <dgm:prSet/>
      <dgm:spPr/>
      <dgm:t>
        <a:bodyPr/>
        <a:lstStyle/>
        <a:p>
          <a:r>
            <a:rPr lang="en-US"/>
            <a:t>Pip install the requirements.txt </a:t>
          </a:r>
        </a:p>
      </dgm:t>
    </dgm:pt>
    <dgm:pt modelId="{9BE0AE90-2538-4BB0-9F09-6DA53381733A}" type="parTrans" cxnId="{4F4F0625-688C-430E-80E6-3BB2D8261F78}">
      <dgm:prSet/>
      <dgm:spPr/>
      <dgm:t>
        <a:bodyPr/>
        <a:lstStyle/>
        <a:p>
          <a:endParaRPr lang="en-US"/>
        </a:p>
      </dgm:t>
    </dgm:pt>
    <dgm:pt modelId="{D7E515DE-E408-44AC-A945-3C55F426709C}" type="sibTrans" cxnId="{4F4F0625-688C-430E-80E6-3BB2D8261F7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6989513-0AD5-4430-8463-72741DE32694}">
      <dgm:prSet/>
      <dgm:spPr/>
      <dgm:t>
        <a:bodyPr/>
        <a:lstStyle/>
        <a:p>
          <a:r>
            <a:rPr lang="en-US"/>
            <a:t>Create your .env file</a:t>
          </a:r>
        </a:p>
      </dgm:t>
    </dgm:pt>
    <dgm:pt modelId="{6539D6F4-F9CE-4E85-B96C-5DC9812E1B86}" type="parTrans" cxnId="{2D817177-9ED8-444C-BDB8-0D617C485A4F}">
      <dgm:prSet/>
      <dgm:spPr/>
      <dgm:t>
        <a:bodyPr/>
        <a:lstStyle/>
        <a:p>
          <a:endParaRPr lang="en-US"/>
        </a:p>
      </dgm:t>
    </dgm:pt>
    <dgm:pt modelId="{D8660D98-EDFE-49D2-9526-C799E5A0E65D}" type="sibTrans" cxnId="{2D817177-9ED8-444C-BDB8-0D617C485A4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66C509A-6410-440C-BD2E-1C02A4095237}" type="pres">
      <dgm:prSet presAssocID="{4C814BE8-629C-4A93-B8F5-9FC2E6C1FBE9}" presName="Name0" presStyleCnt="0">
        <dgm:presLayoutVars>
          <dgm:animLvl val="lvl"/>
          <dgm:resizeHandles val="exact"/>
        </dgm:presLayoutVars>
      </dgm:prSet>
      <dgm:spPr/>
    </dgm:pt>
    <dgm:pt modelId="{8B9105B6-1FE0-45A3-9470-2145DB4F68F1}" type="pres">
      <dgm:prSet presAssocID="{F60124F3-7F52-46A2-928F-A3BAD3E5C9C8}" presName="compositeNode" presStyleCnt="0">
        <dgm:presLayoutVars>
          <dgm:bulletEnabled val="1"/>
        </dgm:presLayoutVars>
      </dgm:prSet>
      <dgm:spPr/>
    </dgm:pt>
    <dgm:pt modelId="{893D0C60-0A92-483D-8566-03FFC9BCF983}" type="pres">
      <dgm:prSet presAssocID="{F60124F3-7F52-46A2-928F-A3BAD3E5C9C8}" presName="bgRect" presStyleLbl="bgAccFollowNode1" presStyleIdx="0" presStyleCnt="4"/>
      <dgm:spPr/>
    </dgm:pt>
    <dgm:pt modelId="{1A25E01A-6786-4D49-A7AB-EB3B4B294113}" type="pres">
      <dgm:prSet presAssocID="{E7AA00A4-71AC-488E-8843-83E36C39A78F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E577F4EA-88DB-474F-8923-1DB49A5D6453}" type="pres">
      <dgm:prSet presAssocID="{F60124F3-7F52-46A2-928F-A3BAD3E5C9C8}" presName="bottomLine" presStyleLbl="alignNode1" presStyleIdx="1" presStyleCnt="8">
        <dgm:presLayoutVars/>
      </dgm:prSet>
      <dgm:spPr/>
    </dgm:pt>
    <dgm:pt modelId="{6EAD53B7-E602-465D-8341-5F57F4BEFC13}" type="pres">
      <dgm:prSet presAssocID="{F60124F3-7F52-46A2-928F-A3BAD3E5C9C8}" presName="nodeText" presStyleLbl="bgAccFollowNode1" presStyleIdx="0" presStyleCnt="4">
        <dgm:presLayoutVars>
          <dgm:bulletEnabled val="1"/>
        </dgm:presLayoutVars>
      </dgm:prSet>
      <dgm:spPr/>
    </dgm:pt>
    <dgm:pt modelId="{60AB3A37-F822-47E6-8B7F-CB4833660130}" type="pres">
      <dgm:prSet presAssocID="{E7AA00A4-71AC-488E-8843-83E36C39A78F}" presName="sibTrans" presStyleCnt="0"/>
      <dgm:spPr/>
    </dgm:pt>
    <dgm:pt modelId="{E81E5B50-EAF1-439D-9A0D-51D9034F0976}" type="pres">
      <dgm:prSet presAssocID="{94B6F513-1167-4EB2-B5AF-155A92529723}" presName="compositeNode" presStyleCnt="0">
        <dgm:presLayoutVars>
          <dgm:bulletEnabled val="1"/>
        </dgm:presLayoutVars>
      </dgm:prSet>
      <dgm:spPr/>
    </dgm:pt>
    <dgm:pt modelId="{A8825BC6-80B9-4F30-B6E3-8E4887F4DE82}" type="pres">
      <dgm:prSet presAssocID="{94B6F513-1167-4EB2-B5AF-155A92529723}" presName="bgRect" presStyleLbl="bgAccFollowNode1" presStyleIdx="1" presStyleCnt="4"/>
      <dgm:spPr/>
    </dgm:pt>
    <dgm:pt modelId="{B63F4BCC-F842-464B-B358-6203F2DD9672}" type="pres">
      <dgm:prSet presAssocID="{9E089F60-7BDA-44E4-8158-ED1D5B5A9535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9D9684D7-4430-42F6-8179-31FE2884D8C4}" type="pres">
      <dgm:prSet presAssocID="{94B6F513-1167-4EB2-B5AF-155A92529723}" presName="bottomLine" presStyleLbl="alignNode1" presStyleIdx="3" presStyleCnt="8">
        <dgm:presLayoutVars/>
      </dgm:prSet>
      <dgm:spPr/>
    </dgm:pt>
    <dgm:pt modelId="{EA0B7998-BA9C-4C78-AC80-3888B7A47F77}" type="pres">
      <dgm:prSet presAssocID="{94B6F513-1167-4EB2-B5AF-155A92529723}" presName="nodeText" presStyleLbl="bgAccFollowNode1" presStyleIdx="1" presStyleCnt="4">
        <dgm:presLayoutVars>
          <dgm:bulletEnabled val="1"/>
        </dgm:presLayoutVars>
      </dgm:prSet>
      <dgm:spPr/>
    </dgm:pt>
    <dgm:pt modelId="{52D36765-67BF-46FF-8D2D-6993DFB8CA82}" type="pres">
      <dgm:prSet presAssocID="{9E089F60-7BDA-44E4-8158-ED1D5B5A9535}" presName="sibTrans" presStyleCnt="0"/>
      <dgm:spPr/>
    </dgm:pt>
    <dgm:pt modelId="{7ADD1EEC-5B7F-43AA-B157-284EDA36A5FE}" type="pres">
      <dgm:prSet presAssocID="{A0C13F04-DF3F-4105-AD2F-712E75EE67CE}" presName="compositeNode" presStyleCnt="0">
        <dgm:presLayoutVars>
          <dgm:bulletEnabled val="1"/>
        </dgm:presLayoutVars>
      </dgm:prSet>
      <dgm:spPr/>
    </dgm:pt>
    <dgm:pt modelId="{6C38C4D8-7D23-4D23-ACF1-6701E1EF2E7B}" type="pres">
      <dgm:prSet presAssocID="{A0C13F04-DF3F-4105-AD2F-712E75EE67CE}" presName="bgRect" presStyleLbl="bgAccFollowNode1" presStyleIdx="2" presStyleCnt="4"/>
      <dgm:spPr/>
    </dgm:pt>
    <dgm:pt modelId="{F7E36546-0DF7-4373-A316-788A4FDBBB7E}" type="pres">
      <dgm:prSet presAssocID="{D7E515DE-E408-44AC-A945-3C55F426709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BFB993D-3529-4E44-A220-118EF0712309}" type="pres">
      <dgm:prSet presAssocID="{A0C13F04-DF3F-4105-AD2F-712E75EE67CE}" presName="bottomLine" presStyleLbl="alignNode1" presStyleIdx="5" presStyleCnt="8">
        <dgm:presLayoutVars/>
      </dgm:prSet>
      <dgm:spPr/>
    </dgm:pt>
    <dgm:pt modelId="{93DED615-1E4E-43EF-8B55-FDAB1F6C4873}" type="pres">
      <dgm:prSet presAssocID="{A0C13F04-DF3F-4105-AD2F-712E75EE67CE}" presName="nodeText" presStyleLbl="bgAccFollowNode1" presStyleIdx="2" presStyleCnt="4">
        <dgm:presLayoutVars>
          <dgm:bulletEnabled val="1"/>
        </dgm:presLayoutVars>
      </dgm:prSet>
      <dgm:spPr/>
    </dgm:pt>
    <dgm:pt modelId="{A2A4ED95-F73E-486E-9213-EAC9B914BF4B}" type="pres">
      <dgm:prSet presAssocID="{D7E515DE-E408-44AC-A945-3C55F426709C}" presName="sibTrans" presStyleCnt="0"/>
      <dgm:spPr/>
    </dgm:pt>
    <dgm:pt modelId="{8C61F8E0-2D68-49A6-B62E-521EA68CF0E6}" type="pres">
      <dgm:prSet presAssocID="{66989513-0AD5-4430-8463-72741DE32694}" presName="compositeNode" presStyleCnt="0">
        <dgm:presLayoutVars>
          <dgm:bulletEnabled val="1"/>
        </dgm:presLayoutVars>
      </dgm:prSet>
      <dgm:spPr/>
    </dgm:pt>
    <dgm:pt modelId="{B6C57D38-5D48-4E49-947F-5D683B78044B}" type="pres">
      <dgm:prSet presAssocID="{66989513-0AD5-4430-8463-72741DE32694}" presName="bgRect" presStyleLbl="bgAccFollowNode1" presStyleIdx="3" presStyleCnt="4"/>
      <dgm:spPr/>
    </dgm:pt>
    <dgm:pt modelId="{E4881FB4-5A69-4D29-B62C-675274A94C49}" type="pres">
      <dgm:prSet presAssocID="{D8660D98-EDFE-49D2-9526-C799E5A0E65D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D4C9DF6-8A48-4224-859B-52F1845AF419}" type="pres">
      <dgm:prSet presAssocID="{66989513-0AD5-4430-8463-72741DE32694}" presName="bottomLine" presStyleLbl="alignNode1" presStyleIdx="7" presStyleCnt="8">
        <dgm:presLayoutVars/>
      </dgm:prSet>
      <dgm:spPr/>
    </dgm:pt>
    <dgm:pt modelId="{25DFA0A2-3D6B-4B1B-BDA8-6A8D19F808B3}" type="pres">
      <dgm:prSet presAssocID="{66989513-0AD5-4430-8463-72741DE3269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083D707-DC2E-4950-B2AB-339B84E53D4D}" type="presOf" srcId="{F60124F3-7F52-46A2-928F-A3BAD3E5C9C8}" destId="{6EAD53B7-E602-465D-8341-5F57F4BEFC13}" srcOrd="1" destOrd="0" presId="urn:microsoft.com/office/officeart/2016/7/layout/BasicLinearProcessNumbered"/>
    <dgm:cxn modelId="{4F4F0625-688C-430E-80E6-3BB2D8261F78}" srcId="{4C814BE8-629C-4A93-B8F5-9FC2E6C1FBE9}" destId="{A0C13F04-DF3F-4105-AD2F-712E75EE67CE}" srcOrd="2" destOrd="0" parTransId="{9BE0AE90-2538-4BB0-9F09-6DA53381733A}" sibTransId="{D7E515DE-E408-44AC-A945-3C55F426709C}"/>
    <dgm:cxn modelId="{46549261-EE31-4BE6-82B5-3BBE109A8138}" type="presOf" srcId="{A0C13F04-DF3F-4105-AD2F-712E75EE67CE}" destId="{6C38C4D8-7D23-4D23-ACF1-6701E1EF2E7B}" srcOrd="0" destOrd="0" presId="urn:microsoft.com/office/officeart/2016/7/layout/BasicLinearProcessNumbered"/>
    <dgm:cxn modelId="{104F8844-2DD3-40C2-92F1-BED018F9C546}" type="presOf" srcId="{4C814BE8-629C-4A93-B8F5-9FC2E6C1FBE9}" destId="{A66C509A-6410-440C-BD2E-1C02A4095237}" srcOrd="0" destOrd="0" presId="urn:microsoft.com/office/officeart/2016/7/layout/BasicLinearProcessNumbered"/>
    <dgm:cxn modelId="{474EF565-4A69-4582-9B85-3950A335ACAE}" srcId="{4C814BE8-629C-4A93-B8F5-9FC2E6C1FBE9}" destId="{94B6F513-1167-4EB2-B5AF-155A92529723}" srcOrd="1" destOrd="0" parTransId="{24AAB49F-BDF7-4731-93C2-E5AD475FC759}" sibTransId="{9E089F60-7BDA-44E4-8158-ED1D5B5A9535}"/>
    <dgm:cxn modelId="{E015086C-7C81-4E6D-BE61-6036A003247B}" type="presOf" srcId="{E7AA00A4-71AC-488E-8843-83E36C39A78F}" destId="{1A25E01A-6786-4D49-A7AB-EB3B4B294113}" srcOrd="0" destOrd="0" presId="urn:microsoft.com/office/officeart/2016/7/layout/BasicLinearProcessNumbered"/>
    <dgm:cxn modelId="{5A65CA6D-2A42-44FD-866F-5715E0C7CBFE}" type="presOf" srcId="{66989513-0AD5-4430-8463-72741DE32694}" destId="{25DFA0A2-3D6B-4B1B-BDA8-6A8D19F808B3}" srcOrd="1" destOrd="0" presId="urn:microsoft.com/office/officeart/2016/7/layout/BasicLinearProcessNumbered"/>
    <dgm:cxn modelId="{2D817177-9ED8-444C-BDB8-0D617C485A4F}" srcId="{4C814BE8-629C-4A93-B8F5-9FC2E6C1FBE9}" destId="{66989513-0AD5-4430-8463-72741DE32694}" srcOrd="3" destOrd="0" parTransId="{6539D6F4-F9CE-4E85-B96C-5DC9812E1B86}" sibTransId="{D8660D98-EDFE-49D2-9526-C799E5A0E65D}"/>
    <dgm:cxn modelId="{0EFF487E-EA11-46F4-9636-A4873FC565F9}" type="presOf" srcId="{D8660D98-EDFE-49D2-9526-C799E5A0E65D}" destId="{E4881FB4-5A69-4D29-B62C-675274A94C49}" srcOrd="0" destOrd="0" presId="urn:microsoft.com/office/officeart/2016/7/layout/BasicLinearProcessNumbered"/>
    <dgm:cxn modelId="{D9A57986-5C01-4537-86B0-9FFC04EB748C}" type="presOf" srcId="{A0C13F04-DF3F-4105-AD2F-712E75EE67CE}" destId="{93DED615-1E4E-43EF-8B55-FDAB1F6C4873}" srcOrd="1" destOrd="0" presId="urn:microsoft.com/office/officeart/2016/7/layout/BasicLinearProcessNumbered"/>
    <dgm:cxn modelId="{87ABFF94-84A6-45AB-81E3-811AFF6533A5}" srcId="{4C814BE8-629C-4A93-B8F5-9FC2E6C1FBE9}" destId="{F60124F3-7F52-46A2-928F-A3BAD3E5C9C8}" srcOrd="0" destOrd="0" parTransId="{30B04673-985A-4D37-AD24-02463EB42AB3}" sibTransId="{E7AA00A4-71AC-488E-8843-83E36C39A78F}"/>
    <dgm:cxn modelId="{6D00BAA4-1308-4331-AEB0-EBB6B73ECA95}" type="presOf" srcId="{F60124F3-7F52-46A2-928F-A3BAD3E5C9C8}" destId="{893D0C60-0A92-483D-8566-03FFC9BCF983}" srcOrd="0" destOrd="0" presId="urn:microsoft.com/office/officeart/2016/7/layout/BasicLinearProcessNumbered"/>
    <dgm:cxn modelId="{69CE9BAB-FC4C-465B-9C34-E545D60AFC89}" type="presOf" srcId="{66989513-0AD5-4430-8463-72741DE32694}" destId="{B6C57D38-5D48-4E49-947F-5D683B78044B}" srcOrd="0" destOrd="0" presId="urn:microsoft.com/office/officeart/2016/7/layout/BasicLinearProcessNumbered"/>
    <dgm:cxn modelId="{9DC63AB5-77ED-460E-9A4F-F088FDDBB65B}" type="presOf" srcId="{9E089F60-7BDA-44E4-8158-ED1D5B5A9535}" destId="{B63F4BCC-F842-464B-B358-6203F2DD9672}" srcOrd="0" destOrd="0" presId="urn:microsoft.com/office/officeart/2016/7/layout/BasicLinearProcessNumbered"/>
    <dgm:cxn modelId="{2B7666D5-A8BC-4B9B-8A52-77D00327F53C}" type="presOf" srcId="{94B6F513-1167-4EB2-B5AF-155A92529723}" destId="{EA0B7998-BA9C-4C78-AC80-3888B7A47F77}" srcOrd="1" destOrd="0" presId="urn:microsoft.com/office/officeart/2016/7/layout/BasicLinearProcessNumbered"/>
    <dgm:cxn modelId="{760556DB-BADC-44D1-B9B5-1F69647911CF}" type="presOf" srcId="{94B6F513-1167-4EB2-B5AF-155A92529723}" destId="{A8825BC6-80B9-4F30-B6E3-8E4887F4DE82}" srcOrd="0" destOrd="0" presId="urn:microsoft.com/office/officeart/2016/7/layout/BasicLinearProcessNumbered"/>
    <dgm:cxn modelId="{5D1649F1-6992-4E59-92DD-57181486D52F}" type="presOf" srcId="{D7E515DE-E408-44AC-A945-3C55F426709C}" destId="{F7E36546-0DF7-4373-A316-788A4FDBBB7E}" srcOrd="0" destOrd="0" presId="urn:microsoft.com/office/officeart/2016/7/layout/BasicLinearProcessNumbered"/>
    <dgm:cxn modelId="{0EFBC728-702D-44BE-B588-BCD430B8C34E}" type="presParOf" srcId="{A66C509A-6410-440C-BD2E-1C02A4095237}" destId="{8B9105B6-1FE0-45A3-9470-2145DB4F68F1}" srcOrd="0" destOrd="0" presId="urn:microsoft.com/office/officeart/2016/7/layout/BasicLinearProcessNumbered"/>
    <dgm:cxn modelId="{BB1CC50F-FB36-47ED-BE2F-D78C000AD0F7}" type="presParOf" srcId="{8B9105B6-1FE0-45A3-9470-2145DB4F68F1}" destId="{893D0C60-0A92-483D-8566-03FFC9BCF983}" srcOrd="0" destOrd="0" presId="urn:microsoft.com/office/officeart/2016/7/layout/BasicLinearProcessNumbered"/>
    <dgm:cxn modelId="{93FA5D88-3076-40B0-B049-6EA3786E4514}" type="presParOf" srcId="{8B9105B6-1FE0-45A3-9470-2145DB4F68F1}" destId="{1A25E01A-6786-4D49-A7AB-EB3B4B294113}" srcOrd="1" destOrd="0" presId="urn:microsoft.com/office/officeart/2016/7/layout/BasicLinearProcessNumbered"/>
    <dgm:cxn modelId="{49022525-C5DC-425E-A8FE-189C0B9A2CBF}" type="presParOf" srcId="{8B9105B6-1FE0-45A3-9470-2145DB4F68F1}" destId="{E577F4EA-88DB-474F-8923-1DB49A5D6453}" srcOrd="2" destOrd="0" presId="urn:microsoft.com/office/officeart/2016/7/layout/BasicLinearProcessNumbered"/>
    <dgm:cxn modelId="{CBE1EF36-1743-4D46-8BBA-4A59133C3BA4}" type="presParOf" srcId="{8B9105B6-1FE0-45A3-9470-2145DB4F68F1}" destId="{6EAD53B7-E602-465D-8341-5F57F4BEFC13}" srcOrd="3" destOrd="0" presId="urn:microsoft.com/office/officeart/2016/7/layout/BasicLinearProcessNumbered"/>
    <dgm:cxn modelId="{E761F2CC-5400-44C7-B37F-8CDCA614C752}" type="presParOf" srcId="{A66C509A-6410-440C-BD2E-1C02A4095237}" destId="{60AB3A37-F822-47E6-8B7F-CB4833660130}" srcOrd="1" destOrd="0" presId="urn:microsoft.com/office/officeart/2016/7/layout/BasicLinearProcessNumbered"/>
    <dgm:cxn modelId="{D1796E9A-FA79-41AB-922C-F9D1B39D6D03}" type="presParOf" srcId="{A66C509A-6410-440C-BD2E-1C02A4095237}" destId="{E81E5B50-EAF1-439D-9A0D-51D9034F0976}" srcOrd="2" destOrd="0" presId="urn:microsoft.com/office/officeart/2016/7/layout/BasicLinearProcessNumbered"/>
    <dgm:cxn modelId="{0E3E5BFB-71E7-4C15-8B07-0DAF33629BE7}" type="presParOf" srcId="{E81E5B50-EAF1-439D-9A0D-51D9034F0976}" destId="{A8825BC6-80B9-4F30-B6E3-8E4887F4DE82}" srcOrd="0" destOrd="0" presId="urn:microsoft.com/office/officeart/2016/7/layout/BasicLinearProcessNumbered"/>
    <dgm:cxn modelId="{8407D6F9-2712-4FF0-AAA1-19081A9DD096}" type="presParOf" srcId="{E81E5B50-EAF1-439D-9A0D-51D9034F0976}" destId="{B63F4BCC-F842-464B-B358-6203F2DD9672}" srcOrd="1" destOrd="0" presId="urn:microsoft.com/office/officeart/2016/7/layout/BasicLinearProcessNumbered"/>
    <dgm:cxn modelId="{C4BF93B0-21CB-4D10-9B72-73B7B03FF765}" type="presParOf" srcId="{E81E5B50-EAF1-439D-9A0D-51D9034F0976}" destId="{9D9684D7-4430-42F6-8179-31FE2884D8C4}" srcOrd="2" destOrd="0" presId="urn:microsoft.com/office/officeart/2016/7/layout/BasicLinearProcessNumbered"/>
    <dgm:cxn modelId="{0CDE26FC-E997-4B84-AED5-2EDC94A3D0E8}" type="presParOf" srcId="{E81E5B50-EAF1-439D-9A0D-51D9034F0976}" destId="{EA0B7998-BA9C-4C78-AC80-3888B7A47F77}" srcOrd="3" destOrd="0" presId="urn:microsoft.com/office/officeart/2016/7/layout/BasicLinearProcessNumbered"/>
    <dgm:cxn modelId="{35C67082-E953-483C-8E93-D97736720575}" type="presParOf" srcId="{A66C509A-6410-440C-BD2E-1C02A4095237}" destId="{52D36765-67BF-46FF-8D2D-6993DFB8CA82}" srcOrd="3" destOrd="0" presId="urn:microsoft.com/office/officeart/2016/7/layout/BasicLinearProcessNumbered"/>
    <dgm:cxn modelId="{F773A042-155E-46A8-AD18-8F152A6783EA}" type="presParOf" srcId="{A66C509A-6410-440C-BD2E-1C02A4095237}" destId="{7ADD1EEC-5B7F-43AA-B157-284EDA36A5FE}" srcOrd="4" destOrd="0" presId="urn:microsoft.com/office/officeart/2016/7/layout/BasicLinearProcessNumbered"/>
    <dgm:cxn modelId="{BD5ED8B7-7292-4974-BDB1-2B908E5A0559}" type="presParOf" srcId="{7ADD1EEC-5B7F-43AA-B157-284EDA36A5FE}" destId="{6C38C4D8-7D23-4D23-ACF1-6701E1EF2E7B}" srcOrd="0" destOrd="0" presId="urn:microsoft.com/office/officeart/2016/7/layout/BasicLinearProcessNumbered"/>
    <dgm:cxn modelId="{CFD07E93-0641-4084-A98E-2E8EA66A1853}" type="presParOf" srcId="{7ADD1EEC-5B7F-43AA-B157-284EDA36A5FE}" destId="{F7E36546-0DF7-4373-A316-788A4FDBBB7E}" srcOrd="1" destOrd="0" presId="urn:microsoft.com/office/officeart/2016/7/layout/BasicLinearProcessNumbered"/>
    <dgm:cxn modelId="{52FA951C-4BC2-45CE-ADF2-65581D8FDE2C}" type="presParOf" srcId="{7ADD1EEC-5B7F-43AA-B157-284EDA36A5FE}" destId="{8BFB993D-3529-4E44-A220-118EF0712309}" srcOrd="2" destOrd="0" presId="urn:microsoft.com/office/officeart/2016/7/layout/BasicLinearProcessNumbered"/>
    <dgm:cxn modelId="{3FA6F07D-2119-472A-A9C5-52D9DB73D3F9}" type="presParOf" srcId="{7ADD1EEC-5B7F-43AA-B157-284EDA36A5FE}" destId="{93DED615-1E4E-43EF-8B55-FDAB1F6C4873}" srcOrd="3" destOrd="0" presId="urn:microsoft.com/office/officeart/2016/7/layout/BasicLinearProcessNumbered"/>
    <dgm:cxn modelId="{E06DA594-A69B-47DF-9F42-DCA25CB16D9F}" type="presParOf" srcId="{A66C509A-6410-440C-BD2E-1C02A4095237}" destId="{A2A4ED95-F73E-486E-9213-EAC9B914BF4B}" srcOrd="5" destOrd="0" presId="urn:microsoft.com/office/officeart/2016/7/layout/BasicLinearProcessNumbered"/>
    <dgm:cxn modelId="{04092CD9-97F8-4F91-9FDA-4BE89161EC6C}" type="presParOf" srcId="{A66C509A-6410-440C-BD2E-1C02A4095237}" destId="{8C61F8E0-2D68-49A6-B62E-521EA68CF0E6}" srcOrd="6" destOrd="0" presId="urn:microsoft.com/office/officeart/2016/7/layout/BasicLinearProcessNumbered"/>
    <dgm:cxn modelId="{2E0F1A8A-2C69-4CCE-9C78-4141611699D9}" type="presParOf" srcId="{8C61F8E0-2D68-49A6-B62E-521EA68CF0E6}" destId="{B6C57D38-5D48-4E49-947F-5D683B78044B}" srcOrd="0" destOrd="0" presId="urn:microsoft.com/office/officeart/2016/7/layout/BasicLinearProcessNumbered"/>
    <dgm:cxn modelId="{F2155AC0-851B-446C-8471-25E9BCFFFD1C}" type="presParOf" srcId="{8C61F8E0-2D68-49A6-B62E-521EA68CF0E6}" destId="{E4881FB4-5A69-4D29-B62C-675274A94C49}" srcOrd="1" destOrd="0" presId="urn:microsoft.com/office/officeart/2016/7/layout/BasicLinearProcessNumbered"/>
    <dgm:cxn modelId="{02D6628F-5F82-48A3-84B3-43F1C931EB44}" type="presParOf" srcId="{8C61F8E0-2D68-49A6-B62E-521EA68CF0E6}" destId="{5D4C9DF6-8A48-4224-859B-52F1845AF419}" srcOrd="2" destOrd="0" presId="urn:microsoft.com/office/officeart/2016/7/layout/BasicLinearProcessNumbered"/>
    <dgm:cxn modelId="{EB6B8A0C-C4F5-4695-9EA3-DFD4F67016A9}" type="presParOf" srcId="{8C61F8E0-2D68-49A6-B62E-521EA68CF0E6}" destId="{25DFA0A2-3D6B-4B1B-BDA8-6A8D19F808B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CED5BA-AA04-433E-8674-598DAF8D7A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06D808-9407-487D-B8D4-6957970871B5}">
      <dgm:prSet/>
      <dgm:spPr/>
      <dgm:t>
        <a:bodyPr/>
        <a:lstStyle/>
        <a:p>
          <a:r>
            <a:rPr lang="en-US"/>
            <a:t>Pull values of text for later use.</a:t>
          </a:r>
        </a:p>
      </dgm:t>
    </dgm:pt>
    <dgm:pt modelId="{6F69D260-1721-4BE8-8A52-A10C11853E62}" type="parTrans" cxnId="{2E1903C6-0D03-4B6F-A4D5-54F80F6492CE}">
      <dgm:prSet/>
      <dgm:spPr/>
      <dgm:t>
        <a:bodyPr/>
        <a:lstStyle/>
        <a:p>
          <a:endParaRPr lang="en-US"/>
        </a:p>
      </dgm:t>
    </dgm:pt>
    <dgm:pt modelId="{BC02619C-C66C-45E8-B7CB-B7C2B8FC5342}" type="sibTrans" cxnId="{2E1903C6-0D03-4B6F-A4D5-54F80F6492CE}">
      <dgm:prSet/>
      <dgm:spPr/>
      <dgm:t>
        <a:bodyPr/>
        <a:lstStyle/>
        <a:p>
          <a:endParaRPr lang="en-US"/>
        </a:p>
      </dgm:t>
    </dgm:pt>
    <dgm:pt modelId="{AB5BFA37-585B-466B-9070-C3B9A4C8E7EE}">
      <dgm:prSet/>
      <dgm:spPr/>
      <dgm:t>
        <a:bodyPr/>
        <a:lstStyle/>
        <a:p>
          <a:r>
            <a:rPr lang="en-US"/>
            <a:t>Create an extraction test dataset using know values to extract.  </a:t>
          </a:r>
        </a:p>
      </dgm:t>
    </dgm:pt>
    <dgm:pt modelId="{DA013521-00AA-44E1-8334-091A18314E64}" type="parTrans" cxnId="{CC427A2C-0B0E-4E54-B560-EA9ADC1590D7}">
      <dgm:prSet/>
      <dgm:spPr/>
      <dgm:t>
        <a:bodyPr/>
        <a:lstStyle/>
        <a:p>
          <a:endParaRPr lang="en-US"/>
        </a:p>
      </dgm:t>
    </dgm:pt>
    <dgm:pt modelId="{B4C6D2FE-433F-4427-B009-2CB9FF3FC374}" type="sibTrans" cxnId="{CC427A2C-0B0E-4E54-B560-EA9ADC1590D7}">
      <dgm:prSet/>
      <dgm:spPr/>
      <dgm:t>
        <a:bodyPr/>
        <a:lstStyle/>
        <a:p>
          <a:endParaRPr lang="en-US"/>
        </a:p>
      </dgm:t>
    </dgm:pt>
    <dgm:pt modelId="{86E29C61-1642-4600-9850-6362FDB5126F}">
      <dgm:prSet/>
      <dgm:spPr/>
      <dgm:t>
        <a:bodyPr/>
        <a:lstStyle/>
        <a:p>
          <a:r>
            <a:rPr lang="en-US"/>
            <a:t>Compare the extracted values to the known values.  </a:t>
          </a:r>
        </a:p>
      </dgm:t>
    </dgm:pt>
    <dgm:pt modelId="{20D50500-82D2-48DC-8767-B9989E9CDDF8}" type="parTrans" cxnId="{72D45992-F1DD-4C1E-87FC-24153F966656}">
      <dgm:prSet/>
      <dgm:spPr/>
      <dgm:t>
        <a:bodyPr/>
        <a:lstStyle/>
        <a:p>
          <a:endParaRPr lang="en-US"/>
        </a:p>
      </dgm:t>
    </dgm:pt>
    <dgm:pt modelId="{3383E06D-676F-4EE0-AE9F-8DFC6D3951A5}" type="sibTrans" cxnId="{72D45992-F1DD-4C1E-87FC-24153F966656}">
      <dgm:prSet/>
      <dgm:spPr/>
      <dgm:t>
        <a:bodyPr/>
        <a:lstStyle/>
        <a:p>
          <a:endParaRPr lang="en-US"/>
        </a:p>
      </dgm:t>
    </dgm:pt>
    <dgm:pt modelId="{05B93BF1-4256-48EE-AB63-B6D05F854514}">
      <dgm:prSet/>
      <dgm:spPr/>
      <dgm:t>
        <a:bodyPr/>
        <a:lstStyle/>
        <a:p>
          <a:r>
            <a:rPr lang="en-US"/>
            <a:t>Simple error formula – add up the number of incorrect extraction values. </a:t>
          </a:r>
        </a:p>
      </dgm:t>
    </dgm:pt>
    <dgm:pt modelId="{4B0292F9-9223-4073-ACC3-AD9E5BFF715B}" type="parTrans" cxnId="{E0C94E2B-1555-4BFD-9A48-F261E8FC01F8}">
      <dgm:prSet/>
      <dgm:spPr/>
      <dgm:t>
        <a:bodyPr/>
        <a:lstStyle/>
        <a:p>
          <a:endParaRPr lang="en-US"/>
        </a:p>
      </dgm:t>
    </dgm:pt>
    <dgm:pt modelId="{E81FCFBF-98B8-4B89-991C-2449716056EA}" type="sibTrans" cxnId="{E0C94E2B-1555-4BFD-9A48-F261E8FC01F8}">
      <dgm:prSet/>
      <dgm:spPr/>
      <dgm:t>
        <a:bodyPr/>
        <a:lstStyle/>
        <a:p>
          <a:endParaRPr lang="en-US"/>
        </a:p>
      </dgm:t>
    </dgm:pt>
    <dgm:pt modelId="{69F645C4-B2AC-4C67-A941-527D22B521D5}" type="pres">
      <dgm:prSet presAssocID="{2DCED5BA-AA04-433E-8674-598DAF8D7A4D}" presName="root" presStyleCnt="0">
        <dgm:presLayoutVars>
          <dgm:dir/>
          <dgm:resizeHandles val="exact"/>
        </dgm:presLayoutVars>
      </dgm:prSet>
      <dgm:spPr/>
    </dgm:pt>
    <dgm:pt modelId="{1C6740F4-10B0-4ADF-8997-E05F71422784}" type="pres">
      <dgm:prSet presAssocID="{E406D808-9407-487D-B8D4-6957970871B5}" presName="compNode" presStyleCnt="0"/>
      <dgm:spPr/>
    </dgm:pt>
    <dgm:pt modelId="{5E7D771B-8550-4BA2-82B8-DA9601275123}" type="pres">
      <dgm:prSet presAssocID="{E406D808-9407-487D-B8D4-6957970871B5}" presName="bgRect" presStyleLbl="bgShp" presStyleIdx="0" presStyleCnt="4"/>
      <dgm:spPr/>
    </dgm:pt>
    <dgm:pt modelId="{3924A512-7E28-4560-9D38-B9840EC84F83}" type="pres">
      <dgm:prSet presAssocID="{E406D808-9407-487D-B8D4-6957970871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CA3883D-27E7-44A8-B962-DD79993AE559}" type="pres">
      <dgm:prSet presAssocID="{E406D808-9407-487D-B8D4-6957970871B5}" presName="spaceRect" presStyleCnt="0"/>
      <dgm:spPr/>
    </dgm:pt>
    <dgm:pt modelId="{A0EBA676-3E0D-4785-93B6-5978E0CEAF85}" type="pres">
      <dgm:prSet presAssocID="{E406D808-9407-487D-B8D4-6957970871B5}" presName="parTx" presStyleLbl="revTx" presStyleIdx="0" presStyleCnt="4">
        <dgm:presLayoutVars>
          <dgm:chMax val="0"/>
          <dgm:chPref val="0"/>
        </dgm:presLayoutVars>
      </dgm:prSet>
      <dgm:spPr/>
    </dgm:pt>
    <dgm:pt modelId="{90E4FAE5-4480-4633-B0E3-F44A3A6DE0B4}" type="pres">
      <dgm:prSet presAssocID="{BC02619C-C66C-45E8-B7CB-B7C2B8FC5342}" presName="sibTrans" presStyleCnt="0"/>
      <dgm:spPr/>
    </dgm:pt>
    <dgm:pt modelId="{76FD12F1-FFF0-4BF5-A046-5B7C806BF291}" type="pres">
      <dgm:prSet presAssocID="{AB5BFA37-585B-466B-9070-C3B9A4C8E7EE}" presName="compNode" presStyleCnt="0"/>
      <dgm:spPr/>
    </dgm:pt>
    <dgm:pt modelId="{328DF276-3701-41E8-9E84-240A5CB1E535}" type="pres">
      <dgm:prSet presAssocID="{AB5BFA37-585B-466B-9070-C3B9A4C8E7EE}" presName="bgRect" presStyleLbl="bgShp" presStyleIdx="1" presStyleCnt="4"/>
      <dgm:spPr/>
    </dgm:pt>
    <dgm:pt modelId="{7D12E390-D57D-42C2-9772-F46557AC6028}" type="pres">
      <dgm:prSet presAssocID="{AB5BFA37-585B-466B-9070-C3B9A4C8E7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F68CCA7-A4B0-498B-B654-722E447503BF}" type="pres">
      <dgm:prSet presAssocID="{AB5BFA37-585B-466B-9070-C3B9A4C8E7EE}" presName="spaceRect" presStyleCnt="0"/>
      <dgm:spPr/>
    </dgm:pt>
    <dgm:pt modelId="{58740EE9-BDC7-487E-ACD7-EB6791EAAE25}" type="pres">
      <dgm:prSet presAssocID="{AB5BFA37-585B-466B-9070-C3B9A4C8E7EE}" presName="parTx" presStyleLbl="revTx" presStyleIdx="1" presStyleCnt="4">
        <dgm:presLayoutVars>
          <dgm:chMax val="0"/>
          <dgm:chPref val="0"/>
        </dgm:presLayoutVars>
      </dgm:prSet>
      <dgm:spPr/>
    </dgm:pt>
    <dgm:pt modelId="{6C15EAB7-A822-40C4-BEEA-783E43FA7061}" type="pres">
      <dgm:prSet presAssocID="{B4C6D2FE-433F-4427-B009-2CB9FF3FC374}" presName="sibTrans" presStyleCnt="0"/>
      <dgm:spPr/>
    </dgm:pt>
    <dgm:pt modelId="{05DA5110-E0FA-41E2-896B-8EB35E849A68}" type="pres">
      <dgm:prSet presAssocID="{86E29C61-1642-4600-9850-6362FDB5126F}" presName="compNode" presStyleCnt="0"/>
      <dgm:spPr/>
    </dgm:pt>
    <dgm:pt modelId="{DDCB4A89-C5AE-45DC-BC29-9A761B37D558}" type="pres">
      <dgm:prSet presAssocID="{86E29C61-1642-4600-9850-6362FDB5126F}" presName="bgRect" presStyleLbl="bgShp" presStyleIdx="2" presStyleCnt="4"/>
      <dgm:spPr/>
    </dgm:pt>
    <dgm:pt modelId="{E61D63E0-3DF5-4F82-939F-DD779C4FD13E}" type="pres">
      <dgm:prSet presAssocID="{86E29C61-1642-4600-9850-6362FDB512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941855B-704E-4253-B394-E6897E4487BD}" type="pres">
      <dgm:prSet presAssocID="{86E29C61-1642-4600-9850-6362FDB5126F}" presName="spaceRect" presStyleCnt="0"/>
      <dgm:spPr/>
    </dgm:pt>
    <dgm:pt modelId="{6E93DDAA-8D78-4666-B172-33852FB2D401}" type="pres">
      <dgm:prSet presAssocID="{86E29C61-1642-4600-9850-6362FDB5126F}" presName="parTx" presStyleLbl="revTx" presStyleIdx="2" presStyleCnt="4">
        <dgm:presLayoutVars>
          <dgm:chMax val="0"/>
          <dgm:chPref val="0"/>
        </dgm:presLayoutVars>
      </dgm:prSet>
      <dgm:spPr/>
    </dgm:pt>
    <dgm:pt modelId="{5A9FEA68-13DF-446A-A148-99C43148EE11}" type="pres">
      <dgm:prSet presAssocID="{3383E06D-676F-4EE0-AE9F-8DFC6D3951A5}" presName="sibTrans" presStyleCnt="0"/>
      <dgm:spPr/>
    </dgm:pt>
    <dgm:pt modelId="{95518FAB-3654-4DD4-9C80-5BAB78C6B410}" type="pres">
      <dgm:prSet presAssocID="{05B93BF1-4256-48EE-AB63-B6D05F854514}" presName="compNode" presStyleCnt="0"/>
      <dgm:spPr/>
    </dgm:pt>
    <dgm:pt modelId="{C0528130-DBCB-4AE6-9722-544ACFB36695}" type="pres">
      <dgm:prSet presAssocID="{05B93BF1-4256-48EE-AB63-B6D05F854514}" presName="bgRect" presStyleLbl="bgShp" presStyleIdx="3" presStyleCnt="4"/>
      <dgm:spPr/>
    </dgm:pt>
    <dgm:pt modelId="{578BC1B2-C050-40C2-B533-541CD5D3D760}" type="pres">
      <dgm:prSet presAssocID="{05B93BF1-4256-48EE-AB63-B6D05F8545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51A341E-2E6E-480E-9BA9-2A737B2C1AE3}" type="pres">
      <dgm:prSet presAssocID="{05B93BF1-4256-48EE-AB63-B6D05F854514}" presName="spaceRect" presStyleCnt="0"/>
      <dgm:spPr/>
    </dgm:pt>
    <dgm:pt modelId="{4C8B4538-16B9-46BC-8C85-54AEC1BEBF74}" type="pres">
      <dgm:prSet presAssocID="{05B93BF1-4256-48EE-AB63-B6D05F8545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C94E2B-1555-4BFD-9A48-F261E8FC01F8}" srcId="{2DCED5BA-AA04-433E-8674-598DAF8D7A4D}" destId="{05B93BF1-4256-48EE-AB63-B6D05F854514}" srcOrd="3" destOrd="0" parTransId="{4B0292F9-9223-4073-ACC3-AD9E5BFF715B}" sibTransId="{E81FCFBF-98B8-4B89-991C-2449716056EA}"/>
    <dgm:cxn modelId="{CC427A2C-0B0E-4E54-B560-EA9ADC1590D7}" srcId="{2DCED5BA-AA04-433E-8674-598DAF8D7A4D}" destId="{AB5BFA37-585B-466B-9070-C3B9A4C8E7EE}" srcOrd="1" destOrd="0" parTransId="{DA013521-00AA-44E1-8334-091A18314E64}" sibTransId="{B4C6D2FE-433F-4427-B009-2CB9FF3FC374}"/>
    <dgm:cxn modelId="{D930F230-F520-4125-8AA4-85D5F8B6C50C}" type="presOf" srcId="{AB5BFA37-585B-466B-9070-C3B9A4C8E7EE}" destId="{58740EE9-BDC7-487E-ACD7-EB6791EAAE25}" srcOrd="0" destOrd="0" presId="urn:microsoft.com/office/officeart/2018/2/layout/IconVerticalSolidList"/>
    <dgm:cxn modelId="{3EF4CE5C-0D36-4AE2-889C-B80DF9CDCE35}" type="presOf" srcId="{2DCED5BA-AA04-433E-8674-598DAF8D7A4D}" destId="{69F645C4-B2AC-4C67-A941-527D22B521D5}" srcOrd="0" destOrd="0" presId="urn:microsoft.com/office/officeart/2018/2/layout/IconVerticalSolidList"/>
    <dgm:cxn modelId="{F48CB57D-21E7-4571-93EE-C5515D234286}" type="presOf" srcId="{E406D808-9407-487D-B8D4-6957970871B5}" destId="{A0EBA676-3E0D-4785-93B6-5978E0CEAF85}" srcOrd="0" destOrd="0" presId="urn:microsoft.com/office/officeart/2018/2/layout/IconVerticalSolidList"/>
    <dgm:cxn modelId="{BB9B6E8C-40CB-49A0-BAB9-BF72C6095690}" type="presOf" srcId="{05B93BF1-4256-48EE-AB63-B6D05F854514}" destId="{4C8B4538-16B9-46BC-8C85-54AEC1BEBF74}" srcOrd="0" destOrd="0" presId="urn:microsoft.com/office/officeart/2018/2/layout/IconVerticalSolidList"/>
    <dgm:cxn modelId="{72D45992-F1DD-4C1E-87FC-24153F966656}" srcId="{2DCED5BA-AA04-433E-8674-598DAF8D7A4D}" destId="{86E29C61-1642-4600-9850-6362FDB5126F}" srcOrd="2" destOrd="0" parTransId="{20D50500-82D2-48DC-8767-B9989E9CDDF8}" sibTransId="{3383E06D-676F-4EE0-AE9F-8DFC6D3951A5}"/>
    <dgm:cxn modelId="{1F6C28BD-791D-4E4D-B066-CCA49A5D9D3B}" type="presOf" srcId="{86E29C61-1642-4600-9850-6362FDB5126F}" destId="{6E93DDAA-8D78-4666-B172-33852FB2D401}" srcOrd="0" destOrd="0" presId="urn:microsoft.com/office/officeart/2018/2/layout/IconVerticalSolidList"/>
    <dgm:cxn modelId="{2E1903C6-0D03-4B6F-A4D5-54F80F6492CE}" srcId="{2DCED5BA-AA04-433E-8674-598DAF8D7A4D}" destId="{E406D808-9407-487D-B8D4-6957970871B5}" srcOrd="0" destOrd="0" parTransId="{6F69D260-1721-4BE8-8A52-A10C11853E62}" sibTransId="{BC02619C-C66C-45E8-B7CB-B7C2B8FC5342}"/>
    <dgm:cxn modelId="{539E5F96-8FFA-4A38-AF4A-EC852C8DA06A}" type="presParOf" srcId="{69F645C4-B2AC-4C67-A941-527D22B521D5}" destId="{1C6740F4-10B0-4ADF-8997-E05F71422784}" srcOrd="0" destOrd="0" presId="urn:microsoft.com/office/officeart/2018/2/layout/IconVerticalSolidList"/>
    <dgm:cxn modelId="{31D49C7C-2BA0-42F8-ACC0-F80897F6BC63}" type="presParOf" srcId="{1C6740F4-10B0-4ADF-8997-E05F71422784}" destId="{5E7D771B-8550-4BA2-82B8-DA9601275123}" srcOrd="0" destOrd="0" presId="urn:microsoft.com/office/officeart/2018/2/layout/IconVerticalSolidList"/>
    <dgm:cxn modelId="{B55A31EE-7803-49D4-A078-2AC0571CFE11}" type="presParOf" srcId="{1C6740F4-10B0-4ADF-8997-E05F71422784}" destId="{3924A512-7E28-4560-9D38-B9840EC84F83}" srcOrd="1" destOrd="0" presId="urn:microsoft.com/office/officeart/2018/2/layout/IconVerticalSolidList"/>
    <dgm:cxn modelId="{DAADA6BB-A161-4327-ACF9-DF7B51AC904F}" type="presParOf" srcId="{1C6740F4-10B0-4ADF-8997-E05F71422784}" destId="{BCA3883D-27E7-44A8-B962-DD79993AE559}" srcOrd="2" destOrd="0" presId="urn:microsoft.com/office/officeart/2018/2/layout/IconVerticalSolidList"/>
    <dgm:cxn modelId="{F253BBC5-C5CF-4C92-ACB7-DB2BAA1A85BC}" type="presParOf" srcId="{1C6740F4-10B0-4ADF-8997-E05F71422784}" destId="{A0EBA676-3E0D-4785-93B6-5978E0CEAF85}" srcOrd="3" destOrd="0" presId="urn:microsoft.com/office/officeart/2018/2/layout/IconVerticalSolidList"/>
    <dgm:cxn modelId="{FD1A5E0F-76ED-4EC2-96FB-B4C6AD296544}" type="presParOf" srcId="{69F645C4-B2AC-4C67-A941-527D22B521D5}" destId="{90E4FAE5-4480-4633-B0E3-F44A3A6DE0B4}" srcOrd="1" destOrd="0" presId="urn:microsoft.com/office/officeart/2018/2/layout/IconVerticalSolidList"/>
    <dgm:cxn modelId="{19A70EAB-9A92-42A6-9A04-04DD3A3FB18B}" type="presParOf" srcId="{69F645C4-B2AC-4C67-A941-527D22B521D5}" destId="{76FD12F1-FFF0-4BF5-A046-5B7C806BF291}" srcOrd="2" destOrd="0" presId="urn:microsoft.com/office/officeart/2018/2/layout/IconVerticalSolidList"/>
    <dgm:cxn modelId="{B686EB17-DC5A-4167-B18D-BDE8EEDBBC42}" type="presParOf" srcId="{76FD12F1-FFF0-4BF5-A046-5B7C806BF291}" destId="{328DF276-3701-41E8-9E84-240A5CB1E535}" srcOrd="0" destOrd="0" presId="urn:microsoft.com/office/officeart/2018/2/layout/IconVerticalSolidList"/>
    <dgm:cxn modelId="{BC3F3B7D-529F-43AE-A241-D43AEFBE4C92}" type="presParOf" srcId="{76FD12F1-FFF0-4BF5-A046-5B7C806BF291}" destId="{7D12E390-D57D-42C2-9772-F46557AC6028}" srcOrd="1" destOrd="0" presId="urn:microsoft.com/office/officeart/2018/2/layout/IconVerticalSolidList"/>
    <dgm:cxn modelId="{A66AD7E7-ABCA-4671-B4B8-C84CE57DD9E6}" type="presParOf" srcId="{76FD12F1-FFF0-4BF5-A046-5B7C806BF291}" destId="{4F68CCA7-A4B0-498B-B654-722E447503BF}" srcOrd="2" destOrd="0" presId="urn:microsoft.com/office/officeart/2018/2/layout/IconVerticalSolidList"/>
    <dgm:cxn modelId="{2D83EBC0-F050-47B4-82EA-D4B55DC5EE1E}" type="presParOf" srcId="{76FD12F1-FFF0-4BF5-A046-5B7C806BF291}" destId="{58740EE9-BDC7-487E-ACD7-EB6791EAAE25}" srcOrd="3" destOrd="0" presId="urn:microsoft.com/office/officeart/2018/2/layout/IconVerticalSolidList"/>
    <dgm:cxn modelId="{305C4C37-7DB9-4AF4-A5D5-36DCD0D973E8}" type="presParOf" srcId="{69F645C4-B2AC-4C67-A941-527D22B521D5}" destId="{6C15EAB7-A822-40C4-BEEA-783E43FA7061}" srcOrd="3" destOrd="0" presId="urn:microsoft.com/office/officeart/2018/2/layout/IconVerticalSolidList"/>
    <dgm:cxn modelId="{D6433266-C13C-4F06-8104-D9654321227F}" type="presParOf" srcId="{69F645C4-B2AC-4C67-A941-527D22B521D5}" destId="{05DA5110-E0FA-41E2-896B-8EB35E849A68}" srcOrd="4" destOrd="0" presId="urn:microsoft.com/office/officeart/2018/2/layout/IconVerticalSolidList"/>
    <dgm:cxn modelId="{E31B8DD6-C82B-4810-B4F4-5EE5005B1941}" type="presParOf" srcId="{05DA5110-E0FA-41E2-896B-8EB35E849A68}" destId="{DDCB4A89-C5AE-45DC-BC29-9A761B37D558}" srcOrd="0" destOrd="0" presId="urn:microsoft.com/office/officeart/2018/2/layout/IconVerticalSolidList"/>
    <dgm:cxn modelId="{45631331-22BE-404A-B08B-E64AB3D77E0E}" type="presParOf" srcId="{05DA5110-E0FA-41E2-896B-8EB35E849A68}" destId="{E61D63E0-3DF5-4F82-939F-DD779C4FD13E}" srcOrd="1" destOrd="0" presId="urn:microsoft.com/office/officeart/2018/2/layout/IconVerticalSolidList"/>
    <dgm:cxn modelId="{BDD70DB4-F899-42C0-8C4E-1ED26431C947}" type="presParOf" srcId="{05DA5110-E0FA-41E2-896B-8EB35E849A68}" destId="{1941855B-704E-4253-B394-E6897E4487BD}" srcOrd="2" destOrd="0" presId="urn:microsoft.com/office/officeart/2018/2/layout/IconVerticalSolidList"/>
    <dgm:cxn modelId="{91D7D0FD-09C5-46D2-8027-AE624F9EF36B}" type="presParOf" srcId="{05DA5110-E0FA-41E2-896B-8EB35E849A68}" destId="{6E93DDAA-8D78-4666-B172-33852FB2D401}" srcOrd="3" destOrd="0" presId="urn:microsoft.com/office/officeart/2018/2/layout/IconVerticalSolidList"/>
    <dgm:cxn modelId="{2D06746C-AB1F-4761-9C1D-B46D735A51D2}" type="presParOf" srcId="{69F645C4-B2AC-4C67-A941-527D22B521D5}" destId="{5A9FEA68-13DF-446A-A148-99C43148EE11}" srcOrd="5" destOrd="0" presId="urn:microsoft.com/office/officeart/2018/2/layout/IconVerticalSolidList"/>
    <dgm:cxn modelId="{136A6D72-FE3C-49AD-AAAD-D5C29C6D3D95}" type="presParOf" srcId="{69F645C4-B2AC-4C67-A941-527D22B521D5}" destId="{95518FAB-3654-4DD4-9C80-5BAB78C6B410}" srcOrd="6" destOrd="0" presId="urn:microsoft.com/office/officeart/2018/2/layout/IconVerticalSolidList"/>
    <dgm:cxn modelId="{065A3A58-1A44-4423-816B-1DCDF5BF9F41}" type="presParOf" srcId="{95518FAB-3654-4DD4-9C80-5BAB78C6B410}" destId="{C0528130-DBCB-4AE6-9722-544ACFB36695}" srcOrd="0" destOrd="0" presId="urn:microsoft.com/office/officeart/2018/2/layout/IconVerticalSolidList"/>
    <dgm:cxn modelId="{465B40CD-1C73-4A73-BB0C-51D82D49EE34}" type="presParOf" srcId="{95518FAB-3654-4DD4-9C80-5BAB78C6B410}" destId="{578BC1B2-C050-40C2-B533-541CD5D3D760}" srcOrd="1" destOrd="0" presId="urn:microsoft.com/office/officeart/2018/2/layout/IconVerticalSolidList"/>
    <dgm:cxn modelId="{57B8C87C-5DED-470C-B367-8D56AA28758B}" type="presParOf" srcId="{95518FAB-3654-4DD4-9C80-5BAB78C6B410}" destId="{E51A341E-2E6E-480E-9BA9-2A737B2C1AE3}" srcOrd="2" destOrd="0" presId="urn:microsoft.com/office/officeart/2018/2/layout/IconVerticalSolidList"/>
    <dgm:cxn modelId="{790B75BD-EE76-44DE-AAF7-0152184D764B}" type="presParOf" srcId="{95518FAB-3654-4DD4-9C80-5BAB78C6B410}" destId="{4C8B4538-16B9-46BC-8C85-54AEC1BEBF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6ACC15-8DAC-4E7B-8D5E-26B2DABEE78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33796-90AD-434B-81F1-7E9937CF9E36}">
      <dgm:prSet/>
      <dgm:spPr/>
      <dgm:t>
        <a:bodyPr/>
        <a:lstStyle/>
        <a:p>
          <a:pPr>
            <a:defRPr b="1"/>
          </a:pPr>
          <a:r>
            <a:rPr lang="en-US"/>
            <a:t>Find a dataset and create your own notebook for classification of text (or use the one given in the sample)</a:t>
          </a:r>
        </a:p>
      </dgm:t>
    </dgm:pt>
    <dgm:pt modelId="{E27A6510-DF81-4524-B0F7-69A2365A69C4}" type="parTrans" cxnId="{2C246BF4-43F9-41EF-BDAB-BC5383E7295D}">
      <dgm:prSet/>
      <dgm:spPr/>
      <dgm:t>
        <a:bodyPr/>
        <a:lstStyle/>
        <a:p>
          <a:endParaRPr lang="en-US"/>
        </a:p>
      </dgm:t>
    </dgm:pt>
    <dgm:pt modelId="{BD99C720-1712-4871-8BF1-BF29E0B5937A}" type="sibTrans" cxnId="{2C246BF4-43F9-41EF-BDAB-BC5383E7295D}">
      <dgm:prSet/>
      <dgm:spPr/>
      <dgm:t>
        <a:bodyPr/>
        <a:lstStyle/>
        <a:p>
          <a:endParaRPr lang="en-US"/>
        </a:p>
      </dgm:t>
    </dgm:pt>
    <dgm:pt modelId="{E93BF823-BB0A-4766-98EF-EE2375EA68F0}">
      <dgm:prSet/>
      <dgm:spPr/>
      <dgm:t>
        <a:bodyPr/>
        <a:lstStyle/>
        <a:p>
          <a:r>
            <a:rPr lang="en-US"/>
            <a:t>Think about how you would do this if the labels weren’t given to you.</a:t>
          </a:r>
        </a:p>
      </dgm:t>
    </dgm:pt>
    <dgm:pt modelId="{9AD4BFBE-BC5C-40E6-8F94-41C76B66849E}" type="parTrans" cxnId="{BC4513CD-26B7-46DF-A2DE-CC16141F6434}">
      <dgm:prSet/>
      <dgm:spPr/>
      <dgm:t>
        <a:bodyPr/>
        <a:lstStyle/>
        <a:p>
          <a:endParaRPr lang="en-US"/>
        </a:p>
      </dgm:t>
    </dgm:pt>
    <dgm:pt modelId="{57DBF79B-7F9F-4BB1-83A1-39330CAC79D8}" type="sibTrans" cxnId="{BC4513CD-26B7-46DF-A2DE-CC16141F6434}">
      <dgm:prSet/>
      <dgm:spPr/>
      <dgm:t>
        <a:bodyPr/>
        <a:lstStyle/>
        <a:p>
          <a:endParaRPr lang="en-US"/>
        </a:p>
      </dgm:t>
    </dgm:pt>
    <dgm:pt modelId="{207C8EA0-6B11-44E2-BE78-2811429B71D1}">
      <dgm:prSet/>
      <dgm:spPr/>
      <dgm:t>
        <a:bodyPr/>
        <a:lstStyle/>
        <a:p>
          <a:r>
            <a:rPr lang="en-US"/>
            <a:t>Don’t use the label column in the dataset.  Make your own.  </a:t>
          </a:r>
        </a:p>
      </dgm:t>
    </dgm:pt>
    <dgm:pt modelId="{FB77F634-F9D7-4981-8610-8083B756E7D5}" type="parTrans" cxnId="{FE1FEDF4-24FB-484E-81C4-668436819021}">
      <dgm:prSet/>
      <dgm:spPr/>
      <dgm:t>
        <a:bodyPr/>
        <a:lstStyle/>
        <a:p>
          <a:endParaRPr lang="en-US"/>
        </a:p>
      </dgm:t>
    </dgm:pt>
    <dgm:pt modelId="{DB67C278-9D03-4DA8-B2BE-0009D74C9816}" type="sibTrans" cxnId="{FE1FEDF4-24FB-484E-81C4-668436819021}">
      <dgm:prSet/>
      <dgm:spPr/>
      <dgm:t>
        <a:bodyPr/>
        <a:lstStyle/>
        <a:p>
          <a:endParaRPr lang="en-US"/>
        </a:p>
      </dgm:t>
    </dgm:pt>
    <dgm:pt modelId="{6F0B320B-9A46-4E63-9266-34B7DA42291D}">
      <dgm:prSet/>
      <dgm:spPr/>
      <dgm:t>
        <a:bodyPr/>
        <a:lstStyle/>
        <a:p>
          <a:pPr>
            <a:defRPr b="1"/>
          </a:pPr>
          <a:r>
            <a:rPr lang="en-US"/>
            <a:t>Go through the creating an create_extraction_dataset notebook and the extraction notebook and make sure you understand what is going on.    </a:t>
          </a:r>
        </a:p>
      </dgm:t>
    </dgm:pt>
    <dgm:pt modelId="{EC3701FE-A564-4912-964B-7CCCC08E5C37}" type="parTrans" cxnId="{6D0614D5-2D2C-48CD-819B-09C411825AFB}">
      <dgm:prSet/>
      <dgm:spPr/>
      <dgm:t>
        <a:bodyPr/>
        <a:lstStyle/>
        <a:p>
          <a:endParaRPr lang="en-US"/>
        </a:p>
      </dgm:t>
    </dgm:pt>
    <dgm:pt modelId="{1685572A-240C-4866-B795-EB44E553914A}" type="sibTrans" cxnId="{6D0614D5-2D2C-48CD-819B-09C411825AFB}">
      <dgm:prSet/>
      <dgm:spPr/>
      <dgm:t>
        <a:bodyPr/>
        <a:lstStyle/>
        <a:p>
          <a:endParaRPr lang="en-US"/>
        </a:p>
      </dgm:t>
    </dgm:pt>
    <dgm:pt modelId="{82A938C4-232F-4F48-8A09-12B383ED6327}" type="pres">
      <dgm:prSet presAssocID="{906ACC15-8DAC-4E7B-8D5E-26B2DABEE78E}" presName="root" presStyleCnt="0">
        <dgm:presLayoutVars>
          <dgm:dir/>
          <dgm:resizeHandles val="exact"/>
        </dgm:presLayoutVars>
      </dgm:prSet>
      <dgm:spPr/>
    </dgm:pt>
    <dgm:pt modelId="{7C0EA512-E3C8-458A-9686-F41BB544D678}" type="pres">
      <dgm:prSet presAssocID="{22C33796-90AD-434B-81F1-7E9937CF9E36}" presName="compNode" presStyleCnt="0"/>
      <dgm:spPr/>
    </dgm:pt>
    <dgm:pt modelId="{DA10A7E6-7BEF-4566-9FB5-60C5B2CF0D6A}" type="pres">
      <dgm:prSet presAssocID="{22C33796-90AD-434B-81F1-7E9937CF9E3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CA159CF-7292-43F3-B700-0CEF87042757}" type="pres">
      <dgm:prSet presAssocID="{22C33796-90AD-434B-81F1-7E9937CF9E36}" presName="iconSpace" presStyleCnt="0"/>
      <dgm:spPr/>
    </dgm:pt>
    <dgm:pt modelId="{E8018ED0-F91F-4249-A4E4-06BF7991EC39}" type="pres">
      <dgm:prSet presAssocID="{22C33796-90AD-434B-81F1-7E9937CF9E36}" presName="parTx" presStyleLbl="revTx" presStyleIdx="0" presStyleCnt="4">
        <dgm:presLayoutVars>
          <dgm:chMax val="0"/>
          <dgm:chPref val="0"/>
        </dgm:presLayoutVars>
      </dgm:prSet>
      <dgm:spPr/>
    </dgm:pt>
    <dgm:pt modelId="{E73B6B1F-7F1D-4391-9B74-F4514E1A8319}" type="pres">
      <dgm:prSet presAssocID="{22C33796-90AD-434B-81F1-7E9937CF9E36}" presName="txSpace" presStyleCnt="0"/>
      <dgm:spPr/>
    </dgm:pt>
    <dgm:pt modelId="{68643167-1FA8-44F9-B6B5-4A79F3FA8EF0}" type="pres">
      <dgm:prSet presAssocID="{22C33796-90AD-434B-81F1-7E9937CF9E36}" presName="desTx" presStyleLbl="revTx" presStyleIdx="1" presStyleCnt="4">
        <dgm:presLayoutVars/>
      </dgm:prSet>
      <dgm:spPr/>
    </dgm:pt>
    <dgm:pt modelId="{8197FF81-BF81-48EF-B21E-18238308454B}" type="pres">
      <dgm:prSet presAssocID="{BD99C720-1712-4871-8BF1-BF29E0B5937A}" presName="sibTrans" presStyleCnt="0"/>
      <dgm:spPr/>
    </dgm:pt>
    <dgm:pt modelId="{1B3E6F16-5365-4B06-9B53-A4EAB729A858}" type="pres">
      <dgm:prSet presAssocID="{6F0B320B-9A46-4E63-9266-34B7DA42291D}" presName="compNode" presStyleCnt="0"/>
      <dgm:spPr/>
    </dgm:pt>
    <dgm:pt modelId="{7E5BA4B3-364A-415D-8A15-44ED588F8B44}" type="pres">
      <dgm:prSet presAssocID="{6F0B320B-9A46-4E63-9266-34B7DA42291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8DDAA1-6909-41A2-97F0-DCA923519EA2}" type="pres">
      <dgm:prSet presAssocID="{6F0B320B-9A46-4E63-9266-34B7DA42291D}" presName="iconSpace" presStyleCnt="0"/>
      <dgm:spPr/>
    </dgm:pt>
    <dgm:pt modelId="{83EBA1E4-D9C2-4F21-9D0C-CDCF0888556C}" type="pres">
      <dgm:prSet presAssocID="{6F0B320B-9A46-4E63-9266-34B7DA42291D}" presName="parTx" presStyleLbl="revTx" presStyleIdx="2" presStyleCnt="4">
        <dgm:presLayoutVars>
          <dgm:chMax val="0"/>
          <dgm:chPref val="0"/>
        </dgm:presLayoutVars>
      </dgm:prSet>
      <dgm:spPr/>
    </dgm:pt>
    <dgm:pt modelId="{E632F2E5-5005-4CDF-BE59-FF8F83FC87B7}" type="pres">
      <dgm:prSet presAssocID="{6F0B320B-9A46-4E63-9266-34B7DA42291D}" presName="txSpace" presStyleCnt="0"/>
      <dgm:spPr/>
    </dgm:pt>
    <dgm:pt modelId="{2C247048-816E-43F6-90EA-977F59197B98}" type="pres">
      <dgm:prSet presAssocID="{6F0B320B-9A46-4E63-9266-34B7DA42291D}" presName="desTx" presStyleLbl="revTx" presStyleIdx="3" presStyleCnt="4">
        <dgm:presLayoutVars/>
      </dgm:prSet>
      <dgm:spPr/>
    </dgm:pt>
  </dgm:ptLst>
  <dgm:cxnLst>
    <dgm:cxn modelId="{E0CE681B-9B12-449D-A941-5658EE9D09E9}" type="presOf" srcId="{6F0B320B-9A46-4E63-9266-34B7DA42291D}" destId="{83EBA1E4-D9C2-4F21-9D0C-CDCF0888556C}" srcOrd="0" destOrd="0" presId="urn:microsoft.com/office/officeart/2018/2/layout/IconLabelDescriptionList"/>
    <dgm:cxn modelId="{82B2103B-4BDC-4C87-AF71-4807DF9A0E29}" type="presOf" srcId="{207C8EA0-6B11-44E2-BE78-2811429B71D1}" destId="{68643167-1FA8-44F9-B6B5-4A79F3FA8EF0}" srcOrd="0" destOrd="1" presId="urn:microsoft.com/office/officeart/2018/2/layout/IconLabelDescriptionList"/>
    <dgm:cxn modelId="{A4E41D63-36E5-461E-AA0B-516D72961374}" type="presOf" srcId="{906ACC15-8DAC-4E7B-8D5E-26B2DABEE78E}" destId="{82A938C4-232F-4F48-8A09-12B383ED6327}" srcOrd="0" destOrd="0" presId="urn:microsoft.com/office/officeart/2018/2/layout/IconLabelDescriptionList"/>
    <dgm:cxn modelId="{F7F507C1-3ED1-440B-955E-A617722A7961}" type="presOf" srcId="{E93BF823-BB0A-4766-98EF-EE2375EA68F0}" destId="{68643167-1FA8-44F9-B6B5-4A79F3FA8EF0}" srcOrd="0" destOrd="0" presId="urn:microsoft.com/office/officeart/2018/2/layout/IconLabelDescriptionList"/>
    <dgm:cxn modelId="{B5DDE6C7-A323-46F6-8CB1-D3F67BEE6012}" type="presOf" srcId="{22C33796-90AD-434B-81F1-7E9937CF9E36}" destId="{E8018ED0-F91F-4249-A4E4-06BF7991EC39}" srcOrd="0" destOrd="0" presId="urn:microsoft.com/office/officeart/2018/2/layout/IconLabelDescriptionList"/>
    <dgm:cxn modelId="{BC4513CD-26B7-46DF-A2DE-CC16141F6434}" srcId="{22C33796-90AD-434B-81F1-7E9937CF9E36}" destId="{E93BF823-BB0A-4766-98EF-EE2375EA68F0}" srcOrd="0" destOrd="0" parTransId="{9AD4BFBE-BC5C-40E6-8F94-41C76B66849E}" sibTransId="{57DBF79B-7F9F-4BB1-83A1-39330CAC79D8}"/>
    <dgm:cxn modelId="{6D0614D5-2D2C-48CD-819B-09C411825AFB}" srcId="{906ACC15-8DAC-4E7B-8D5E-26B2DABEE78E}" destId="{6F0B320B-9A46-4E63-9266-34B7DA42291D}" srcOrd="1" destOrd="0" parTransId="{EC3701FE-A564-4912-964B-7CCCC08E5C37}" sibTransId="{1685572A-240C-4866-B795-EB44E553914A}"/>
    <dgm:cxn modelId="{2C246BF4-43F9-41EF-BDAB-BC5383E7295D}" srcId="{906ACC15-8DAC-4E7B-8D5E-26B2DABEE78E}" destId="{22C33796-90AD-434B-81F1-7E9937CF9E36}" srcOrd="0" destOrd="0" parTransId="{E27A6510-DF81-4524-B0F7-69A2365A69C4}" sibTransId="{BD99C720-1712-4871-8BF1-BF29E0B5937A}"/>
    <dgm:cxn modelId="{FE1FEDF4-24FB-484E-81C4-668436819021}" srcId="{22C33796-90AD-434B-81F1-7E9937CF9E36}" destId="{207C8EA0-6B11-44E2-BE78-2811429B71D1}" srcOrd="1" destOrd="0" parTransId="{FB77F634-F9D7-4981-8610-8083B756E7D5}" sibTransId="{DB67C278-9D03-4DA8-B2BE-0009D74C9816}"/>
    <dgm:cxn modelId="{631E8E04-21BD-46A2-892D-F773678DF8DF}" type="presParOf" srcId="{82A938C4-232F-4F48-8A09-12B383ED6327}" destId="{7C0EA512-E3C8-458A-9686-F41BB544D678}" srcOrd="0" destOrd="0" presId="urn:microsoft.com/office/officeart/2018/2/layout/IconLabelDescriptionList"/>
    <dgm:cxn modelId="{28839AED-7052-4921-AB78-8C1B9E7DAA94}" type="presParOf" srcId="{7C0EA512-E3C8-458A-9686-F41BB544D678}" destId="{DA10A7E6-7BEF-4566-9FB5-60C5B2CF0D6A}" srcOrd="0" destOrd="0" presId="urn:microsoft.com/office/officeart/2018/2/layout/IconLabelDescriptionList"/>
    <dgm:cxn modelId="{258872E9-6EB6-4290-8C16-080A275DB860}" type="presParOf" srcId="{7C0EA512-E3C8-458A-9686-F41BB544D678}" destId="{2CA159CF-7292-43F3-B700-0CEF87042757}" srcOrd="1" destOrd="0" presId="urn:microsoft.com/office/officeart/2018/2/layout/IconLabelDescriptionList"/>
    <dgm:cxn modelId="{6E92074A-0BC0-4420-B34E-7687045C6C29}" type="presParOf" srcId="{7C0EA512-E3C8-458A-9686-F41BB544D678}" destId="{E8018ED0-F91F-4249-A4E4-06BF7991EC39}" srcOrd="2" destOrd="0" presId="urn:microsoft.com/office/officeart/2018/2/layout/IconLabelDescriptionList"/>
    <dgm:cxn modelId="{CE31433F-9349-40F0-88ED-036D38E5B621}" type="presParOf" srcId="{7C0EA512-E3C8-458A-9686-F41BB544D678}" destId="{E73B6B1F-7F1D-4391-9B74-F4514E1A8319}" srcOrd="3" destOrd="0" presId="urn:microsoft.com/office/officeart/2018/2/layout/IconLabelDescriptionList"/>
    <dgm:cxn modelId="{37A0F72B-C596-4535-9F5C-2780855F89F9}" type="presParOf" srcId="{7C0EA512-E3C8-458A-9686-F41BB544D678}" destId="{68643167-1FA8-44F9-B6B5-4A79F3FA8EF0}" srcOrd="4" destOrd="0" presId="urn:microsoft.com/office/officeart/2018/2/layout/IconLabelDescriptionList"/>
    <dgm:cxn modelId="{E6034F9D-A404-4616-9A5C-0556331007DF}" type="presParOf" srcId="{82A938C4-232F-4F48-8A09-12B383ED6327}" destId="{8197FF81-BF81-48EF-B21E-18238308454B}" srcOrd="1" destOrd="0" presId="urn:microsoft.com/office/officeart/2018/2/layout/IconLabelDescriptionList"/>
    <dgm:cxn modelId="{545255EC-B715-4716-9639-8F3D63061BCC}" type="presParOf" srcId="{82A938C4-232F-4F48-8A09-12B383ED6327}" destId="{1B3E6F16-5365-4B06-9B53-A4EAB729A858}" srcOrd="2" destOrd="0" presId="urn:microsoft.com/office/officeart/2018/2/layout/IconLabelDescriptionList"/>
    <dgm:cxn modelId="{780C3D96-CC69-4389-8F08-0629484DFD29}" type="presParOf" srcId="{1B3E6F16-5365-4B06-9B53-A4EAB729A858}" destId="{7E5BA4B3-364A-415D-8A15-44ED588F8B44}" srcOrd="0" destOrd="0" presId="urn:microsoft.com/office/officeart/2018/2/layout/IconLabelDescriptionList"/>
    <dgm:cxn modelId="{A8642DFE-C0EF-4A10-9CA9-2861B2E43764}" type="presParOf" srcId="{1B3E6F16-5365-4B06-9B53-A4EAB729A858}" destId="{9E8DDAA1-6909-41A2-97F0-DCA923519EA2}" srcOrd="1" destOrd="0" presId="urn:microsoft.com/office/officeart/2018/2/layout/IconLabelDescriptionList"/>
    <dgm:cxn modelId="{0EEDCA47-1F89-4C72-9499-A78F58EE343B}" type="presParOf" srcId="{1B3E6F16-5365-4B06-9B53-A4EAB729A858}" destId="{83EBA1E4-D9C2-4F21-9D0C-CDCF0888556C}" srcOrd="2" destOrd="0" presId="urn:microsoft.com/office/officeart/2018/2/layout/IconLabelDescriptionList"/>
    <dgm:cxn modelId="{8E5B9C02-135E-4F43-A908-31117591468F}" type="presParOf" srcId="{1B3E6F16-5365-4B06-9B53-A4EAB729A858}" destId="{E632F2E5-5005-4CDF-BE59-FF8F83FC87B7}" srcOrd="3" destOrd="0" presId="urn:microsoft.com/office/officeart/2018/2/layout/IconLabelDescriptionList"/>
    <dgm:cxn modelId="{61098F32-0952-4AD0-AA65-50629266D0CA}" type="presParOf" srcId="{1B3E6F16-5365-4B06-9B53-A4EAB729A858}" destId="{2C247048-816E-43F6-90EA-977F59197B9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EB2FB-66A7-4A19-99D1-561905871007}">
      <dsp:nvSpPr>
        <dsp:cNvPr id="0" name=""/>
        <dsp:cNvSpPr/>
      </dsp:nvSpPr>
      <dsp:spPr>
        <a:xfrm>
          <a:off x="204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8C42A-FA7B-472E-86D9-78FE40121752}">
      <dsp:nvSpPr>
        <dsp:cNvPr id="0" name=""/>
        <dsp:cNvSpPr/>
      </dsp:nvSpPr>
      <dsp:spPr>
        <a:xfrm>
          <a:off x="251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87AF5-EC19-4B84-B2F5-8356B96DFCF4}">
      <dsp:nvSpPr>
        <dsp:cNvPr id="0" name=""/>
        <dsp:cNvSpPr/>
      </dsp:nvSpPr>
      <dsp:spPr>
        <a:xfrm>
          <a:off x="134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Using a large language model as a classifier</a:t>
          </a:r>
        </a:p>
      </dsp:txBody>
      <dsp:txXfrm>
        <a:off x="1342800" y="3054438"/>
        <a:ext cx="3600000" cy="720000"/>
      </dsp:txXfrm>
    </dsp:sp>
    <dsp:sp modelId="{BD1A1384-17BD-44B0-A759-6126B82C878C}">
      <dsp:nvSpPr>
        <dsp:cNvPr id="0" name=""/>
        <dsp:cNvSpPr/>
      </dsp:nvSpPr>
      <dsp:spPr>
        <a:xfrm>
          <a:off x="627480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40A7A0-408F-490E-A004-CE5D221D564D}">
      <dsp:nvSpPr>
        <dsp:cNvPr id="0" name=""/>
        <dsp:cNvSpPr/>
      </dsp:nvSpPr>
      <dsp:spPr>
        <a:xfrm>
          <a:off x="674280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5D6FE-6D91-4DB6-BD5B-459FFF071F81}">
      <dsp:nvSpPr>
        <dsp:cNvPr id="0" name=""/>
        <dsp:cNvSpPr/>
      </dsp:nvSpPr>
      <dsp:spPr>
        <a:xfrm>
          <a:off x="557280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Extraction with a large language model</a:t>
          </a:r>
        </a:p>
      </dsp:txBody>
      <dsp:txXfrm>
        <a:off x="557280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0C60-0A92-483D-8566-03FFC9BCF983}">
      <dsp:nvSpPr>
        <dsp:cNvPr id="0" name=""/>
        <dsp:cNvSpPr/>
      </dsp:nvSpPr>
      <dsp:spPr>
        <a:xfrm>
          <a:off x="3080" y="36957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 the AZ Cli</a:t>
          </a:r>
        </a:p>
      </dsp:txBody>
      <dsp:txXfrm>
        <a:off x="3080" y="1669817"/>
        <a:ext cx="2444055" cy="2053006"/>
      </dsp:txXfrm>
    </dsp:sp>
    <dsp:sp modelId="{1A25E01A-6786-4D49-A7AB-EB3B4B294113}">
      <dsp:nvSpPr>
        <dsp:cNvPr id="0" name=""/>
        <dsp:cNvSpPr/>
      </dsp:nvSpPr>
      <dsp:spPr>
        <a:xfrm>
          <a:off x="711856" y="71174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62075"/>
        <a:ext cx="725847" cy="725847"/>
      </dsp:txXfrm>
    </dsp:sp>
    <dsp:sp modelId="{E577F4EA-88DB-474F-8923-1DB49A5D6453}">
      <dsp:nvSpPr>
        <dsp:cNvPr id="0" name=""/>
        <dsp:cNvSpPr/>
      </dsp:nvSpPr>
      <dsp:spPr>
        <a:xfrm>
          <a:off x="3080" y="3791185"/>
          <a:ext cx="2444055" cy="72"/>
        </a:xfrm>
        <a:prstGeom prst="rect">
          <a:avLst/>
        </a:prstGeom>
        <a:solidFill>
          <a:schemeClr val="accent2">
            <a:hueOff val="920516"/>
            <a:satOff val="-2642"/>
            <a:lumOff val="-4230"/>
            <a:alphaOff val="0"/>
          </a:schemeClr>
        </a:solidFill>
        <a:ln w="1905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25BC6-80B9-4F30-B6E3-8E4887F4DE82}">
      <dsp:nvSpPr>
        <dsp:cNvPr id="0" name=""/>
        <dsp:cNvSpPr/>
      </dsp:nvSpPr>
      <dsp:spPr>
        <a:xfrm>
          <a:off x="2691541" y="36957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Follow the Python Start up Guide</a:t>
          </a:r>
        </a:p>
      </dsp:txBody>
      <dsp:txXfrm>
        <a:off x="2691541" y="1669817"/>
        <a:ext cx="2444055" cy="2053006"/>
      </dsp:txXfrm>
    </dsp:sp>
    <dsp:sp modelId="{B63F4BCC-F842-464B-B358-6203F2DD9672}">
      <dsp:nvSpPr>
        <dsp:cNvPr id="0" name=""/>
        <dsp:cNvSpPr/>
      </dsp:nvSpPr>
      <dsp:spPr>
        <a:xfrm>
          <a:off x="3400317" y="711747"/>
          <a:ext cx="1026503" cy="1026503"/>
        </a:xfrm>
        <a:prstGeom prst="ellipse">
          <a:avLst/>
        </a:prstGeom>
        <a:solidFill>
          <a:schemeClr val="accent2">
            <a:hueOff val="1841033"/>
            <a:satOff val="-5284"/>
            <a:lumOff val="-8460"/>
            <a:alphaOff val="0"/>
          </a:schemeClr>
        </a:solidFill>
        <a:ln w="1905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62075"/>
        <a:ext cx="725847" cy="725847"/>
      </dsp:txXfrm>
    </dsp:sp>
    <dsp:sp modelId="{9D9684D7-4430-42F6-8179-31FE2884D8C4}">
      <dsp:nvSpPr>
        <dsp:cNvPr id="0" name=""/>
        <dsp:cNvSpPr/>
      </dsp:nvSpPr>
      <dsp:spPr>
        <a:xfrm>
          <a:off x="2691541" y="3791185"/>
          <a:ext cx="2444055" cy="72"/>
        </a:xfrm>
        <a:prstGeom prst="rect">
          <a:avLst/>
        </a:prstGeom>
        <a:solidFill>
          <a:schemeClr val="accent2">
            <a:hueOff val="2761549"/>
            <a:satOff val="-7926"/>
            <a:lumOff val="-12690"/>
            <a:alphaOff val="0"/>
          </a:schemeClr>
        </a:solidFill>
        <a:ln w="1905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8C4D8-7D23-4D23-ACF1-6701E1EF2E7B}">
      <dsp:nvSpPr>
        <dsp:cNvPr id="0" name=""/>
        <dsp:cNvSpPr/>
      </dsp:nvSpPr>
      <dsp:spPr>
        <a:xfrm>
          <a:off x="5380002" y="36957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Pip install the requirements.txt </a:t>
          </a:r>
        </a:p>
      </dsp:txBody>
      <dsp:txXfrm>
        <a:off x="5380002" y="1669817"/>
        <a:ext cx="2444055" cy="2053006"/>
      </dsp:txXfrm>
    </dsp:sp>
    <dsp:sp modelId="{F7E36546-0DF7-4373-A316-788A4FDBBB7E}">
      <dsp:nvSpPr>
        <dsp:cNvPr id="0" name=""/>
        <dsp:cNvSpPr/>
      </dsp:nvSpPr>
      <dsp:spPr>
        <a:xfrm>
          <a:off x="6088778" y="711747"/>
          <a:ext cx="1026503" cy="1026503"/>
        </a:xfrm>
        <a:prstGeom prst="ellipse">
          <a:avLst/>
        </a:prstGeom>
        <a:solidFill>
          <a:schemeClr val="accent2">
            <a:hueOff val="3682065"/>
            <a:satOff val="-10567"/>
            <a:lumOff val="-16919"/>
            <a:alphaOff val="0"/>
          </a:schemeClr>
        </a:solidFill>
        <a:ln w="1905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62075"/>
        <a:ext cx="725847" cy="725847"/>
      </dsp:txXfrm>
    </dsp:sp>
    <dsp:sp modelId="{8BFB993D-3529-4E44-A220-118EF0712309}">
      <dsp:nvSpPr>
        <dsp:cNvPr id="0" name=""/>
        <dsp:cNvSpPr/>
      </dsp:nvSpPr>
      <dsp:spPr>
        <a:xfrm>
          <a:off x="5380002" y="3791185"/>
          <a:ext cx="2444055" cy="72"/>
        </a:xfrm>
        <a:prstGeom prst="rect">
          <a:avLst/>
        </a:prstGeom>
        <a:solidFill>
          <a:schemeClr val="accent2">
            <a:hueOff val="4602581"/>
            <a:satOff val="-13209"/>
            <a:lumOff val="-21149"/>
            <a:alphaOff val="0"/>
          </a:schemeClr>
        </a:solidFill>
        <a:ln w="1905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57D38-5D48-4E49-947F-5D683B78044B}">
      <dsp:nvSpPr>
        <dsp:cNvPr id="0" name=""/>
        <dsp:cNvSpPr/>
      </dsp:nvSpPr>
      <dsp:spPr>
        <a:xfrm>
          <a:off x="8068463" y="369579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your .env file</a:t>
          </a:r>
        </a:p>
      </dsp:txBody>
      <dsp:txXfrm>
        <a:off x="8068463" y="1669817"/>
        <a:ext cx="2444055" cy="2053006"/>
      </dsp:txXfrm>
    </dsp:sp>
    <dsp:sp modelId="{E4881FB4-5A69-4D29-B62C-675274A94C49}">
      <dsp:nvSpPr>
        <dsp:cNvPr id="0" name=""/>
        <dsp:cNvSpPr/>
      </dsp:nvSpPr>
      <dsp:spPr>
        <a:xfrm>
          <a:off x="8777239" y="711747"/>
          <a:ext cx="1026503" cy="1026503"/>
        </a:xfrm>
        <a:prstGeom prst="ellipse">
          <a:avLst/>
        </a:prstGeom>
        <a:solidFill>
          <a:schemeClr val="accent2">
            <a:hueOff val="5523098"/>
            <a:satOff val="-15851"/>
            <a:lumOff val="-25379"/>
            <a:alphaOff val="0"/>
          </a:schemeClr>
        </a:solidFill>
        <a:ln w="1905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62075"/>
        <a:ext cx="725847" cy="725847"/>
      </dsp:txXfrm>
    </dsp:sp>
    <dsp:sp modelId="{5D4C9DF6-8A48-4224-859B-52F1845AF419}">
      <dsp:nvSpPr>
        <dsp:cNvPr id="0" name=""/>
        <dsp:cNvSpPr/>
      </dsp:nvSpPr>
      <dsp:spPr>
        <a:xfrm>
          <a:off x="8068463" y="3791185"/>
          <a:ext cx="244405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D771B-8550-4BA2-82B8-DA960127512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4A512-7E28-4560-9D38-B9840EC84F8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BA676-3E0D-4785-93B6-5978E0CEAF8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Pull values of text for later use.</a:t>
          </a:r>
        </a:p>
      </dsp:txBody>
      <dsp:txXfrm>
        <a:off x="1339618" y="2288"/>
        <a:ext cx="5024605" cy="1159843"/>
      </dsp:txXfrm>
    </dsp:sp>
    <dsp:sp modelId="{328DF276-3701-41E8-9E84-240A5CB1E53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12E390-D57D-42C2-9772-F46557AC602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40EE9-BDC7-487E-ACD7-EB6791EAAE25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an extraction test dataset using know values to extract.  </a:t>
          </a:r>
        </a:p>
      </dsp:txBody>
      <dsp:txXfrm>
        <a:off x="1339618" y="1452092"/>
        <a:ext cx="5024605" cy="1159843"/>
      </dsp:txXfrm>
    </dsp:sp>
    <dsp:sp modelId="{DDCB4A89-C5AE-45DC-BC29-9A761B37D558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D63E0-3DF5-4F82-939F-DD779C4FD13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3DDAA-8D78-4666-B172-33852FB2D401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Compare the extracted values to the known values.  </a:t>
          </a:r>
        </a:p>
      </dsp:txBody>
      <dsp:txXfrm>
        <a:off x="1339618" y="2901896"/>
        <a:ext cx="5024605" cy="1159843"/>
      </dsp:txXfrm>
    </dsp:sp>
    <dsp:sp modelId="{C0528130-DBCB-4AE6-9722-544ACFB36695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BC1B2-C050-40C2-B533-541CD5D3D76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8B4538-16B9-46BC-8C85-54AEC1BEBF74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Simple error formula – add up the number of incorrect extraction values. </a:t>
          </a:r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0A7E6-7BEF-4566-9FB5-60C5B2CF0D6A}">
      <dsp:nvSpPr>
        <dsp:cNvPr id="0" name=""/>
        <dsp:cNvSpPr/>
      </dsp:nvSpPr>
      <dsp:spPr>
        <a:xfrm>
          <a:off x="555228" y="91638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18ED0-F91F-4249-A4E4-06BF7991EC39}">
      <dsp:nvSpPr>
        <dsp:cNvPr id="0" name=""/>
        <dsp:cNvSpPr/>
      </dsp:nvSpPr>
      <dsp:spPr>
        <a:xfrm>
          <a:off x="555228" y="25446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Find a dataset and create your own notebook for classification of text (or use the one given in the sample)</a:t>
          </a:r>
        </a:p>
      </dsp:txBody>
      <dsp:txXfrm>
        <a:off x="555228" y="2544600"/>
        <a:ext cx="4320000" cy="648000"/>
      </dsp:txXfrm>
    </dsp:sp>
    <dsp:sp modelId="{68643167-1FA8-44F9-B6B5-4A79F3FA8EF0}">
      <dsp:nvSpPr>
        <dsp:cNvPr id="0" name=""/>
        <dsp:cNvSpPr/>
      </dsp:nvSpPr>
      <dsp:spPr>
        <a:xfrm>
          <a:off x="555228" y="3246653"/>
          <a:ext cx="4320000" cy="3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Think about how you would do this if the labels weren’t given to you.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Don’t use the label column in the dataset.  Make your own.  </a:t>
          </a:r>
        </a:p>
      </dsp:txBody>
      <dsp:txXfrm>
        <a:off x="555228" y="3246653"/>
        <a:ext cx="4320000" cy="372384"/>
      </dsp:txXfrm>
    </dsp:sp>
    <dsp:sp modelId="{7E5BA4B3-364A-415D-8A15-44ED588F8B44}">
      <dsp:nvSpPr>
        <dsp:cNvPr id="0" name=""/>
        <dsp:cNvSpPr/>
      </dsp:nvSpPr>
      <dsp:spPr>
        <a:xfrm>
          <a:off x="5631228" y="91638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BA1E4-D9C2-4F21-9D0C-CDCF0888556C}">
      <dsp:nvSpPr>
        <dsp:cNvPr id="0" name=""/>
        <dsp:cNvSpPr/>
      </dsp:nvSpPr>
      <dsp:spPr>
        <a:xfrm>
          <a:off x="5631228" y="254460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 through the creating an create_extraction_dataset notebook and the extraction notebook and make sure you understand what is going on.    </a:t>
          </a:r>
        </a:p>
      </dsp:txBody>
      <dsp:txXfrm>
        <a:off x="5631228" y="2544600"/>
        <a:ext cx="4320000" cy="648000"/>
      </dsp:txXfrm>
    </dsp:sp>
    <dsp:sp modelId="{2C247048-816E-43F6-90EA-977F59197B98}">
      <dsp:nvSpPr>
        <dsp:cNvPr id="0" name=""/>
        <dsp:cNvSpPr/>
      </dsp:nvSpPr>
      <dsp:spPr>
        <a:xfrm>
          <a:off x="5631228" y="3246653"/>
          <a:ext cx="4320000" cy="3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6B1E-89FF-BDCD-A598-418BA1CC9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573D1-C1F6-E988-43B7-3F277D0AE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FA8EB-30EC-7F62-A15F-E78C49260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0E704-F170-EACC-0A05-49E704621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EDA4-4B9A-D6A1-96D5-C7AD5C19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B164-8B6C-42BF-0C3E-72035874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7FA4-8040-6A74-6188-A00C0C15C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EC3F-69AB-1573-A05C-AE67D622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4E117-3DBA-E47B-7F21-63CFEBC9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988FD-DFA1-2760-F5EB-E4A3E9E3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6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4698D-5B0C-87C8-89A8-EB078F101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7E3AB-5D9F-52B0-4F24-72F1076F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3FD21-9D5E-6540-EA59-9E0EB06A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B7CC-55AF-579D-7744-08DADF07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28CD1-F08A-118C-E02A-0CE30A64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8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6363-F1D9-1F5D-47FF-17B54D08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C3C2E-7A76-CC27-C4FF-EDD9F99E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6923D-97AD-4B45-BA45-9DD9166CC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A544-DEAF-7552-3B21-7F6ED58F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3D00E-D411-FBE6-4316-29FE9413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E97AF-D6E1-B94B-EF1E-B8331ABE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5EEDF-0A30-D659-C1BE-00997835C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625FA-C651-2959-10C8-37A6045A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75B6-9A76-3FC3-63EF-F57E7C6D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8C03A-C1D0-FA01-3F1C-6553D0A4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6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20D2-959B-47F1-A2EF-38AEDFBC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C8665-CD08-054C-8FA5-3BFB7EAF3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C379F-5567-A87F-4939-B6A18471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7A1C7-D643-06E3-DF17-9CA499EA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52D4C-B92A-393D-AB55-0E42579D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6D35-992F-144B-FB4B-9C6CC14E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36A5-4656-227E-89B9-DE95D8B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789FC-0366-5445-3F40-84B5D2F5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E4641-3123-5E72-706D-ECE3512BB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B6BF4-2BD2-C692-23F6-BDAC0BEC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DE5D5-2C42-09E8-391F-39569019F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74F7C-B11F-1D2D-7348-F7641F37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25CF4-C540-2860-D750-7CCEBB40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1240-DD4D-75C1-5F24-A5E82573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6C90-245B-4B41-5356-DB75324C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9F147-35F8-ECDC-5F9A-EBC3B725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53A2-A632-970F-E677-E425F613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BC026-DBB7-120C-05CB-0BCC81E1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3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5379AC-4AA1-B284-76BF-A17EEF19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61FDD-4793-0373-A726-CA33C63F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21FE-E446-570C-8198-C0F11FAF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0998-8C7F-A271-7F04-EE3C57A81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ADCE2-7060-FF70-3CD5-6F8A40C5C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2004-7F8E-FF2B-DC1A-47859499C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7C9E2-0E4A-B5ED-EF13-089DD53F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4457-9D63-E838-6AB9-B05E6671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25A66-BE63-BAE7-0923-EBB15FA1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B50F-AB0B-987D-C7C6-B430C046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00208-54A8-F328-ED96-FB4ED8EE8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64EF2-5755-67FB-8EC4-06C8E38D2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20A6-8A89-DA74-7811-DAC0025CF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02CEC-E0B4-A555-2F4B-810287C8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26B3-213D-6663-62AB-9D100F2B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6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E1006-DF50-FFF3-0AEB-CC1E1BBF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E05A2-70D0-8C90-926D-9B744B85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236BB-A011-C984-2CF1-760C8A45A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9015B-B44E-4061-A78F-C78C41DD7F2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B9083-2421-F312-F527-68B191BE0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FDFA4-2087-E015-86A0-82BA1BAEE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8F0FD-6ED6-4F1F-AD49-F004E4B01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1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09BA4-CE1D-B50C-490C-8E235E20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Inference At Scale</a:t>
            </a:r>
            <a:br>
              <a:rPr lang="en-US" sz="7200" dirty="0"/>
            </a:br>
            <a:r>
              <a:rPr lang="en-US" sz="7200" dirty="0"/>
              <a:t>Week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3E9C6-55B4-F621-997D-D9A16453C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3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AFA87-588B-D3F6-FAD0-E7ED881B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Agenda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51B74-9138-8D5C-1C32-7F408D83F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5314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063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8886A6-5426-494B-96D8-D962D2BA0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3ED336-C09E-46E8-9774-B977D15FC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2347"/>
            <a:ext cx="12191999" cy="6105653"/>
          </a:xfrm>
          <a:custGeom>
            <a:avLst/>
            <a:gdLst>
              <a:gd name="connsiteX0" fmla="*/ 7538181 w 12191999"/>
              <a:gd name="connsiteY0" fmla="*/ 484 h 6105653"/>
              <a:gd name="connsiteX1" fmla="*/ 7569993 w 12191999"/>
              <a:gd name="connsiteY1" fmla="*/ 5527 h 6105653"/>
              <a:gd name="connsiteX2" fmla="*/ 7587853 w 12191999"/>
              <a:gd name="connsiteY2" fmla="*/ 84028 h 6105653"/>
              <a:gd name="connsiteX3" fmla="*/ 7559278 w 12191999"/>
              <a:gd name="connsiteY3" fmla="*/ 325347 h 6105653"/>
              <a:gd name="connsiteX4" fmla="*/ 7795021 w 12191999"/>
              <a:gd name="connsiteY4" fmla="*/ 25878 h 6105653"/>
              <a:gd name="connsiteX5" fmla="*/ 7759302 w 12191999"/>
              <a:gd name="connsiteY5" fmla="*/ 249752 h 6105653"/>
              <a:gd name="connsiteX6" fmla="*/ 7852171 w 12191999"/>
              <a:gd name="connsiteY6" fmla="*/ 313717 h 6105653"/>
              <a:gd name="connsiteX7" fmla="*/ 8002190 w 12191999"/>
              <a:gd name="connsiteY7" fmla="*/ 418385 h 6105653"/>
              <a:gd name="connsiteX8" fmla="*/ 8084343 w 12191999"/>
              <a:gd name="connsiteY8" fmla="*/ 491072 h 6105653"/>
              <a:gd name="connsiteX9" fmla="*/ 8348662 w 12191999"/>
              <a:gd name="connsiteY9" fmla="*/ 520146 h 6105653"/>
              <a:gd name="connsiteX10" fmla="*/ 8637984 w 12191999"/>
              <a:gd name="connsiteY10" fmla="*/ 459090 h 6105653"/>
              <a:gd name="connsiteX11" fmla="*/ 8784431 w 12191999"/>
              <a:gd name="connsiteY11" fmla="*/ 290457 h 6105653"/>
              <a:gd name="connsiteX12" fmla="*/ 8948737 w 12191999"/>
              <a:gd name="connsiteY12" fmla="*/ 339884 h 6105653"/>
              <a:gd name="connsiteX13" fmla="*/ 8848725 w 12191999"/>
              <a:gd name="connsiteY13" fmla="*/ 697501 h 6105653"/>
              <a:gd name="connsiteX14" fmla="*/ 9238059 w 12191999"/>
              <a:gd name="connsiteY14" fmla="*/ 165437 h 6105653"/>
              <a:gd name="connsiteX15" fmla="*/ 9255919 w 12191999"/>
              <a:gd name="connsiteY15" fmla="*/ 255567 h 6105653"/>
              <a:gd name="connsiteX16" fmla="*/ 9477374 w 12191999"/>
              <a:gd name="connsiteY16" fmla="*/ 578295 h 6105653"/>
              <a:gd name="connsiteX17" fmla="*/ 9488091 w 12191999"/>
              <a:gd name="connsiteY17" fmla="*/ 595740 h 6105653"/>
              <a:gd name="connsiteX18" fmla="*/ 9627393 w 12191999"/>
              <a:gd name="connsiteY18" fmla="*/ 650981 h 6105653"/>
              <a:gd name="connsiteX19" fmla="*/ 9648824 w 12191999"/>
              <a:gd name="connsiteY19" fmla="*/ 825429 h 6105653"/>
              <a:gd name="connsiteX20" fmla="*/ 9616678 w 12191999"/>
              <a:gd name="connsiteY20" fmla="*/ 970802 h 6105653"/>
              <a:gd name="connsiteX21" fmla="*/ 9655968 w 12191999"/>
              <a:gd name="connsiteY21" fmla="*/ 1127805 h 6105653"/>
              <a:gd name="connsiteX22" fmla="*/ 9638109 w 12191999"/>
              <a:gd name="connsiteY22" fmla="*/ 1267362 h 6105653"/>
              <a:gd name="connsiteX23" fmla="*/ 9663111 w 12191999"/>
              <a:gd name="connsiteY23" fmla="*/ 1386568 h 6105653"/>
              <a:gd name="connsiteX24" fmla="*/ 9780984 w 12191999"/>
              <a:gd name="connsiteY24" fmla="*/ 1270269 h 6105653"/>
              <a:gd name="connsiteX25" fmla="*/ 9780984 w 12191999"/>
              <a:gd name="connsiteY25" fmla="*/ 1107452 h 6105653"/>
              <a:gd name="connsiteX26" fmla="*/ 9855993 w 12191999"/>
              <a:gd name="connsiteY26" fmla="*/ 991154 h 6105653"/>
              <a:gd name="connsiteX27" fmla="*/ 9991724 w 12191999"/>
              <a:gd name="connsiteY27" fmla="*/ 880670 h 6105653"/>
              <a:gd name="connsiteX28" fmla="*/ 10209609 w 12191999"/>
              <a:gd name="connsiteY28" fmla="*/ 491071 h 6105653"/>
              <a:gd name="connsiteX29" fmla="*/ 10291762 w 12191999"/>
              <a:gd name="connsiteY29" fmla="*/ 421292 h 6105653"/>
              <a:gd name="connsiteX30" fmla="*/ 9973865 w 12191999"/>
              <a:gd name="connsiteY30" fmla="*/ 1531941 h 6105653"/>
              <a:gd name="connsiteX31" fmla="*/ 10106024 w 12191999"/>
              <a:gd name="connsiteY31" fmla="*/ 1188861 h 6105653"/>
              <a:gd name="connsiteX32" fmla="*/ 10081022 w 12191999"/>
              <a:gd name="connsiteY32" fmla="*/ 1421458 h 6105653"/>
              <a:gd name="connsiteX33" fmla="*/ 10170318 w 12191999"/>
              <a:gd name="connsiteY33" fmla="*/ 1549385 h 6105653"/>
              <a:gd name="connsiteX34" fmla="*/ 10198893 w 12191999"/>
              <a:gd name="connsiteY34" fmla="*/ 1549385 h 6105653"/>
              <a:gd name="connsiteX35" fmla="*/ 10281046 w 12191999"/>
              <a:gd name="connsiteY35" fmla="*/ 1453439 h 6105653"/>
              <a:gd name="connsiteX36" fmla="*/ 10334625 w 12191999"/>
              <a:gd name="connsiteY36" fmla="*/ 1398198 h 6105653"/>
              <a:gd name="connsiteX37" fmla="*/ 10527506 w 12191999"/>
              <a:gd name="connsiteY37" fmla="*/ 1247010 h 6105653"/>
              <a:gd name="connsiteX38" fmla="*/ 10548937 w 12191999"/>
              <a:gd name="connsiteY38" fmla="*/ 1354586 h 6105653"/>
              <a:gd name="connsiteX39" fmla="*/ 10588228 w 12191999"/>
              <a:gd name="connsiteY39" fmla="*/ 1395290 h 6105653"/>
              <a:gd name="connsiteX40" fmla="*/ 10645378 w 12191999"/>
              <a:gd name="connsiteY40" fmla="*/ 1366216 h 6105653"/>
              <a:gd name="connsiteX41" fmla="*/ 10820400 w 12191999"/>
              <a:gd name="connsiteY41" fmla="*/ 1031858 h 6105653"/>
              <a:gd name="connsiteX42" fmla="*/ 10956131 w 12191999"/>
              <a:gd name="connsiteY42" fmla="*/ 1005691 h 6105653"/>
              <a:gd name="connsiteX43" fmla="*/ 10977562 w 12191999"/>
              <a:gd name="connsiteY43" fmla="*/ 1069655 h 6105653"/>
              <a:gd name="connsiteX44" fmla="*/ 10966847 w 12191999"/>
              <a:gd name="connsiteY44" fmla="*/ 1142341 h 6105653"/>
              <a:gd name="connsiteX45" fmla="*/ 11074003 w 12191999"/>
              <a:gd name="connsiteY45" fmla="*/ 1084192 h 6105653"/>
              <a:gd name="connsiteX46" fmla="*/ 11181159 w 12191999"/>
              <a:gd name="connsiteY46" fmla="*/ 848688 h 6105653"/>
              <a:gd name="connsiteX47" fmla="*/ 11238309 w 12191999"/>
              <a:gd name="connsiteY47" fmla="*/ 805077 h 6105653"/>
              <a:gd name="connsiteX48" fmla="*/ 11266884 w 12191999"/>
              <a:gd name="connsiteY48" fmla="*/ 863226 h 6105653"/>
              <a:gd name="connsiteX49" fmla="*/ 11277600 w 12191999"/>
              <a:gd name="connsiteY49" fmla="*/ 906838 h 6105653"/>
              <a:gd name="connsiteX50" fmla="*/ 11724084 w 12191999"/>
              <a:gd name="connsiteY50" fmla="*/ 5527 h 6105653"/>
              <a:gd name="connsiteX51" fmla="*/ 11727656 w 12191999"/>
              <a:gd name="connsiteY51" fmla="*/ 209048 h 6105653"/>
              <a:gd name="connsiteX52" fmla="*/ 11656218 w 12191999"/>
              <a:gd name="connsiteY52" fmla="*/ 409663 h 6105653"/>
              <a:gd name="connsiteX53" fmla="*/ 11666934 w 12191999"/>
              <a:gd name="connsiteY53" fmla="*/ 621907 h 6105653"/>
              <a:gd name="connsiteX54" fmla="*/ 11631215 w 12191999"/>
              <a:gd name="connsiteY54" fmla="*/ 822521 h 6105653"/>
              <a:gd name="connsiteX55" fmla="*/ 11631215 w 12191999"/>
              <a:gd name="connsiteY55" fmla="*/ 996969 h 6105653"/>
              <a:gd name="connsiteX56" fmla="*/ 11684793 w 12191999"/>
              <a:gd name="connsiteY56" fmla="*/ 834151 h 6105653"/>
              <a:gd name="connsiteX57" fmla="*/ 11774090 w 12191999"/>
              <a:gd name="connsiteY57" fmla="*/ 773095 h 6105653"/>
              <a:gd name="connsiteX58" fmla="*/ 11856243 w 12191999"/>
              <a:gd name="connsiteY58" fmla="*/ 793447 h 6105653"/>
              <a:gd name="connsiteX59" fmla="*/ 11831240 w 12191999"/>
              <a:gd name="connsiteY59" fmla="*/ 860319 h 6105653"/>
              <a:gd name="connsiteX60" fmla="*/ 11738371 w 12191999"/>
              <a:gd name="connsiteY60" fmla="*/ 938820 h 6105653"/>
              <a:gd name="connsiteX61" fmla="*/ 11795521 w 12191999"/>
              <a:gd name="connsiteY61" fmla="*/ 956264 h 6105653"/>
              <a:gd name="connsiteX62" fmla="*/ 11838384 w 12191999"/>
              <a:gd name="connsiteY62" fmla="*/ 1002784 h 6105653"/>
              <a:gd name="connsiteX63" fmla="*/ 11816952 w 12191999"/>
              <a:gd name="connsiteY63" fmla="*/ 1270269 h 6105653"/>
              <a:gd name="connsiteX64" fmla="*/ 11999118 w 12191999"/>
              <a:gd name="connsiteY64" fmla="*/ 1092915 h 6105653"/>
              <a:gd name="connsiteX65" fmla="*/ 12027693 w 12191999"/>
              <a:gd name="connsiteY65" fmla="*/ 979524 h 6105653"/>
              <a:gd name="connsiteX66" fmla="*/ 12102703 w 12191999"/>
              <a:gd name="connsiteY66" fmla="*/ 953357 h 6105653"/>
              <a:gd name="connsiteX67" fmla="*/ 12120562 w 12191999"/>
              <a:gd name="connsiteY67" fmla="*/ 1005691 h 6105653"/>
              <a:gd name="connsiteX68" fmla="*/ 12056268 w 12191999"/>
              <a:gd name="connsiteY68" fmla="*/ 1267362 h 6105653"/>
              <a:gd name="connsiteX69" fmla="*/ 12081272 w 12191999"/>
              <a:gd name="connsiteY69" fmla="*/ 1310974 h 6105653"/>
              <a:gd name="connsiteX70" fmla="*/ 12191999 w 12191999"/>
              <a:gd name="connsiteY70" fmla="*/ 1008598 h 6105653"/>
              <a:gd name="connsiteX71" fmla="*/ 12191999 w 12191999"/>
              <a:gd name="connsiteY71" fmla="*/ 6105653 h 6105653"/>
              <a:gd name="connsiteX72" fmla="*/ 0 w 12191999"/>
              <a:gd name="connsiteY72" fmla="*/ 6105653 h 6105653"/>
              <a:gd name="connsiteX73" fmla="*/ 0 w 12191999"/>
              <a:gd name="connsiteY73" fmla="*/ 927116 h 6105653"/>
              <a:gd name="connsiteX74" fmla="*/ 61930 w 12191999"/>
              <a:gd name="connsiteY74" fmla="*/ 902578 h 6105653"/>
              <a:gd name="connsiteX75" fmla="*/ 155971 w 12191999"/>
              <a:gd name="connsiteY75" fmla="*/ 883588 h 6105653"/>
              <a:gd name="connsiteX76" fmla="*/ 277414 w 12191999"/>
              <a:gd name="connsiteY76" fmla="*/ 802179 h 6105653"/>
              <a:gd name="connsiteX77" fmla="*/ 638174 w 12191999"/>
              <a:gd name="connsiteY77" fmla="*/ 430025 h 6105653"/>
              <a:gd name="connsiteX78" fmla="*/ 477440 w 12191999"/>
              <a:gd name="connsiteY78" fmla="*/ 784735 h 6105653"/>
              <a:gd name="connsiteX79" fmla="*/ 827483 w 12191999"/>
              <a:gd name="connsiteY79" fmla="*/ 418395 h 6105653"/>
              <a:gd name="connsiteX80" fmla="*/ 956071 w 12191999"/>
              <a:gd name="connsiteY80" fmla="*/ 241040 h 6105653"/>
              <a:gd name="connsiteX81" fmla="*/ 999268 w 12191999"/>
              <a:gd name="connsiteY81" fmla="*/ 192386 h 6105653"/>
              <a:gd name="connsiteX82" fmla="*/ 1031080 w 12191999"/>
              <a:gd name="connsiteY82" fmla="*/ 197429 h 6105653"/>
              <a:gd name="connsiteX83" fmla="*/ 1048940 w 12191999"/>
              <a:gd name="connsiteY83" fmla="*/ 275930 h 6105653"/>
              <a:gd name="connsiteX84" fmla="*/ 1020365 w 12191999"/>
              <a:gd name="connsiteY84" fmla="*/ 517249 h 6105653"/>
              <a:gd name="connsiteX85" fmla="*/ 1256108 w 12191999"/>
              <a:gd name="connsiteY85" fmla="*/ 217780 h 6105653"/>
              <a:gd name="connsiteX86" fmla="*/ 1220389 w 12191999"/>
              <a:gd name="connsiteY86" fmla="*/ 441654 h 6105653"/>
              <a:gd name="connsiteX87" fmla="*/ 1313258 w 12191999"/>
              <a:gd name="connsiteY87" fmla="*/ 505619 h 6105653"/>
              <a:gd name="connsiteX88" fmla="*/ 1463277 w 12191999"/>
              <a:gd name="connsiteY88" fmla="*/ 610287 h 6105653"/>
              <a:gd name="connsiteX89" fmla="*/ 1545430 w 12191999"/>
              <a:gd name="connsiteY89" fmla="*/ 682974 h 6105653"/>
              <a:gd name="connsiteX90" fmla="*/ 1809749 w 12191999"/>
              <a:gd name="connsiteY90" fmla="*/ 712048 h 6105653"/>
              <a:gd name="connsiteX91" fmla="*/ 2099071 w 12191999"/>
              <a:gd name="connsiteY91" fmla="*/ 650992 h 6105653"/>
              <a:gd name="connsiteX92" fmla="*/ 2245518 w 12191999"/>
              <a:gd name="connsiteY92" fmla="*/ 482359 h 6105653"/>
              <a:gd name="connsiteX93" fmla="*/ 2409824 w 12191999"/>
              <a:gd name="connsiteY93" fmla="*/ 531786 h 6105653"/>
              <a:gd name="connsiteX94" fmla="*/ 2309812 w 12191999"/>
              <a:gd name="connsiteY94" fmla="*/ 889403 h 6105653"/>
              <a:gd name="connsiteX95" fmla="*/ 2699146 w 12191999"/>
              <a:gd name="connsiteY95" fmla="*/ 357339 h 6105653"/>
              <a:gd name="connsiteX96" fmla="*/ 2717006 w 12191999"/>
              <a:gd name="connsiteY96" fmla="*/ 447469 h 6105653"/>
              <a:gd name="connsiteX97" fmla="*/ 2938461 w 12191999"/>
              <a:gd name="connsiteY97" fmla="*/ 770197 h 6105653"/>
              <a:gd name="connsiteX98" fmla="*/ 2949178 w 12191999"/>
              <a:gd name="connsiteY98" fmla="*/ 787642 h 6105653"/>
              <a:gd name="connsiteX99" fmla="*/ 3088480 w 12191999"/>
              <a:gd name="connsiteY99" fmla="*/ 842883 h 6105653"/>
              <a:gd name="connsiteX100" fmla="*/ 3109911 w 12191999"/>
              <a:gd name="connsiteY100" fmla="*/ 1017331 h 6105653"/>
              <a:gd name="connsiteX101" fmla="*/ 3077765 w 12191999"/>
              <a:gd name="connsiteY101" fmla="*/ 1162704 h 6105653"/>
              <a:gd name="connsiteX102" fmla="*/ 3117055 w 12191999"/>
              <a:gd name="connsiteY102" fmla="*/ 1319707 h 6105653"/>
              <a:gd name="connsiteX103" fmla="*/ 3099196 w 12191999"/>
              <a:gd name="connsiteY103" fmla="*/ 1459264 h 6105653"/>
              <a:gd name="connsiteX104" fmla="*/ 3124198 w 12191999"/>
              <a:gd name="connsiteY104" fmla="*/ 1578470 h 6105653"/>
              <a:gd name="connsiteX105" fmla="*/ 3242071 w 12191999"/>
              <a:gd name="connsiteY105" fmla="*/ 1462171 h 6105653"/>
              <a:gd name="connsiteX106" fmla="*/ 3242071 w 12191999"/>
              <a:gd name="connsiteY106" fmla="*/ 1299354 h 6105653"/>
              <a:gd name="connsiteX107" fmla="*/ 3317080 w 12191999"/>
              <a:gd name="connsiteY107" fmla="*/ 1183056 h 6105653"/>
              <a:gd name="connsiteX108" fmla="*/ 3452811 w 12191999"/>
              <a:gd name="connsiteY108" fmla="*/ 1072572 h 6105653"/>
              <a:gd name="connsiteX109" fmla="*/ 3670696 w 12191999"/>
              <a:gd name="connsiteY109" fmla="*/ 682973 h 6105653"/>
              <a:gd name="connsiteX110" fmla="*/ 3752849 w 12191999"/>
              <a:gd name="connsiteY110" fmla="*/ 613194 h 6105653"/>
              <a:gd name="connsiteX111" fmla="*/ 3434952 w 12191999"/>
              <a:gd name="connsiteY111" fmla="*/ 1723843 h 6105653"/>
              <a:gd name="connsiteX112" fmla="*/ 3567111 w 12191999"/>
              <a:gd name="connsiteY112" fmla="*/ 1380763 h 6105653"/>
              <a:gd name="connsiteX113" fmla="*/ 3542109 w 12191999"/>
              <a:gd name="connsiteY113" fmla="*/ 1613360 h 6105653"/>
              <a:gd name="connsiteX114" fmla="*/ 3631405 w 12191999"/>
              <a:gd name="connsiteY114" fmla="*/ 1741287 h 6105653"/>
              <a:gd name="connsiteX115" fmla="*/ 3659980 w 12191999"/>
              <a:gd name="connsiteY115" fmla="*/ 1741287 h 6105653"/>
              <a:gd name="connsiteX116" fmla="*/ 3742133 w 12191999"/>
              <a:gd name="connsiteY116" fmla="*/ 1645341 h 6105653"/>
              <a:gd name="connsiteX117" fmla="*/ 3795712 w 12191999"/>
              <a:gd name="connsiteY117" fmla="*/ 1590100 h 6105653"/>
              <a:gd name="connsiteX118" fmla="*/ 3988593 w 12191999"/>
              <a:gd name="connsiteY118" fmla="*/ 1438912 h 6105653"/>
              <a:gd name="connsiteX119" fmla="*/ 4010024 w 12191999"/>
              <a:gd name="connsiteY119" fmla="*/ 1546488 h 6105653"/>
              <a:gd name="connsiteX120" fmla="*/ 4049315 w 12191999"/>
              <a:gd name="connsiteY120" fmla="*/ 1587192 h 6105653"/>
              <a:gd name="connsiteX121" fmla="*/ 4106465 w 12191999"/>
              <a:gd name="connsiteY121" fmla="*/ 1558118 h 6105653"/>
              <a:gd name="connsiteX122" fmla="*/ 4281487 w 12191999"/>
              <a:gd name="connsiteY122" fmla="*/ 1223760 h 6105653"/>
              <a:gd name="connsiteX123" fmla="*/ 4417219 w 12191999"/>
              <a:gd name="connsiteY123" fmla="*/ 1197593 h 6105653"/>
              <a:gd name="connsiteX124" fmla="*/ 4438649 w 12191999"/>
              <a:gd name="connsiteY124" fmla="*/ 1261557 h 6105653"/>
              <a:gd name="connsiteX125" fmla="*/ 4427935 w 12191999"/>
              <a:gd name="connsiteY125" fmla="*/ 1334243 h 6105653"/>
              <a:gd name="connsiteX126" fmla="*/ 4535090 w 12191999"/>
              <a:gd name="connsiteY126" fmla="*/ 1276094 h 6105653"/>
              <a:gd name="connsiteX127" fmla="*/ 4642246 w 12191999"/>
              <a:gd name="connsiteY127" fmla="*/ 1040590 h 6105653"/>
              <a:gd name="connsiteX128" fmla="*/ 4699396 w 12191999"/>
              <a:gd name="connsiteY128" fmla="*/ 996979 h 6105653"/>
              <a:gd name="connsiteX129" fmla="*/ 4727971 w 12191999"/>
              <a:gd name="connsiteY129" fmla="*/ 1055128 h 6105653"/>
              <a:gd name="connsiteX130" fmla="*/ 4738688 w 12191999"/>
              <a:gd name="connsiteY130" fmla="*/ 1098740 h 6105653"/>
              <a:gd name="connsiteX131" fmla="*/ 5185172 w 12191999"/>
              <a:gd name="connsiteY131" fmla="*/ 197429 h 6105653"/>
              <a:gd name="connsiteX132" fmla="*/ 5188744 w 12191999"/>
              <a:gd name="connsiteY132" fmla="*/ 400950 h 6105653"/>
              <a:gd name="connsiteX133" fmla="*/ 5117306 w 12191999"/>
              <a:gd name="connsiteY133" fmla="*/ 601565 h 6105653"/>
              <a:gd name="connsiteX134" fmla="*/ 5128021 w 12191999"/>
              <a:gd name="connsiteY134" fmla="*/ 813809 h 6105653"/>
              <a:gd name="connsiteX135" fmla="*/ 5092302 w 12191999"/>
              <a:gd name="connsiteY135" fmla="*/ 1014423 h 6105653"/>
              <a:gd name="connsiteX136" fmla="*/ 5092302 w 12191999"/>
              <a:gd name="connsiteY136" fmla="*/ 1188871 h 6105653"/>
              <a:gd name="connsiteX137" fmla="*/ 5145880 w 12191999"/>
              <a:gd name="connsiteY137" fmla="*/ 1026053 h 6105653"/>
              <a:gd name="connsiteX138" fmla="*/ 5235177 w 12191999"/>
              <a:gd name="connsiteY138" fmla="*/ 964997 h 6105653"/>
              <a:gd name="connsiteX139" fmla="*/ 5317331 w 12191999"/>
              <a:gd name="connsiteY139" fmla="*/ 985349 h 6105653"/>
              <a:gd name="connsiteX140" fmla="*/ 5292327 w 12191999"/>
              <a:gd name="connsiteY140" fmla="*/ 1052221 h 6105653"/>
              <a:gd name="connsiteX141" fmla="*/ 5199458 w 12191999"/>
              <a:gd name="connsiteY141" fmla="*/ 1130722 h 6105653"/>
              <a:gd name="connsiteX142" fmla="*/ 5256608 w 12191999"/>
              <a:gd name="connsiteY142" fmla="*/ 1148166 h 6105653"/>
              <a:gd name="connsiteX143" fmla="*/ 5299471 w 12191999"/>
              <a:gd name="connsiteY143" fmla="*/ 1194686 h 6105653"/>
              <a:gd name="connsiteX144" fmla="*/ 5278039 w 12191999"/>
              <a:gd name="connsiteY144" fmla="*/ 1462171 h 6105653"/>
              <a:gd name="connsiteX145" fmla="*/ 5460205 w 12191999"/>
              <a:gd name="connsiteY145" fmla="*/ 1284817 h 6105653"/>
              <a:gd name="connsiteX146" fmla="*/ 5488780 w 12191999"/>
              <a:gd name="connsiteY146" fmla="*/ 1171426 h 6105653"/>
              <a:gd name="connsiteX147" fmla="*/ 5539513 w 12191999"/>
              <a:gd name="connsiteY147" fmla="*/ 1140353 h 6105653"/>
              <a:gd name="connsiteX148" fmla="*/ 5552720 w 12191999"/>
              <a:gd name="connsiteY148" fmla="*/ 1143022 h 6105653"/>
              <a:gd name="connsiteX149" fmla="*/ 5574208 w 12191999"/>
              <a:gd name="connsiteY149" fmla="*/ 1115811 h 6105653"/>
              <a:gd name="connsiteX150" fmla="*/ 5734050 w 12191999"/>
              <a:gd name="connsiteY150" fmla="*/ 1075470 h 6105653"/>
              <a:gd name="connsiteX151" fmla="*/ 5798343 w 12191999"/>
              <a:gd name="connsiteY151" fmla="*/ 1020228 h 6105653"/>
              <a:gd name="connsiteX152" fmla="*/ 5884068 w 12191999"/>
              <a:gd name="connsiteY152" fmla="*/ 883578 h 6105653"/>
              <a:gd name="connsiteX153" fmla="*/ 6066234 w 12191999"/>
              <a:gd name="connsiteY153" fmla="*/ 645166 h 6105653"/>
              <a:gd name="connsiteX154" fmla="*/ 6109096 w 12191999"/>
              <a:gd name="connsiteY154" fmla="*/ 732391 h 6105653"/>
              <a:gd name="connsiteX155" fmla="*/ 5998368 w 12191999"/>
              <a:gd name="connsiteY155" fmla="*/ 985338 h 6105653"/>
              <a:gd name="connsiteX156" fmla="*/ 5969793 w 12191999"/>
              <a:gd name="connsiteY156" fmla="*/ 1168509 h 6105653"/>
              <a:gd name="connsiteX157" fmla="*/ 6162674 w 12191999"/>
              <a:gd name="connsiteY157" fmla="*/ 909745 h 6105653"/>
              <a:gd name="connsiteX158" fmla="*/ 6412705 w 12191999"/>
              <a:gd name="connsiteY158" fmla="*/ 659704 h 6105653"/>
              <a:gd name="connsiteX159" fmla="*/ 6366271 w 12191999"/>
              <a:gd name="connsiteY159" fmla="*/ 851596 h 6105653"/>
              <a:gd name="connsiteX160" fmla="*/ 6398418 w 12191999"/>
              <a:gd name="connsiteY160" fmla="*/ 860319 h 6105653"/>
              <a:gd name="connsiteX161" fmla="*/ 6694884 w 12191999"/>
              <a:gd name="connsiteY161" fmla="*/ 691686 h 6105653"/>
              <a:gd name="connsiteX162" fmla="*/ 6816327 w 12191999"/>
              <a:gd name="connsiteY162" fmla="*/ 610277 h 6105653"/>
              <a:gd name="connsiteX163" fmla="*/ 7177087 w 12191999"/>
              <a:gd name="connsiteY163" fmla="*/ 238123 h 6105653"/>
              <a:gd name="connsiteX164" fmla="*/ 7016353 w 12191999"/>
              <a:gd name="connsiteY164" fmla="*/ 592833 h 6105653"/>
              <a:gd name="connsiteX165" fmla="*/ 7366396 w 12191999"/>
              <a:gd name="connsiteY165" fmla="*/ 226493 h 6105653"/>
              <a:gd name="connsiteX166" fmla="*/ 7494984 w 12191999"/>
              <a:gd name="connsiteY166" fmla="*/ 49138 h 6105653"/>
              <a:gd name="connsiteX167" fmla="*/ 7538181 w 12191999"/>
              <a:gd name="connsiteY167" fmla="*/ 484 h 610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12191999" h="6105653">
                <a:moveTo>
                  <a:pt x="7538181" y="484"/>
                </a:moveTo>
                <a:cubicBezTo>
                  <a:pt x="7546999" y="-833"/>
                  <a:pt x="7557492" y="439"/>
                  <a:pt x="7569993" y="5527"/>
                </a:cubicBezTo>
                <a:cubicBezTo>
                  <a:pt x="7612855" y="22971"/>
                  <a:pt x="7598567" y="54953"/>
                  <a:pt x="7587853" y="84028"/>
                </a:cubicBezTo>
                <a:cubicBezTo>
                  <a:pt x="7559278" y="153806"/>
                  <a:pt x="7559278" y="229401"/>
                  <a:pt x="7559278" y="325347"/>
                </a:cubicBezTo>
                <a:cubicBezTo>
                  <a:pt x="7695009" y="243938"/>
                  <a:pt x="7652146" y="95658"/>
                  <a:pt x="7795021" y="25878"/>
                </a:cubicBezTo>
                <a:cubicBezTo>
                  <a:pt x="7820024" y="113102"/>
                  <a:pt x="7770018" y="179974"/>
                  <a:pt x="7759302" y="249752"/>
                </a:cubicBezTo>
                <a:cubicBezTo>
                  <a:pt x="7748587" y="313717"/>
                  <a:pt x="7773590" y="328254"/>
                  <a:pt x="7852171" y="313717"/>
                </a:cubicBezTo>
                <a:cubicBezTo>
                  <a:pt x="7973615" y="290457"/>
                  <a:pt x="8034337" y="325347"/>
                  <a:pt x="8002190" y="418385"/>
                </a:cubicBezTo>
                <a:cubicBezTo>
                  <a:pt x="7970043" y="505609"/>
                  <a:pt x="8016478" y="514331"/>
                  <a:pt x="8084343" y="491072"/>
                </a:cubicBezTo>
                <a:cubicBezTo>
                  <a:pt x="8184355" y="456182"/>
                  <a:pt x="8262937" y="493979"/>
                  <a:pt x="8348662" y="520146"/>
                </a:cubicBezTo>
                <a:cubicBezTo>
                  <a:pt x="8477249" y="560851"/>
                  <a:pt x="8541543" y="543406"/>
                  <a:pt x="8637984" y="459090"/>
                </a:cubicBezTo>
                <a:cubicBezTo>
                  <a:pt x="8691561" y="409663"/>
                  <a:pt x="8737996" y="360236"/>
                  <a:pt x="8784431" y="290457"/>
                </a:cubicBezTo>
                <a:cubicBezTo>
                  <a:pt x="8809434" y="450367"/>
                  <a:pt x="8895158" y="284642"/>
                  <a:pt x="8948737" y="339884"/>
                </a:cubicBezTo>
                <a:cubicBezTo>
                  <a:pt x="8970168" y="453274"/>
                  <a:pt x="8798717" y="543406"/>
                  <a:pt x="8848725" y="697501"/>
                </a:cubicBezTo>
                <a:cubicBezTo>
                  <a:pt x="8995171" y="511424"/>
                  <a:pt x="9041606" y="302087"/>
                  <a:pt x="9238059" y="165437"/>
                </a:cubicBezTo>
                <a:cubicBezTo>
                  <a:pt x="9280921" y="197419"/>
                  <a:pt x="9238059" y="229401"/>
                  <a:pt x="9255919" y="255567"/>
                </a:cubicBezTo>
                <a:cubicBezTo>
                  <a:pt x="9266634" y="255567"/>
                  <a:pt x="9198767" y="560851"/>
                  <a:pt x="9477374" y="578295"/>
                </a:cubicBezTo>
                <a:cubicBezTo>
                  <a:pt x="9477374" y="584110"/>
                  <a:pt x="9477374" y="589925"/>
                  <a:pt x="9488091" y="595740"/>
                </a:cubicBezTo>
                <a:cubicBezTo>
                  <a:pt x="9527380" y="627722"/>
                  <a:pt x="9620249" y="598648"/>
                  <a:pt x="9627393" y="650981"/>
                </a:cubicBezTo>
                <a:cubicBezTo>
                  <a:pt x="9634537" y="709131"/>
                  <a:pt x="9666684" y="764373"/>
                  <a:pt x="9648824" y="825429"/>
                </a:cubicBezTo>
                <a:cubicBezTo>
                  <a:pt x="9634537" y="871948"/>
                  <a:pt x="9616678" y="921374"/>
                  <a:pt x="9616678" y="970802"/>
                </a:cubicBezTo>
                <a:cubicBezTo>
                  <a:pt x="9616678" y="1023136"/>
                  <a:pt x="9495233" y="1095822"/>
                  <a:pt x="9655968" y="1127805"/>
                </a:cubicBezTo>
                <a:cubicBezTo>
                  <a:pt x="9663111" y="1127805"/>
                  <a:pt x="9645252" y="1217935"/>
                  <a:pt x="9638109" y="1267362"/>
                </a:cubicBezTo>
                <a:cubicBezTo>
                  <a:pt x="9630965" y="1308066"/>
                  <a:pt x="9598818" y="1357494"/>
                  <a:pt x="9663111" y="1386568"/>
                </a:cubicBezTo>
                <a:cubicBezTo>
                  <a:pt x="9702403" y="1401105"/>
                  <a:pt x="9773840" y="1331326"/>
                  <a:pt x="9780984" y="1270269"/>
                </a:cubicBezTo>
                <a:cubicBezTo>
                  <a:pt x="9788127" y="1215028"/>
                  <a:pt x="9795271" y="1159787"/>
                  <a:pt x="9780984" y="1107452"/>
                </a:cubicBezTo>
                <a:cubicBezTo>
                  <a:pt x="9763125" y="1043488"/>
                  <a:pt x="9791699" y="1008598"/>
                  <a:pt x="9855993" y="991154"/>
                </a:cubicBezTo>
                <a:cubicBezTo>
                  <a:pt x="9923858" y="970802"/>
                  <a:pt x="9959577" y="933005"/>
                  <a:pt x="9991724" y="880670"/>
                </a:cubicBezTo>
                <a:cubicBezTo>
                  <a:pt x="10070305" y="752742"/>
                  <a:pt x="10163174" y="630630"/>
                  <a:pt x="10209609" y="491071"/>
                </a:cubicBezTo>
                <a:cubicBezTo>
                  <a:pt x="10216753" y="464905"/>
                  <a:pt x="10231040" y="432923"/>
                  <a:pt x="10291762" y="421292"/>
                </a:cubicBezTo>
                <a:cubicBezTo>
                  <a:pt x="10198893" y="799262"/>
                  <a:pt x="9959577" y="1142341"/>
                  <a:pt x="9973865" y="1531941"/>
                </a:cubicBezTo>
                <a:cubicBezTo>
                  <a:pt x="10048874" y="1427272"/>
                  <a:pt x="10052446" y="1302252"/>
                  <a:pt x="10106024" y="1188861"/>
                </a:cubicBezTo>
                <a:cubicBezTo>
                  <a:pt x="10145315" y="1270269"/>
                  <a:pt x="10102453" y="1345863"/>
                  <a:pt x="10081022" y="1421458"/>
                </a:cubicBezTo>
                <a:cubicBezTo>
                  <a:pt x="10063162" y="1485421"/>
                  <a:pt x="10059590" y="1543570"/>
                  <a:pt x="10170318" y="1549385"/>
                </a:cubicBezTo>
                <a:cubicBezTo>
                  <a:pt x="10181034" y="1549385"/>
                  <a:pt x="10188178" y="1549385"/>
                  <a:pt x="10198893" y="1549385"/>
                </a:cubicBezTo>
                <a:cubicBezTo>
                  <a:pt x="10245327" y="1526126"/>
                  <a:pt x="10266759" y="1494144"/>
                  <a:pt x="10281046" y="1453439"/>
                </a:cubicBezTo>
                <a:cubicBezTo>
                  <a:pt x="10288190" y="1430180"/>
                  <a:pt x="10302477" y="1398198"/>
                  <a:pt x="10334625" y="1398198"/>
                </a:cubicBezTo>
                <a:cubicBezTo>
                  <a:pt x="10456068" y="1401105"/>
                  <a:pt x="10491787" y="1322604"/>
                  <a:pt x="10527506" y="1247010"/>
                </a:cubicBezTo>
                <a:cubicBezTo>
                  <a:pt x="10588228" y="1287714"/>
                  <a:pt x="10545365" y="1322604"/>
                  <a:pt x="10548937" y="1354586"/>
                </a:cubicBezTo>
                <a:cubicBezTo>
                  <a:pt x="10552509" y="1374938"/>
                  <a:pt x="10556080" y="1395290"/>
                  <a:pt x="10588228" y="1395290"/>
                </a:cubicBezTo>
                <a:cubicBezTo>
                  <a:pt x="10613230" y="1395290"/>
                  <a:pt x="10645378" y="1386568"/>
                  <a:pt x="10645378" y="1366216"/>
                </a:cubicBezTo>
                <a:cubicBezTo>
                  <a:pt x="10648949" y="1238288"/>
                  <a:pt x="10820400" y="1165601"/>
                  <a:pt x="10820400" y="1031858"/>
                </a:cubicBezTo>
                <a:cubicBezTo>
                  <a:pt x="10820400" y="950449"/>
                  <a:pt x="10916840" y="1072563"/>
                  <a:pt x="10956131" y="1005691"/>
                </a:cubicBezTo>
                <a:cubicBezTo>
                  <a:pt x="10966847" y="991154"/>
                  <a:pt x="10981133" y="1046395"/>
                  <a:pt x="10977562" y="1069655"/>
                </a:cubicBezTo>
                <a:cubicBezTo>
                  <a:pt x="10973991" y="1092915"/>
                  <a:pt x="10948987" y="1113267"/>
                  <a:pt x="10966847" y="1142341"/>
                </a:cubicBezTo>
                <a:cubicBezTo>
                  <a:pt x="11031140" y="1156879"/>
                  <a:pt x="11056143" y="1119081"/>
                  <a:pt x="11074003" y="1084192"/>
                </a:cubicBezTo>
                <a:cubicBezTo>
                  <a:pt x="11116865" y="1008598"/>
                  <a:pt x="11166871" y="933005"/>
                  <a:pt x="11181159" y="848688"/>
                </a:cubicBezTo>
                <a:cubicBezTo>
                  <a:pt x="11184730" y="819614"/>
                  <a:pt x="11202590" y="802169"/>
                  <a:pt x="11238309" y="805077"/>
                </a:cubicBezTo>
                <a:cubicBezTo>
                  <a:pt x="11284744" y="810891"/>
                  <a:pt x="11270456" y="839966"/>
                  <a:pt x="11266884" y="863226"/>
                </a:cubicBezTo>
                <a:cubicBezTo>
                  <a:pt x="11263312" y="877763"/>
                  <a:pt x="11252596" y="892300"/>
                  <a:pt x="11277600" y="906838"/>
                </a:cubicBezTo>
                <a:cubicBezTo>
                  <a:pt x="11531203" y="566666"/>
                  <a:pt x="11516915" y="386403"/>
                  <a:pt x="11724084" y="5527"/>
                </a:cubicBezTo>
                <a:cubicBezTo>
                  <a:pt x="11763375" y="89842"/>
                  <a:pt x="11734800" y="150899"/>
                  <a:pt x="11727656" y="209048"/>
                </a:cubicBezTo>
                <a:cubicBezTo>
                  <a:pt x="11709796" y="354421"/>
                  <a:pt x="11677649" y="264290"/>
                  <a:pt x="11656218" y="409663"/>
                </a:cubicBezTo>
                <a:cubicBezTo>
                  <a:pt x="11645503" y="479442"/>
                  <a:pt x="11609784" y="543406"/>
                  <a:pt x="11666934" y="621907"/>
                </a:cubicBezTo>
                <a:cubicBezTo>
                  <a:pt x="11706225" y="674241"/>
                  <a:pt x="11663362" y="758557"/>
                  <a:pt x="11631215" y="822521"/>
                </a:cubicBezTo>
                <a:cubicBezTo>
                  <a:pt x="11602640" y="874856"/>
                  <a:pt x="11595497" y="927190"/>
                  <a:pt x="11631215" y="996969"/>
                </a:cubicBezTo>
                <a:cubicBezTo>
                  <a:pt x="11652646" y="933005"/>
                  <a:pt x="11670505" y="883578"/>
                  <a:pt x="11684793" y="834151"/>
                </a:cubicBezTo>
                <a:cubicBezTo>
                  <a:pt x="11695509" y="793447"/>
                  <a:pt x="11720512" y="770187"/>
                  <a:pt x="11774090" y="773095"/>
                </a:cubicBezTo>
                <a:cubicBezTo>
                  <a:pt x="11802665" y="773095"/>
                  <a:pt x="11841956" y="764373"/>
                  <a:pt x="11856243" y="793447"/>
                </a:cubicBezTo>
                <a:cubicBezTo>
                  <a:pt x="11870531" y="816706"/>
                  <a:pt x="11856243" y="848688"/>
                  <a:pt x="11831240" y="860319"/>
                </a:cubicBezTo>
                <a:cubicBezTo>
                  <a:pt x="11784806" y="874856"/>
                  <a:pt x="11741944" y="889393"/>
                  <a:pt x="11738371" y="938820"/>
                </a:cubicBezTo>
                <a:cubicBezTo>
                  <a:pt x="11731228" y="1005691"/>
                  <a:pt x="11759802" y="967894"/>
                  <a:pt x="11795521" y="956264"/>
                </a:cubicBezTo>
                <a:cubicBezTo>
                  <a:pt x="11834812" y="944634"/>
                  <a:pt x="11845527" y="979524"/>
                  <a:pt x="11838384" y="1002784"/>
                </a:cubicBezTo>
                <a:cubicBezTo>
                  <a:pt x="11806237" y="1090007"/>
                  <a:pt x="11863387" y="1180138"/>
                  <a:pt x="11816952" y="1270269"/>
                </a:cubicBezTo>
                <a:cubicBezTo>
                  <a:pt x="11931252" y="1247010"/>
                  <a:pt x="11981259" y="1197583"/>
                  <a:pt x="11999118" y="1092915"/>
                </a:cubicBezTo>
                <a:cubicBezTo>
                  <a:pt x="12002690" y="1055118"/>
                  <a:pt x="11995547" y="1014413"/>
                  <a:pt x="12027693" y="979524"/>
                </a:cubicBezTo>
                <a:cubicBezTo>
                  <a:pt x="12045553" y="959172"/>
                  <a:pt x="12066984" y="938820"/>
                  <a:pt x="12102703" y="953357"/>
                </a:cubicBezTo>
                <a:cubicBezTo>
                  <a:pt x="12127705" y="962080"/>
                  <a:pt x="12127705" y="985338"/>
                  <a:pt x="12120562" y="1005691"/>
                </a:cubicBezTo>
                <a:cubicBezTo>
                  <a:pt x="12081272" y="1090007"/>
                  <a:pt x="12070555" y="1180138"/>
                  <a:pt x="12056268" y="1267362"/>
                </a:cubicBezTo>
                <a:cubicBezTo>
                  <a:pt x="12052697" y="1281899"/>
                  <a:pt x="12045553" y="1296437"/>
                  <a:pt x="12081272" y="1310974"/>
                </a:cubicBezTo>
                <a:cubicBezTo>
                  <a:pt x="12113418" y="1209213"/>
                  <a:pt x="12156280" y="1110359"/>
                  <a:pt x="12191999" y="1008598"/>
                </a:cubicBezTo>
                <a:lnTo>
                  <a:pt x="12191999" y="6105653"/>
                </a:lnTo>
                <a:lnTo>
                  <a:pt x="0" y="6105653"/>
                </a:lnTo>
                <a:lnTo>
                  <a:pt x="0" y="927116"/>
                </a:lnTo>
                <a:lnTo>
                  <a:pt x="61930" y="902578"/>
                </a:lnTo>
                <a:cubicBezTo>
                  <a:pt x="91454" y="894128"/>
                  <a:pt x="122931" y="887949"/>
                  <a:pt x="155971" y="883588"/>
                </a:cubicBezTo>
                <a:cubicBezTo>
                  <a:pt x="223837" y="877773"/>
                  <a:pt x="245268" y="839976"/>
                  <a:pt x="277414" y="802179"/>
                </a:cubicBezTo>
                <a:cubicBezTo>
                  <a:pt x="388143" y="674251"/>
                  <a:pt x="488155" y="537601"/>
                  <a:pt x="638174" y="430025"/>
                </a:cubicBezTo>
                <a:cubicBezTo>
                  <a:pt x="620315" y="555046"/>
                  <a:pt x="520302" y="653899"/>
                  <a:pt x="477440" y="784735"/>
                </a:cubicBezTo>
                <a:cubicBezTo>
                  <a:pt x="641746" y="680066"/>
                  <a:pt x="727471" y="543415"/>
                  <a:pt x="827483" y="418395"/>
                </a:cubicBezTo>
                <a:cubicBezTo>
                  <a:pt x="873917" y="360246"/>
                  <a:pt x="931068" y="307912"/>
                  <a:pt x="956071" y="241040"/>
                </a:cubicBezTo>
                <a:cubicBezTo>
                  <a:pt x="961429" y="223595"/>
                  <a:pt x="972814" y="196338"/>
                  <a:pt x="999268" y="192386"/>
                </a:cubicBezTo>
                <a:cubicBezTo>
                  <a:pt x="1008086" y="191069"/>
                  <a:pt x="1018579" y="192341"/>
                  <a:pt x="1031080" y="197429"/>
                </a:cubicBezTo>
                <a:cubicBezTo>
                  <a:pt x="1073942" y="214873"/>
                  <a:pt x="1059654" y="246855"/>
                  <a:pt x="1048940" y="275930"/>
                </a:cubicBezTo>
                <a:cubicBezTo>
                  <a:pt x="1020365" y="345708"/>
                  <a:pt x="1020365" y="421303"/>
                  <a:pt x="1020365" y="517249"/>
                </a:cubicBezTo>
                <a:cubicBezTo>
                  <a:pt x="1156096" y="435840"/>
                  <a:pt x="1113233" y="287560"/>
                  <a:pt x="1256108" y="217780"/>
                </a:cubicBezTo>
                <a:cubicBezTo>
                  <a:pt x="1281111" y="305004"/>
                  <a:pt x="1231105" y="371876"/>
                  <a:pt x="1220389" y="441654"/>
                </a:cubicBezTo>
                <a:cubicBezTo>
                  <a:pt x="1209674" y="505619"/>
                  <a:pt x="1234677" y="520156"/>
                  <a:pt x="1313258" y="505619"/>
                </a:cubicBezTo>
                <a:cubicBezTo>
                  <a:pt x="1434702" y="482359"/>
                  <a:pt x="1495424" y="517249"/>
                  <a:pt x="1463277" y="610287"/>
                </a:cubicBezTo>
                <a:cubicBezTo>
                  <a:pt x="1431130" y="697511"/>
                  <a:pt x="1477565" y="706233"/>
                  <a:pt x="1545430" y="682974"/>
                </a:cubicBezTo>
                <a:cubicBezTo>
                  <a:pt x="1645442" y="648084"/>
                  <a:pt x="1724024" y="685881"/>
                  <a:pt x="1809749" y="712048"/>
                </a:cubicBezTo>
                <a:cubicBezTo>
                  <a:pt x="1938336" y="752753"/>
                  <a:pt x="2002630" y="735308"/>
                  <a:pt x="2099071" y="650992"/>
                </a:cubicBezTo>
                <a:cubicBezTo>
                  <a:pt x="2152648" y="601565"/>
                  <a:pt x="2199083" y="552138"/>
                  <a:pt x="2245518" y="482359"/>
                </a:cubicBezTo>
                <a:cubicBezTo>
                  <a:pt x="2270521" y="642269"/>
                  <a:pt x="2356245" y="476544"/>
                  <a:pt x="2409824" y="531786"/>
                </a:cubicBezTo>
                <a:cubicBezTo>
                  <a:pt x="2431255" y="645176"/>
                  <a:pt x="2259804" y="735308"/>
                  <a:pt x="2309812" y="889403"/>
                </a:cubicBezTo>
                <a:cubicBezTo>
                  <a:pt x="2456258" y="703326"/>
                  <a:pt x="2502693" y="493989"/>
                  <a:pt x="2699146" y="357339"/>
                </a:cubicBezTo>
                <a:cubicBezTo>
                  <a:pt x="2742008" y="389321"/>
                  <a:pt x="2699146" y="421303"/>
                  <a:pt x="2717006" y="447469"/>
                </a:cubicBezTo>
                <a:cubicBezTo>
                  <a:pt x="2727721" y="447469"/>
                  <a:pt x="2659854" y="752753"/>
                  <a:pt x="2938461" y="770197"/>
                </a:cubicBezTo>
                <a:cubicBezTo>
                  <a:pt x="2938461" y="776012"/>
                  <a:pt x="2938461" y="781827"/>
                  <a:pt x="2949178" y="787642"/>
                </a:cubicBezTo>
                <a:cubicBezTo>
                  <a:pt x="2988467" y="819624"/>
                  <a:pt x="3081336" y="790550"/>
                  <a:pt x="3088480" y="842883"/>
                </a:cubicBezTo>
                <a:cubicBezTo>
                  <a:pt x="3095624" y="901033"/>
                  <a:pt x="3127771" y="956275"/>
                  <a:pt x="3109911" y="1017331"/>
                </a:cubicBezTo>
                <a:cubicBezTo>
                  <a:pt x="3095624" y="1063850"/>
                  <a:pt x="3077765" y="1113276"/>
                  <a:pt x="3077765" y="1162704"/>
                </a:cubicBezTo>
                <a:cubicBezTo>
                  <a:pt x="3077765" y="1215038"/>
                  <a:pt x="2956320" y="1287724"/>
                  <a:pt x="3117055" y="1319707"/>
                </a:cubicBezTo>
                <a:cubicBezTo>
                  <a:pt x="3124198" y="1319707"/>
                  <a:pt x="3106339" y="1409837"/>
                  <a:pt x="3099196" y="1459264"/>
                </a:cubicBezTo>
                <a:cubicBezTo>
                  <a:pt x="3092052" y="1499968"/>
                  <a:pt x="3059905" y="1549396"/>
                  <a:pt x="3124198" y="1578470"/>
                </a:cubicBezTo>
                <a:cubicBezTo>
                  <a:pt x="3163490" y="1593007"/>
                  <a:pt x="3234927" y="1523228"/>
                  <a:pt x="3242071" y="1462171"/>
                </a:cubicBezTo>
                <a:cubicBezTo>
                  <a:pt x="3249214" y="1406930"/>
                  <a:pt x="3256358" y="1351689"/>
                  <a:pt x="3242071" y="1299354"/>
                </a:cubicBezTo>
                <a:cubicBezTo>
                  <a:pt x="3224212" y="1235390"/>
                  <a:pt x="3252786" y="1200500"/>
                  <a:pt x="3317080" y="1183056"/>
                </a:cubicBezTo>
                <a:cubicBezTo>
                  <a:pt x="3384945" y="1162704"/>
                  <a:pt x="3420664" y="1124907"/>
                  <a:pt x="3452811" y="1072572"/>
                </a:cubicBezTo>
                <a:cubicBezTo>
                  <a:pt x="3531392" y="944644"/>
                  <a:pt x="3624261" y="822532"/>
                  <a:pt x="3670696" y="682973"/>
                </a:cubicBezTo>
                <a:cubicBezTo>
                  <a:pt x="3677840" y="656807"/>
                  <a:pt x="3692127" y="624825"/>
                  <a:pt x="3752849" y="613194"/>
                </a:cubicBezTo>
                <a:cubicBezTo>
                  <a:pt x="3659980" y="991164"/>
                  <a:pt x="3420664" y="1334243"/>
                  <a:pt x="3434952" y="1723843"/>
                </a:cubicBezTo>
                <a:cubicBezTo>
                  <a:pt x="3509961" y="1619174"/>
                  <a:pt x="3513533" y="1494154"/>
                  <a:pt x="3567111" y="1380763"/>
                </a:cubicBezTo>
                <a:cubicBezTo>
                  <a:pt x="3606402" y="1462171"/>
                  <a:pt x="3563540" y="1537765"/>
                  <a:pt x="3542109" y="1613360"/>
                </a:cubicBezTo>
                <a:cubicBezTo>
                  <a:pt x="3524249" y="1677323"/>
                  <a:pt x="3520677" y="1735472"/>
                  <a:pt x="3631405" y="1741287"/>
                </a:cubicBezTo>
                <a:cubicBezTo>
                  <a:pt x="3642121" y="1741287"/>
                  <a:pt x="3649265" y="1741287"/>
                  <a:pt x="3659980" y="1741287"/>
                </a:cubicBezTo>
                <a:cubicBezTo>
                  <a:pt x="3706414" y="1718028"/>
                  <a:pt x="3727846" y="1686046"/>
                  <a:pt x="3742133" y="1645341"/>
                </a:cubicBezTo>
                <a:cubicBezTo>
                  <a:pt x="3749277" y="1622082"/>
                  <a:pt x="3763564" y="1590100"/>
                  <a:pt x="3795712" y="1590100"/>
                </a:cubicBezTo>
                <a:cubicBezTo>
                  <a:pt x="3917155" y="1593007"/>
                  <a:pt x="3952874" y="1514506"/>
                  <a:pt x="3988593" y="1438912"/>
                </a:cubicBezTo>
                <a:cubicBezTo>
                  <a:pt x="4049315" y="1479616"/>
                  <a:pt x="4006452" y="1514506"/>
                  <a:pt x="4010024" y="1546488"/>
                </a:cubicBezTo>
                <a:cubicBezTo>
                  <a:pt x="4013596" y="1566840"/>
                  <a:pt x="4017167" y="1587192"/>
                  <a:pt x="4049315" y="1587192"/>
                </a:cubicBezTo>
                <a:cubicBezTo>
                  <a:pt x="4074317" y="1587192"/>
                  <a:pt x="4106465" y="1578470"/>
                  <a:pt x="4106465" y="1558118"/>
                </a:cubicBezTo>
                <a:cubicBezTo>
                  <a:pt x="4110036" y="1430190"/>
                  <a:pt x="4281487" y="1357503"/>
                  <a:pt x="4281487" y="1223760"/>
                </a:cubicBezTo>
                <a:cubicBezTo>
                  <a:pt x="4281487" y="1142351"/>
                  <a:pt x="4377927" y="1264465"/>
                  <a:pt x="4417219" y="1197593"/>
                </a:cubicBezTo>
                <a:cubicBezTo>
                  <a:pt x="4427935" y="1183056"/>
                  <a:pt x="4442220" y="1238297"/>
                  <a:pt x="4438649" y="1261557"/>
                </a:cubicBezTo>
                <a:cubicBezTo>
                  <a:pt x="4435078" y="1284817"/>
                  <a:pt x="4410074" y="1305169"/>
                  <a:pt x="4427935" y="1334243"/>
                </a:cubicBezTo>
                <a:cubicBezTo>
                  <a:pt x="4492228" y="1348781"/>
                  <a:pt x="4517230" y="1310983"/>
                  <a:pt x="4535090" y="1276094"/>
                </a:cubicBezTo>
                <a:cubicBezTo>
                  <a:pt x="4577952" y="1200500"/>
                  <a:pt x="4627958" y="1124907"/>
                  <a:pt x="4642246" y="1040590"/>
                </a:cubicBezTo>
                <a:cubicBezTo>
                  <a:pt x="4645817" y="1011516"/>
                  <a:pt x="4663677" y="994071"/>
                  <a:pt x="4699396" y="996979"/>
                </a:cubicBezTo>
                <a:cubicBezTo>
                  <a:pt x="4745832" y="1002793"/>
                  <a:pt x="4731544" y="1031868"/>
                  <a:pt x="4727971" y="1055128"/>
                </a:cubicBezTo>
                <a:cubicBezTo>
                  <a:pt x="4724399" y="1069665"/>
                  <a:pt x="4713683" y="1084202"/>
                  <a:pt x="4738688" y="1098740"/>
                </a:cubicBezTo>
                <a:cubicBezTo>
                  <a:pt x="4992291" y="758568"/>
                  <a:pt x="4978002" y="578305"/>
                  <a:pt x="5185172" y="197429"/>
                </a:cubicBezTo>
                <a:cubicBezTo>
                  <a:pt x="5224462" y="281744"/>
                  <a:pt x="5195887" y="342801"/>
                  <a:pt x="5188744" y="400950"/>
                </a:cubicBezTo>
                <a:cubicBezTo>
                  <a:pt x="5170883" y="546323"/>
                  <a:pt x="5138736" y="456192"/>
                  <a:pt x="5117306" y="601565"/>
                </a:cubicBezTo>
                <a:cubicBezTo>
                  <a:pt x="5106590" y="671344"/>
                  <a:pt x="5070871" y="735308"/>
                  <a:pt x="5128021" y="813809"/>
                </a:cubicBezTo>
                <a:cubicBezTo>
                  <a:pt x="5167312" y="866143"/>
                  <a:pt x="5124450" y="950459"/>
                  <a:pt x="5092302" y="1014423"/>
                </a:cubicBezTo>
                <a:cubicBezTo>
                  <a:pt x="5063727" y="1066758"/>
                  <a:pt x="5056585" y="1119092"/>
                  <a:pt x="5092302" y="1188871"/>
                </a:cubicBezTo>
                <a:cubicBezTo>
                  <a:pt x="5113734" y="1124907"/>
                  <a:pt x="5131592" y="1075480"/>
                  <a:pt x="5145880" y="1026053"/>
                </a:cubicBezTo>
                <a:cubicBezTo>
                  <a:pt x="5156596" y="985349"/>
                  <a:pt x="5181600" y="962089"/>
                  <a:pt x="5235177" y="964997"/>
                </a:cubicBezTo>
                <a:cubicBezTo>
                  <a:pt x="5263752" y="964997"/>
                  <a:pt x="5303044" y="956275"/>
                  <a:pt x="5317331" y="985349"/>
                </a:cubicBezTo>
                <a:cubicBezTo>
                  <a:pt x="5331618" y="1008608"/>
                  <a:pt x="5317331" y="1040590"/>
                  <a:pt x="5292327" y="1052221"/>
                </a:cubicBezTo>
                <a:cubicBezTo>
                  <a:pt x="5245894" y="1066758"/>
                  <a:pt x="5203031" y="1081295"/>
                  <a:pt x="5199458" y="1130722"/>
                </a:cubicBezTo>
                <a:cubicBezTo>
                  <a:pt x="5192315" y="1197593"/>
                  <a:pt x="5220889" y="1159796"/>
                  <a:pt x="5256608" y="1148166"/>
                </a:cubicBezTo>
                <a:cubicBezTo>
                  <a:pt x="5295899" y="1136536"/>
                  <a:pt x="5306616" y="1171426"/>
                  <a:pt x="5299471" y="1194686"/>
                </a:cubicBezTo>
                <a:cubicBezTo>
                  <a:pt x="5267324" y="1281909"/>
                  <a:pt x="5324474" y="1372040"/>
                  <a:pt x="5278039" y="1462171"/>
                </a:cubicBezTo>
                <a:cubicBezTo>
                  <a:pt x="5392339" y="1438912"/>
                  <a:pt x="5442347" y="1389485"/>
                  <a:pt x="5460205" y="1284817"/>
                </a:cubicBezTo>
                <a:cubicBezTo>
                  <a:pt x="5463777" y="1247020"/>
                  <a:pt x="5456634" y="1206315"/>
                  <a:pt x="5488780" y="1171426"/>
                </a:cubicBezTo>
                <a:cubicBezTo>
                  <a:pt x="5502175" y="1156162"/>
                  <a:pt x="5517579" y="1140898"/>
                  <a:pt x="5539513" y="1140353"/>
                </a:cubicBezTo>
                <a:lnTo>
                  <a:pt x="5552720" y="1143022"/>
                </a:lnTo>
                <a:lnTo>
                  <a:pt x="5574208" y="1115811"/>
                </a:lnTo>
                <a:cubicBezTo>
                  <a:pt x="5609034" y="1085646"/>
                  <a:pt x="5659040" y="1068202"/>
                  <a:pt x="5734050" y="1075470"/>
                </a:cubicBezTo>
                <a:cubicBezTo>
                  <a:pt x="5776912" y="1078377"/>
                  <a:pt x="5809058" y="1055118"/>
                  <a:pt x="5798343" y="1020228"/>
                </a:cubicBezTo>
                <a:cubicBezTo>
                  <a:pt x="5776912" y="953357"/>
                  <a:pt x="5837634" y="921375"/>
                  <a:pt x="5884068" y="883578"/>
                </a:cubicBezTo>
                <a:cubicBezTo>
                  <a:pt x="5966221" y="816706"/>
                  <a:pt x="6051947" y="752742"/>
                  <a:pt x="6066234" y="645166"/>
                </a:cubicBezTo>
                <a:cubicBezTo>
                  <a:pt x="6130528" y="665519"/>
                  <a:pt x="6123384" y="700408"/>
                  <a:pt x="6109096" y="732391"/>
                </a:cubicBezTo>
                <a:cubicBezTo>
                  <a:pt x="6073377" y="816706"/>
                  <a:pt x="6034087" y="901023"/>
                  <a:pt x="5998368" y="985338"/>
                </a:cubicBezTo>
                <a:cubicBezTo>
                  <a:pt x="5976937" y="1040581"/>
                  <a:pt x="5944790" y="1095822"/>
                  <a:pt x="5969793" y="1168509"/>
                </a:cubicBezTo>
                <a:cubicBezTo>
                  <a:pt x="6098380" y="1104545"/>
                  <a:pt x="6123384" y="996969"/>
                  <a:pt x="6162674" y="909745"/>
                </a:cubicBezTo>
                <a:cubicBezTo>
                  <a:pt x="6212681" y="802169"/>
                  <a:pt x="6305549" y="738205"/>
                  <a:pt x="6412705" y="659704"/>
                </a:cubicBezTo>
                <a:cubicBezTo>
                  <a:pt x="6441280" y="738205"/>
                  <a:pt x="6362699" y="787632"/>
                  <a:pt x="6366271" y="851596"/>
                </a:cubicBezTo>
                <a:cubicBezTo>
                  <a:pt x="6376987" y="854503"/>
                  <a:pt x="6398418" y="860319"/>
                  <a:pt x="6398418" y="860319"/>
                </a:cubicBezTo>
                <a:cubicBezTo>
                  <a:pt x="6455568" y="755650"/>
                  <a:pt x="6562724" y="709131"/>
                  <a:pt x="6694884" y="691686"/>
                </a:cubicBezTo>
                <a:cubicBezTo>
                  <a:pt x="6762750" y="685871"/>
                  <a:pt x="6784181" y="648074"/>
                  <a:pt x="6816327" y="610277"/>
                </a:cubicBezTo>
                <a:cubicBezTo>
                  <a:pt x="6927056" y="482349"/>
                  <a:pt x="7027068" y="345699"/>
                  <a:pt x="7177087" y="238123"/>
                </a:cubicBezTo>
                <a:cubicBezTo>
                  <a:pt x="7159228" y="363144"/>
                  <a:pt x="7059215" y="461997"/>
                  <a:pt x="7016353" y="592833"/>
                </a:cubicBezTo>
                <a:cubicBezTo>
                  <a:pt x="7180659" y="488164"/>
                  <a:pt x="7266384" y="351513"/>
                  <a:pt x="7366396" y="226493"/>
                </a:cubicBezTo>
                <a:cubicBezTo>
                  <a:pt x="7412830" y="168344"/>
                  <a:pt x="7469981" y="116010"/>
                  <a:pt x="7494984" y="49138"/>
                </a:cubicBezTo>
                <a:cubicBezTo>
                  <a:pt x="7500342" y="31693"/>
                  <a:pt x="7511727" y="4436"/>
                  <a:pt x="7538181" y="4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BFA3E-3ACB-D154-6CF2-C97A1F1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Notebook Setup For This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0CF977-65DB-C90C-0ACE-2767D24B87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6024012"/>
              </p:ext>
            </p:extLst>
          </p:nvPr>
        </p:nvGraphicFramePr>
        <p:xfrm>
          <a:off x="838200" y="2001902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712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2ED3A-C8FC-3C5D-9A98-021BC0C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Classification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AAD74-180A-176F-ABB1-CFDECDC66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A Confusion Matrix is tool used to evaluate the performance of a classifier by comparing predicted labels with true labels. It consists of four components:</a:t>
            </a:r>
          </a:p>
          <a:p>
            <a:r>
              <a:rPr lang="en-US" sz="2200" dirty="0"/>
              <a:t>True Positive (TP): Correctly predicted positive instances.</a:t>
            </a:r>
          </a:p>
          <a:p>
            <a:r>
              <a:rPr lang="en-US" sz="2200" dirty="0"/>
              <a:t>False Positive (FP): Incorrectly predicted as positive.</a:t>
            </a:r>
          </a:p>
          <a:p>
            <a:r>
              <a:rPr lang="en-US" sz="2200" dirty="0"/>
              <a:t>False Negative (FN): Incorrectly predicted as negative.</a:t>
            </a:r>
          </a:p>
          <a:p>
            <a:r>
              <a:rPr lang="en-US" sz="2200" dirty="0"/>
              <a:t>True Negative (TN): Correctly predicted negative instances. </a:t>
            </a:r>
          </a:p>
        </p:txBody>
      </p:sp>
    </p:spTree>
    <p:extLst>
      <p:ext uri="{BB962C8B-B14F-4D97-AF65-F5344CB8AC3E}">
        <p14:creationId xmlns:p14="http://schemas.microsoft.com/office/powerpoint/2010/main" val="278839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A69C6-5A16-CE9F-82FA-3201B3A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Extraction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CEECBCB-06F0-B249-125E-1C0DFD4AD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04689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27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A4D42-B481-5F0E-2EBE-50C61737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Homework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4F6EB-B44E-D256-311F-B86ED5E91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00609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08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233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Inference At Scale Week 2</vt:lpstr>
      <vt:lpstr>Agenda</vt:lpstr>
      <vt:lpstr>Notebook Setup For This Course</vt:lpstr>
      <vt:lpstr>Classification</vt:lpstr>
      <vt:lpstr>Extraction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Slentz</dc:creator>
  <cp:lastModifiedBy>Michael Slentz</cp:lastModifiedBy>
  <cp:revision>2</cp:revision>
  <dcterms:created xsi:type="dcterms:W3CDTF">2025-01-13T22:28:12Z</dcterms:created>
  <dcterms:modified xsi:type="dcterms:W3CDTF">2025-01-20T19:19:28Z</dcterms:modified>
</cp:coreProperties>
</file>