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E53A7A-FBE0-41FD-B9ED-210067B56F45}" v="63" dt="2025-01-20T18:58:04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2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lentz" userId="8bbb6d01-dc12-44a1-b2c6-a85841ce0e5a" providerId="ADAL" clId="{77E53A7A-FBE0-41FD-B9ED-210067B56F45}"/>
    <pc:docChg chg="undo custSel addSld delSld modSld">
      <pc:chgData name="Michael Slentz" userId="8bbb6d01-dc12-44a1-b2c6-a85841ce0e5a" providerId="ADAL" clId="{77E53A7A-FBE0-41FD-B9ED-210067B56F45}" dt="2025-01-20T19:23:56.291" v="907" actId="26606"/>
      <pc:docMkLst>
        <pc:docMk/>
      </pc:docMkLst>
      <pc:sldChg chg="modSp mod">
        <pc:chgData name="Michael Slentz" userId="8bbb6d01-dc12-44a1-b2c6-a85841ce0e5a" providerId="ADAL" clId="{77E53A7A-FBE0-41FD-B9ED-210067B56F45}" dt="2025-01-20T18:57:31.874" v="1" actId="20577"/>
        <pc:sldMkLst>
          <pc:docMk/>
          <pc:sldMk cId="3129366434" sldId="256"/>
        </pc:sldMkLst>
        <pc:spChg chg="mod">
          <ac:chgData name="Michael Slentz" userId="8bbb6d01-dc12-44a1-b2c6-a85841ce0e5a" providerId="ADAL" clId="{77E53A7A-FBE0-41FD-B9ED-210067B56F45}" dt="2025-01-20T18:57:31.874" v="1" actId="20577"/>
          <ac:spMkLst>
            <pc:docMk/>
            <pc:sldMk cId="3129366434" sldId="256"/>
            <ac:spMk id="2" creationId="{C8709BA4-CE1D-B50C-490C-8E235E201B6B}"/>
          </ac:spMkLst>
        </pc:spChg>
      </pc:sldChg>
      <pc:sldChg chg="modSp">
        <pc:chgData name="Michael Slentz" userId="8bbb6d01-dc12-44a1-b2c6-a85841ce0e5a" providerId="ADAL" clId="{77E53A7A-FBE0-41FD-B9ED-210067B56F45}" dt="2025-01-20T18:58:04.086" v="67" actId="20577"/>
        <pc:sldMkLst>
          <pc:docMk/>
          <pc:sldMk cId="730635539" sldId="257"/>
        </pc:sldMkLst>
        <pc:graphicFrameChg chg="mod">
          <ac:chgData name="Michael Slentz" userId="8bbb6d01-dc12-44a1-b2c6-a85841ce0e5a" providerId="ADAL" clId="{77E53A7A-FBE0-41FD-B9ED-210067B56F45}" dt="2025-01-20T18:58:04.086" v="67" actId="20577"/>
          <ac:graphicFrameMkLst>
            <pc:docMk/>
            <pc:sldMk cId="730635539" sldId="257"/>
            <ac:graphicFrameMk id="5" creationId="{13D51B74-9138-8D5C-1C32-7F408D83FFB6}"/>
          </ac:graphicFrameMkLst>
        </pc:graphicFrameChg>
      </pc:sldChg>
      <pc:sldChg chg="del">
        <pc:chgData name="Michael Slentz" userId="8bbb6d01-dc12-44a1-b2c6-a85841ce0e5a" providerId="ADAL" clId="{77E53A7A-FBE0-41FD-B9ED-210067B56F45}" dt="2025-01-20T18:57:36.061" v="4" actId="47"/>
        <pc:sldMkLst>
          <pc:docMk/>
          <pc:sldMk cId="2457129734" sldId="258"/>
        </pc:sldMkLst>
      </pc:sldChg>
      <pc:sldChg chg="addSp delSp modSp new mod setBg">
        <pc:chgData name="Michael Slentz" userId="8bbb6d01-dc12-44a1-b2c6-a85841ce0e5a" providerId="ADAL" clId="{77E53A7A-FBE0-41FD-B9ED-210067B56F45}" dt="2025-01-20T19:10:29.752" v="261" actId="26606"/>
        <pc:sldMkLst>
          <pc:docMk/>
          <pc:sldMk cId="3014062519" sldId="258"/>
        </pc:sldMkLst>
        <pc:spChg chg="mod">
          <ac:chgData name="Michael Slentz" userId="8bbb6d01-dc12-44a1-b2c6-a85841ce0e5a" providerId="ADAL" clId="{77E53A7A-FBE0-41FD-B9ED-210067B56F45}" dt="2025-01-20T19:10:29.752" v="261" actId="26606"/>
          <ac:spMkLst>
            <pc:docMk/>
            <pc:sldMk cId="3014062519" sldId="258"/>
            <ac:spMk id="2" creationId="{970A8F53-8BC2-6CC6-3D58-A7A6B3DC3FE0}"/>
          </ac:spMkLst>
        </pc:spChg>
        <pc:spChg chg="add del mod">
          <ac:chgData name="Michael Slentz" userId="8bbb6d01-dc12-44a1-b2c6-a85841ce0e5a" providerId="ADAL" clId="{77E53A7A-FBE0-41FD-B9ED-210067B56F45}" dt="2025-01-20T19:10:29.752" v="261" actId="26606"/>
          <ac:spMkLst>
            <pc:docMk/>
            <pc:sldMk cId="3014062519" sldId="258"/>
            <ac:spMk id="3" creationId="{0AA2926C-72A9-4229-6E3E-B6270E4E9862}"/>
          </ac:spMkLst>
        </pc:spChg>
        <pc:spChg chg="add">
          <ac:chgData name="Michael Slentz" userId="8bbb6d01-dc12-44a1-b2c6-a85841ce0e5a" providerId="ADAL" clId="{77E53A7A-FBE0-41FD-B9ED-210067B56F45}" dt="2025-01-20T19:10:29.752" v="261" actId="26606"/>
          <ac:spMkLst>
            <pc:docMk/>
            <pc:sldMk cId="3014062519" sldId="258"/>
            <ac:spMk id="9" creationId="{7301F447-EEF7-48F5-AF73-7566EE7F64AD}"/>
          </ac:spMkLst>
        </pc:spChg>
        <pc:spChg chg="add">
          <ac:chgData name="Michael Slentz" userId="8bbb6d01-dc12-44a1-b2c6-a85841ce0e5a" providerId="ADAL" clId="{77E53A7A-FBE0-41FD-B9ED-210067B56F45}" dt="2025-01-20T19:10:29.752" v="261" actId="26606"/>
          <ac:spMkLst>
            <pc:docMk/>
            <pc:sldMk cId="3014062519" sldId="258"/>
            <ac:spMk id="11" creationId="{F7117410-A2A4-4085-9ADC-46744551DBDE}"/>
          </ac:spMkLst>
        </pc:spChg>
        <pc:spChg chg="add">
          <ac:chgData name="Michael Slentz" userId="8bbb6d01-dc12-44a1-b2c6-a85841ce0e5a" providerId="ADAL" clId="{77E53A7A-FBE0-41FD-B9ED-210067B56F45}" dt="2025-01-20T19:10:29.752" v="261" actId="26606"/>
          <ac:spMkLst>
            <pc:docMk/>
            <pc:sldMk cId="3014062519" sldId="258"/>
            <ac:spMk id="13" creationId="{99F74EB5-E547-4FB4-95F5-BCC788F3C4A0}"/>
          </ac:spMkLst>
        </pc:spChg>
        <pc:graphicFrameChg chg="add del">
          <ac:chgData name="Michael Slentz" userId="8bbb6d01-dc12-44a1-b2c6-a85841ce0e5a" providerId="ADAL" clId="{77E53A7A-FBE0-41FD-B9ED-210067B56F45}" dt="2025-01-20T19:10:10.528" v="258" actId="26606"/>
          <ac:graphicFrameMkLst>
            <pc:docMk/>
            <pc:sldMk cId="3014062519" sldId="258"/>
            <ac:graphicFrameMk id="5" creationId="{A78D1859-E676-6ECE-6FCA-4F4DA7DD7B83}"/>
          </ac:graphicFrameMkLst>
        </pc:graphicFrameChg>
        <pc:graphicFrameChg chg="add del">
          <ac:chgData name="Michael Slentz" userId="8bbb6d01-dc12-44a1-b2c6-a85841ce0e5a" providerId="ADAL" clId="{77E53A7A-FBE0-41FD-B9ED-210067B56F45}" dt="2025-01-20T19:10:29.722" v="260" actId="26606"/>
          <ac:graphicFrameMkLst>
            <pc:docMk/>
            <pc:sldMk cId="3014062519" sldId="258"/>
            <ac:graphicFrameMk id="7" creationId="{B2471D28-15E5-5D8B-E0C7-D6262F4491ED}"/>
          </ac:graphicFrameMkLst>
        </pc:graphicFrameChg>
        <pc:graphicFrameChg chg="add">
          <ac:chgData name="Michael Slentz" userId="8bbb6d01-dc12-44a1-b2c6-a85841ce0e5a" providerId="ADAL" clId="{77E53A7A-FBE0-41FD-B9ED-210067B56F45}" dt="2025-01-20T19:10:29.752" v="261" actId="26606"/>
          <ac:graphicFrameMkLst>
            <pc:docMk/>
            <pc:sldMk cId="3014062519" sldId="258"/>
            <ac:graphicFrameMk id="10" creationId="{BEFB5C0A-50AD-6265-1573-556E9EE30917}"/>
          </ac:graphicFrameMkLst>
        </pc:graphicFrameChg>
      </pc:sldChg>
      <pc:sldChg chg="addSp delSp modSp new mod setBg">
        <pc:chgData name="Michael Slentz" userId="8bbb6d01-dc12-44a1-b2c6-a85841ce0e5a" providerId="ADAL" clId="{77E53A7A-FBE0-41FD-B9ED-210067B56F45}" dt="2025-01-20T19:12:32.070" v="482" actId="26606"/>
        <pc:sldMkLst>
          <pc:docMk/>
          <pc:sldMk cId="1507877024" sldId="259"/>
        </pc:sldMkLst>
        <pc:spChg chg="mod">
          <ac:chgData name="Michael Slentz" userId="8bbb6d01-dc12-44a1-b2c6-a85841ce0e5a" providerId="ADAL" clId="{77E53A7A-FBE0-41FD-B9ED-210067B56F45}" dt="2025-01-20T19:12:32.070" v="482" actId="26606"/>
          <ac:spMkLst>
            <pc:docMk/>
            <pc:sldMk cId="1507877024" sldId="259"/>
            <ac:spMk id="2" creationId="{A8A29D9B-2C5F-E295-3044-39A7451DB330}"/>
          </ac:spMkLst>
        </pc:spChg>
        <pc:spChg chg="add del mod">
          <ac:chgData name="Michael Slentz" userId="8bbb6d01-dc12-44a1-b2c6-a85841ce0e5a" providerId="ADAL" clId="{77E53A7A-FBE0-41FD-B9ED-210067B56F45}" dt="2025-01-20T19:12:32.070" v="482" actId="26606"/>
          <ac:spMkLst>
            <pc:docMk/>
            <pc:sldMk cId="1507877024" sldId="259"/>
            <ac:spMk id="3" creationId="{AF4F975E-6854-3057-A12F-C1D2B39FB1C6}"/>
          </ac:spMkLst>
        </pc:spChg>
        <pc:spChg chg="add">
          <ac:chgData name="Michael Slentz" userId="8bbb6d01-dc12-44a1-b2c6-a85841ce0e5a" providerId="ADAL" clId="{77E53A7A-FBE0-41FD-B9ED-210067B56F45}" dt="2025-01-20T19:12:32.070" v="482" actId="26606"/>
          <ac:spMkLst>
            <pc:docMk/>
            <pc:sldMk cId="1507877024" sldId="259"/>
            <ac:spMk id="6" creationId="{7301F447-EEF7-48F5-AF73-7566EE7F64AD}"/>
          </ac:spMkLst>
        </pc:spChg>
        <pc:spChg chg="add">
          <ac:chgData name="Michael Slentz" userId="8bbb6d01-dc12-44a1-b2c6-a85841ce0e5a" providerId="ADAL" clId="{77E53A7A-FBE0-41FD-B9ED-210067B56F45}" dt="2025-01-20T19:12:32.070" v="482" actId="26606"/>
          <ac:spMkLst>
            <pc:docMk/>
            <pc:sldMk cId="1507877024" sldId="259"/>
            <ac:spMk id="7" creationId="{F7117410-A2A4-4085-9ADC-46744551DBDE}"/>
          </ac:spMkLst>
        </pc:spChg>
        <pc:spChg chg="add">
          <ac:chgData name="Michael Slentz" userId="8bbb6d01-dc12-44a1-b2c6-a85841ce0e5a" providerId="ADAL" clId="{77E53A7A-FBE0-41FD-B9ED-210067B56F45}" dt="2025-01-20T19:12:32.070" v="482" actId="26606"/>
          <ac:spMkLst>
            <pc:docMk/>
            <pc:sldMk cId="1507877024" sldId="259"/>
            <ac:spMk id="8" creationId="{99F74EB5-E547-4FB4-95F5-BCC788F3C4A0}"/>
          </ac:spMkLst>
        </pc:spChg>
        <pc:spChg chg="add del">
          <ac:chgData name="Michael Slentz" userId="8bbb6d01-dc12-44a1-b2c6-a85841ce0e5a" providerId="ADAL" clId="{77E53A7A-FBE0-41FD-B9ED-210067B56F45}" dt="2025-01-20T19:12:25.430" v="479" actId="26606"/>
          <ac:spMkLst>
            <pc:docMk/>
            <pc:sldMk cId="1507877024" sldId="259"/>
            <ac:spMk id="9" creationId="{7301F447-EEF7-48F5-AF73-7566EE7F64AD}"/>
          </ac:spMkLst>
        </pc:spChg>
        <pc:spChg chg="add del">
          <ac:chgData name="Michael Slentz" userId="8bbb6d01-dc12-44a1-b2c6-a85841ce0e5a" providerId="ADAL" clId="{77E53A7A-FBE0-41FD-B9ED-210067B56F45}" dt="2025-01-20T19:12:25.430" v="479" actId="26606"/>
          <ac:spMkLst>
            <pc:docMk/>
            <pc:sldMk cId="1507877024" sldId="259"/>
            <ac:spMk id="11" creationId="{F7117410-A2A4-4085-9ADC-46744551DBDE}"/>
          </ac:spMkLst>
        </pc:spChg>
        <pc:spChg chg="add del">
          <ac:chgData name="Michael Slentz" userId="8bbb6d01-dc12-44a1-b2c6-a85841ce0e5a" providerId="ADAL" clId="{77E53A7A-FBE0-41FD-B9ED-210067B56F45}" dt="2025-01-20T19:12:25.430" v="479" actId="26606"/>
          <ac:spMkLst>
            <pc:docMk/>
            <pc:sldMk cId="1507877024" sldId="259"/>
            <ac:spMk id="13" creationId="{99F74EB5-E547-4FB4-95F5-BCC788F3C4A0}"/>
          </ac:spMkLst>
        </pc:spChg>
        <pc:graphicFrameChg chg="add del">
          <ac:chgData name="Michael Slentz" userId="8bbb6d01-dc12-44a1-b2c6-a85841ce0e5a" providerId="ADAL" clId="{77E53A7A-FBE0-41FD-B9ED-210067B56F45}" dt="2025-01-20T19:12:25.430" v="479" actId="26606"/>
          <ac:graphicFrameMkLst>
            <pc:docMk/>
            <pc:sldMk cId="1507877024" sldId="259"/>
            <ac:graphicFrameMk id="5" creationId="{5FC6E9E0-4FC0-F202-C82A-44773E8E7F01}"/>
          </ac:graphicFrameMkLst>
        </pc:graphicFrameChg>
        <pc:graphicFrameChg chg="add">
          <ac:chgData name="Michael Slentz" userId="8bbb6d01-dc12-44a1-b2c6-a85841ce0e5a" providerId="ADAL" clId="{77E53A7A-FBE0-41FD-B9ED-210067B56F45}" dt="2025-01-20T19:12:32.070" v="482" actId="26606"/>
          <ac:graphicFrameMkLst>
            <pc:docMk/>
            <pc:sldMk cId="1507877024" sldId="259"/>
            <ac:graphicFrameMk id="10" creationId="{5FC6E9E0-4FC0-F202-C82A-44773E8E7F01}"/>
          </ac:graphicFrameMkLst>
        </pc:graphicFrameChg>
        <pc:graphicFrameChg chg="add del">
          <ac:chgData name="Michael Slentz" userId="8bbb6d01-dc12-44a1-b2c6-a85841ce0e5a" providerId="ADAL" clId="{77E53A7A-FBE0-41FD-B9ED-210067B56F45}" dt="2025-01-20T19:12:27.429" v="481" actId="26606"/>
          <ac:graphicFrameMkLst>
            <pc:docMk/>
            <pc:sldMk cId="1507877024" sldId="259"/>
            <ac:graphicFrameMk id="15" creationId="{AC8B7E8A-6E3E-675A-1B7A-30F7246D6435}"/>
          </ac:graphicFrameMkLst>
        </pc:graphicFrameChg>
      </pc:sldChg>
      <pc:sldChg chg="del">
        <pc:chgData name="Michael Slentz" userId="8bbb6d01-dc12-44a1-b2c6-a85841ce0e5a" providerId="ADAL" clId="{77E53A7A-FBE0-41FD-B9ED-210067B56F45}" dt="2025-01-20T18:57:35.504" v="3" actId="47"/>
        <pc:sldMkLst>
          <pc:docMk/>
          <pc:sldMk cId="2788395414" sldId="259"/>
        </pc:sldMkLst>
      </pc:sldChg>
      <pc:sldChg chg="addSp delSp modSp new mod setBg">
        <pc:chgData name="Michael Slentz" userId="8bbb6d01-dc12-44a1-b2c6-a85841ce0e5a" providerId="ADAL" clId="{77E53A7A-FBE0-41FD-B9ED-210067B56F45}" dt="2025-01-20T19:23:56.291" v="907" actId="26606"/>
        <pc:sldMkLst>
          <pc:docMk/>
          <pc:sldMk cId="37953703" sldId="260"/>
        </pc:sldMkLst>
        <pc:spChg chg="mod">
          <ac:chgData name="Michael Slentz" userId="8bbb6d01-dc12-44a1-b2c6-a85841ce0e5a" providerId="ADAL" clId="{77E53A7A-FBE0-41FD-B9ED-210067B56F45}" dt="2025-01-20T19:23:56.291" v="907" actId="26606"/>
          <ac:spMkLst>
            <pc:docMk/>
            <pc:sldMk cId="37953703" sldId="260"/>
            <ac:spMk id="2" creationId="{53155F8D-F254-4F76-4A92-6C179B5DCE35}"/>
          </ac:spMkLst>
        </pc:spChg>
        <pc:spChg chg="del mod">
          <ac:chgData name="Michael Slentz" userId="8bbb6d01-dc12-44a1-b2c6-a85841ce0e5a" providerId="ADAL" clId="{77E53A7A-FBE0-41FD-B9ED-210067B56F45}" dt="2025-01-20T19:23:56.291" v="907" actId="26606"/>
          <ac:spMkLst>
            <pc:docMk/>
            <pc:sldMk cId="37953703" sldId="260"/>
            <ac:spMk id="3" creationId="{7F98AE55-38C5-E2F5-F650-B6DC740A41F1}"/>
          </ac:spMkLst>
        </pc:spChg>
        <pc:spChg chg="add">
          <ac:chgData name="Michael Slentz" userId="8bbb6d01-dc12-44a1-b2c6-a85841ce0e5a" providerId="ADAL" clId="{77E53A7A-FBE0-41FD-B9ED-210067B56F45}" dt="2025-01-20T19:23:56.291" v="907" actId="26606"/>
          <ac:spMkLst>
            <pc:docMk/>
            <pc:sldMk cId="37953703" sldId="260"/>
            <ac:spMk id="9" creationId="{7301F447-EEF7-48F5-AF73-7566EE7F64AD}"/>
          </ac:spMkLst>
        </pc:spChg>
        <pc:spChg chg="add">
          <ac:chgData name="Michael Slentz" userId="8bbb6d01-dc12-44a1-b2c6-a85841ce0e5a" providerId="ADAL" clId="{77E53A7A-FBE0-41FD-B9ED-210067B56F45}" dt="2025-01-20T19:23:56.291" v="907" actId="26606"/>
          <ac:spMkLst>
            <pc:docMk/>
            <pc:sldMk cId="37953703" sldId="260"/>
            <ac:spMk id="11" creationId="{F7117410-A2A4-4085-9ADC-46744551DBDE}"/>
          </ac:spMkLst>
        </pc:spChg>
        <pc:spChg chg="add">
          <ac:chgData name="Michael Slentz" userId="8bbb6d01-dc12-44a1-b2c6-a85841ce0e5a" providerId="ADAL" clId="{77E53A7A-FBE0-41FD-B9ED-210067B56F45}" dt="2025-01-20T19:23:56.291" v="907" actId="26606"/>
          <ac:spMkLst>
            <pc:docMk/>
            <pc:sldMk cId="37953703" sldId="260"/>
            <ac:spMk id="13" creationId="{99F74EB5-E547-4FB4-95F5-BCC788F3C4A0}"/>
          </ac:spMkLst>
        </pc:spChg>
        <pc:graphicFrameChg chg="add">
          <ac:chgData name="Michael Slentz" userId="8bbb6d01-dc12-44a1-b2c6-a85841ce0e5a" providerId="ADAL" clId="{77E53A7A-FBE0-41FD-B9ED-210067B56F45}" dt="2025-01-20T19:23:56.291" v="907" actId="26606"/>
          <ac:graphicFrameMkLst>
            <pc:docMk/>
            <pc:sldMk cId="37953703" sldId="260"/>
            <ac:graphicFrameMk id="5" creationId="{7C2B9889-9003-ED2C-F6CF-94A6791F0C1C}"/>
          </ac:graphicFrameMkLst>
        </pc:graphicFrameChg>
      </pc:sldChg>
      <pc:sldChg chg="del">
        <pc:chgData name="Michael Slentz" userId="8bbb6d01-dc12-44a1-b2c6-a85841ce0e5a" providerId="ADAL" clId="{77E53A7A-FBE0-41FD-B9ED-210067B56F45}" dt="2025-01-20T18:57:35.041" v="2" actId="47"/>
        <pc:sldMkLst>
          <pc:docMk/>
          <pc:sldMk cId="3992772094" sldId="26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4F005-A262-4D05-B6E9-527370B689E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866EA97-F8BC-4F43-A341-E05A44BBB549}">
      <dgm:prSet/>
      <dgm:spPr/>
      <dgm:t>
        <a:bodyPr/>
        <a:lstStyle/>
        <a:p>
          <a:pPr>
            <a:defRPr cap="all"/>
          </a:pPr>
          <a:r>
            <a:rPr lang="en-US" dirty="0"/>
            <a:t>Summarization</a:t>
          </a:r>
        </a:p>
      </dgm:t>
    </dgm:pt>
    <dgm:pt modelId="{289C6634-7947-41BD-AB14-8ECCF1D9D56A}" type="parTrans" cxnId="{9618DFAD-684B-4839-B2F3-EF70F9E3C68A}">
      <dgm:prSet/>
      <dgm:spPr/>
      <dgm:t>
        <a:bodyPr/>
        <a:lstStyle/>
        <a:p>
          <a:endParaRPr lang="en-US"/>
        </a:p>
      </dgm:t>
    </dgm:pt>
    <dgm:pt modelId="{1055892A-B1BD-4039-9677-13003971FA05}" type="sibTrans" cxnId="{9618DFAD-684B-4839-B2F3-EF70F9E3C68A}">
      <dgm:prSet/>
      <dgm:spPr/>
      <dgm:t>
        <a:bodyPr/>
        <a:lstStyle/>
        <a:p>
          <a:endParaRPr lang="en-US"/>
        </a:p>
      </dgm:t>
    </dgm:pt>
    <dgm:pt modelId="{8EE7F096-3D55-4569-A739-8BACB5AD3933}">
      <dgm:prSet/>
      <dgm:spPr/>
      <dgm:t>
        <a:bodyPr/>
        <a:lstStyle/>
        <a:p>
          <a:pPr>
            <a:defRPr cap="all"/>
          </a:pPr>
          <a:r>
            <a:rPr lang="en-US" dirty="0"/>
            <a:t>Putting it all Together in Synapse</a:t>
          </a:r>
        </a:p>
      </dgm:t>
    </dgm:pt>
    <dgm:pt modelId="{1C196AE5-D284-453D-B36B-F87C7694808A}" type="parTrans" cxnId="{31A2B16A-6FED-4667-93F7-92761AB2FFC2}">
      <dgm:prSet/>
      <dgm:spPr/>
      <dgm:t>
        <a:bodyPr/>
        <a:lstStyle/>
        <a:p>
          <a:endParaRPr lang="en-US"/>
        </a:p>
      </dgm:t>
    </dgm:pt>
    <dgm:pt modelId="{0C1D32A4-4DD7-4571-9122-D37EABB98ACD}" type="sibTrans" cxnId="{31A2B16A-6FED-4667-93F7-92761AB2FFC2}">
      <dgm:prSet/>
      <dgm:spPr/>
      <dgm:t>
        <a:bodyPr/>
        <a:lstStyle/>
        <a:p>
          <a:endParaRPr lang="en-US"/>
        </a:p>
      </dgm:t>
    </dgm:pt>
    <dgm:pt modelId="{B4E8803E-6C47-4CD1-83EC-CD4ADEE7E456}" type="pres">
      <dgm:prSet presAssocID="{D944F005-A262-4D05-B6E9-527370B689E2}" presName="root" presStyleCnt="0">
        <dgm:presLayoutVars>
          <dgm:dir/>
          <dgm:resizeHandles val="exact"/>
        </dgm:presLayoutVars>
      </dgm:prSet>
      <dgm:spPr/>
    </dgm:pt>
    <dgm:pt modelId="{9526CEE6-DAB7-4CC3-B9A6-491B4B599645}" type="pres">
      <dgm:prSet presAssocID="{3866EA97-F8BC-4F43-A341-E05A44BBB549}" presName="compNode" presStyleCnt="0"/>
      <dgm:spPr/>
    </dgm:pt>
    <dgm:pt modelId="{AA4EB2FB-66A7-4A19-99D1-561905871007}" type="pres">
      <dgm:prSet presAssocID="{3866EA97-F8BC-4F43-A341-E05A44BBB54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8B8C42A-FA7B-472E-86D9-78FE40121752}" type="pres">
      <dgm:prSet presAssocID="{3866EA97-F8BC-4F43-A341-E05A44BBB5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A5F2AB6-34CD-4743-8BD8-734F8E923C8E}" type="pres">
      <dgm:prSet presAssocID="{3866EA97-F8BC-4F43-A341-E05A44BBB549}" presName="spaceRect" presStyleCnt="0"/>
      <dgm:spPr/>
    </dgm:pt>
    <dgm:pt modelId="{47087AF5-EC19-4B84-B2F5-8356B96DFCF4}" type="pres">
      <dgm:prSet presAssocID="{3866EA97-F8BC-4F43-A341-E05A44BBB549}" presName="textRect" presStyleLbl="revTx" presStyleIdx="0" presStyleCnt="2">
        <dgm:presLayoutVars>
          <dgm:chMax val="1"/>
          <dgm:chPref val="1"/>
        </dgm:presLayoutVars>
      </dgm:prSet>
      <dgm:spPr/>
    </dgm:pt>
    <dgm:pt modelId="{1953B2EF-142F-4D57-AE76-8B1C106C8CFB}" type="pres">
      <dgm:prSet presAssocID="{1055892A-B1BD-4039-9677-13003971FA05}" presName="sibTrans" presStyleCnt="0"/>
      <dgm:spPr/>
    </dgm:pt>
    <dgm:pt modelId="{8F78E1B2-4EFE-40A5-8184-5FA7A9103012}" type="pres">
      <dgm:prSet presAssocID="{8EE7F096-3D55-4569-A739-8BACB5AD3933}" presName="compNode" presStyleCnt="0"/>
      <dgm:spPr/>
    </dgm:pt>
    <dgm:pt modelId="{BD1A1384-17BD-44B0-A759-6126B82C878C}" type="pres">
      <dgm:prSet presAssocID="{8EE7F096-3D55-4569-A739-8BACB5AD393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E40A7A0-408F-490E-A004-CE5D221D564D}" type="pres">
      <dgm:prSet presAssocID="{8EE7F096-3D55-4569-A739-8BACB5AD393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165E155-4CAF-4A62-9F32-D632F7536AE6}" type="pres">
      <dgm:prSet presAssocID="{8EE7F096-3D55-4569-A739-8BACB5AD3933}" presName="spaceRect" presStyleCnt="0"/>
      <dgm:spPr/>
    </dgm:pt>
    <dgm:pt modelId="{B665D6FE-6D91-4DB6-BD5B-459FFF071F81}" type="pres">
      <dgm:prSet presAssocID="{8EE7F096-3D55-4569-A739-8BACB5AD393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1A2B16A-6FED-4667-93F7-92761AB2FFC2}" srcId="{D944F005-A262-4D05-B6E9-527370B689E2}" destId="{8EE7F096-3D55-4569-A739-8BACB5AD3933}" srcOrd="1" destOrd="0" parTransId="{1C196AE5-D284-453D-B36B-F87C7694808A}" sibTransId="{0C1D32A4-4DD7-4571-9122-D37EABB98ACD}"/>
    <dgm:cxn modelId="{4514F77F-ADCC-4156-BD57-8C4A80683F33}" type="presOf" srcId="{8EE7F096-3D55-4569-A739-8BACB5AD3933}" destId="{B665D6FE-6D91-4DB6-BD5B-459FFF071F81}" srcOrd="0" destOrd="0" presId="urn:microsoft.com/office/officeart/2018/5/layout/IconLeafLabelList"/>
    <dgm:cxn modelId="{9618DFAD-684B-4839-B2F3-EF70F9E3C68A}" srcId="{D944F005-A262-4D05-B6E9-527370B689E2}" destId="{3866EA97-F8BC-4F43-A341-E05A44BBB549}" srcOrd="0" destOrd="0" parTransId="{289C6634-7947-41BD-AB14-8ECCF1D9D56A}" sibTransId="{1055892A-B1BD-4039-9677-13003971FA05}"/>
    <dgm:cxn modelId="{925DE0B8-8723-40A9-90A0-9A01224DD17A}" type="presOf" srcId="{3866EA97-F8BC-4F43-A341-E05A44BBB549}" destId="{47087AF5-EC19-4B84-B2F5-8356B96DFCF4}" srcOrd="0" destOrd="0" presId="urn:microsoft.com/office/officeart/2018/5/layout/IconLeafLabelList"/>
    <dgm:cxn modelId="{463C1FFD-E68A-4246-9B62-19D5664A2194}" type="presOf" srcId="{D944F005-A262-4D05-B6E9-527370B689E2}" destId="{B4E8803E-6C47-4CD1-83EC-CD4ADEE7E456}" srcOrd="0" destOrd="0" presId="urn:microsoft.com/office/officeart/2018/5/layout/IconLeafLabelList"/>
    <dgm:cxn modelId="{8F73BB72-0087-486D-BE88-633BDC7E9D13}" type="presParOf" srcId="{B4E8803E-6C47-4CD1-83EC-CD4ADEE7E456}" destId="{9526CEE6-DAB7-4CC3-B9A6-491B4B599645}" srcOrd="0" destOrd="0" presId="urn:microsoft.com/office/officeart/2018/5/layout/IconLeafLabelList"/>
    <dgm:cxn modelId="{718B391A-3209-4F17-A1F1-BDFB0D54A8AD}" type="presParOf" srcId="{9526CEE6-DAB7-4CC3-B9A6-491B4B599645}" destId="{AA4EB2FB-66A7-4A19-99D1-561905871007}" srcOrd="0" destOrd="0" presId="urn:microsoft.com/office/officeart/2018/5/layout/IconLeafLabelList"/>
    <dgm:cxn modelId="{2F42647E-13D4-47B0-97CC-BE1E869514D8}" type="presParOf" srcId="{9526CEE6-DAB7-4CC3-B9A6-491B4B599645}" destId="{C8B8C42A-FA7B-472E-86D9-78FE40121752}" srcOrd="1" destOrd="0" presId="urn:microsoft.com/office/officeart/2018/5/layout/IconLeafLabelList"/>
    <dgm:cxn modelId="{82738890-9AF5-4805-A07F-07E2E236FCE9}" type="presParOf" srcId="{9526CEE6-DAB7-4CC3-B9A6-491B4B599645}" destId="{1A5F2AB6-34CD-4743-8BD8-734F8E923C8E}" srcOrd="2" destOrd="0" presId="urn:microsoft.com/office/officeart/2018/5/layout/IconLeafLabelList"/>
    <dgm:cxn modelId="{4610F97B-9BF3-44AA-A638-23091D43C7AE}" type="presParOf" srcId="{9526CEE6-DAB7-4CC3-B9A6-491B4B599645}" destId="{47087AF5-EC19-4B84-B2F5-8356B96DFCF4}" srcOrd="3" destOrd="0" presId="urn:microsoft.com/office/officeart/2018/5/layout/IconLeafLabelList"/>
    <dgm:cxn modelId="{BC33877B-8FE6-4F05-BD8E-03346351531F}" type="presParOf" srcId="{B4E8803E-6C47-4CD1-83EC-CD4ADEE7E456}" destId="{1953B2EF-142F-4D57-AE76-8B1C106C8CFB}" srcOrd="1" destOrd="0" presId="urn:microsoft.com/office/officeart/2018/5/layout/IconLeafLabelList"/>
    <dgm:cxn modelId="{D758405A-AB15-4EB1-B0B9-45BA43AC7594}" type="presParOf" srcId="{B4E8803E-6C47-4CD1-83EC-CD4ADEE7E456}" destId="{8F78E1B2-4EFE-40A5-8184-5FA7A9103012}" srcOrd="2" destOrd="0" presId="urn:microsoft.com/office/officeart/2018/5/layout/IconLeafLabelList"/>
    <dgm:cxn modelId="{DB915CB1-C27D-4285-A589-B9E0CB03B1C0}" type="presParOf" srcId="{8F78E1B2-4EFE-40A5-8184-5FA7A9103012}" destId="{BD1A1384-17BD-44B0-A759-6126B82C878C}" srcOrd="0" destOrd="0" presId="urn:microsoft.com/office/officeart/2018/5/layout/IconLeafLabelList"/>
    <dgm:cxn modelId="{C80C6EB2-F62C-4D31-9AD6-28CD2E977DE1}" type="presParOf" srcId="{8F78E1B2-4EFE-40A5-8184-5FA7A9103012}" destId="{2E40A7A0-408F-490E-A004-CE5D221D564D}" srcOrd="1" destOrd="0" presId="urn:microsoft.com/office/officeart/2018/5/layout/IconLeafLabelList"/>
    <dgm:cxn modelId="{2E87E151-6BF0-4A0F-AF6D-7D2519F9F007}" type="presParOf" srcId="{8F78E1B2-4EFE-40A5-8184-5FA7A9103012}" destId="{E165E155-4CAF-4A62-9F32-D632F7536AE6}" srcOrd="2" destOrd="0" presId="urn:microsoft.com/office/officeart/2018/5/layout/IconLeafLabelList"/>
    <dgm:cxn modelId="{3C97DA4A-0657-4BA5-A84D-551FE358541C}" type="presParOf" srcId="{8F78E1B2-4EFE-40A5-8184-5FA7A9103012}" destId="{B665D6FE-6D91-4DB6-BD5B-459FFF071F8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26B9C-E1F8-4CFE-8659-0BDB168C82E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E52B1F7-9976-491B-84E9-302482C6842E}">
      <dgm:prSet/>
      <dgm:spPr/>
      <dgm:t>
        <a:bodyPr/>
        <a:lstStyle/>
        <a:p>
          <a:pPr>
            <a:defRPr b="1"/>
          </a:pPr>
          <a:r>
            <a:rPr lang="en-US"/>
            <a:t>Using the LLM as a Judge pattern.  </a:t>
          </a:r>
        </a:p>
      </dgm:t>
    </dgm:pt>
    <dgm:pt modelId="{89DB32D2-E8BF-487E-8FCE-A997C6EFE2B0}" type="parTrans" cxnId="{6319E031-BC5B-4582-B333-4B082A4D9103}">
      <dgm:prSet/>
      <dgm:spPr/>
      <dgm:t>
        <a:bodyPr/>
        <a:lstStyle/>
        <a:p>
          <a:endParaRPr lang="en-US"/>
        </a:p>
      </dgm:t>
    </dgm:pt>
    <dgm:pt modelId="{0EB0F763-E690-4E42-B190-E005594ED8B4}" type="sibTrans" cxnId="{6319E031-BC5B-4582-B333-4B082A4D9103}">
      <dgm:prSet/>
      <dgm:spPr/>
      <dgm:t>
        <a:bodyPr/>
        <a:lstStyle/>
        <a:p>
          <a:endParaRPr lang="en-US"/>
        </a:p>
      </dgm:t>
    </dgm:pt>
    <dgm:pt modelId="{6565ADB3-3939-4DC6-B00A-5E4B037D0082}">
      <dgm:prSet/>
      <dgm:spPr/>
      <dgm:t>
        <a:bodyPr/>
        <a:lstStyle/>
        <a:p>
          <a:pPr>
            <a:defRPr b="1"/>
          </a:pPr>
          <a:r>
            <a:rPr lang="en-US"/>
            <a:t>Send the summary and the initial text back to the LLM and have it score the summary.</a:t>
          </a:r>
        </a:p>
      </dgm:t>
    </dgm:pt>
    <dgm:pt modelId="{B1BCE157-1501-49D4-A1F4-1AF935A05525}" type="parTrans" cxnId="{AD42EF65-1854-4E15-819E-2C3941756549}">
      <dgm:prSet/>
      <dgm:spPr/>
      <dgm:t>
        <a:bodyPr/>
        <a:lstStyle/>
        <a:p>
          <a:endParaRPr lang="en-US"/>
        </a:p>
      </dgm:t>
    </dgm:pt>
    <dgm:pt modelId="{6A9017A0-3EF9-4EEB-9EBC-E4513D2F959B}" type="sibTrans" cxnId="{AD42EF65-1854-4E15-819E-2C3941756549}">
      <dgm:prSet/>
      <dgm:spPr/>
      <dgm:t>
        <a:bodyPr/>
        <a:lstStyle/>
        <a:p>
          <a:endParaRPr lang="en-US"/>
        </a:p>
      </dgm:t>
    </dgm:pt>
    <dgm:pt modelId="{6DFAAC7F-E407-4B6A-9E1A-379B4E0779A7}">
      <dgm:prSet/>
      <dgm:spPr/>
      <dgm:t>
        <a:bodyPr/>
        <a:lstStyle/>
        <a:p>
          <a:r>
            <a:rPr lang="en-US"/>
            <a:t>Coherence</a:t>
          </a:r>
        </a:p>
      </dgm:t>
    </dgm:pt>
    <dgm:pt modelId="{22FFC69E-F9EF-4FE1-9CA6-1EFE16CC9BF1}" type="parTrans" cxnId="{C5A39B6F-0B51-461C-94CC-5FF6EB9826B5}">
      <dgm:prSet/>
      <dgm:spPr/>
      <dgm:t>
        <a:bodyPr/>
        <a:lstStyle/>
        <a:p>
          <a:endParaRPr lang="en-US"/>
        </a:p>
      </dgm:t>
    </dgm:pt>
    <dgm:pt modelId="{6FEEBBEB-46DB-464A-94D7-731C03F333A4}" type="sibTrans" cxnId="{C5A39B6F-0B51-461C-94CC-5FF6EB9826B5}">
      <dgm:prSet/>
      <dgm:spPr/>
      <dgm:t>
        <a:bodyPr/>
        <a:lstStyle/>
        <a:p>
          <a:endParaRPr lang="en-US"/>
        </a:p>
      </dgm:t>
    </dgm:pt>
    <dgm:pt modelId="{46E661A7-0815-40DE-815B-DE660DA24813}">
      <dgm:prSet/>
      <dgm:spPr/>
      <dgm:t>
        <a:bodyPr/>
        <a:lstStyle/>
        <a:p>
          <a:r>
            <a:rPr lang="en-US"/>
            <a:t>Consistency</a:t>
          </a:r>
        </a:p>
      </dgm:t>
    </dgm:pt>
    <dgm:pt modelId="{F4374A2D-37BE-4085-A02C-8E0BF7379022}" type="parTrans" cxnId="{9388E9D4-CA2B-43FB-9E59-64EA1C58C866}">
      <dgm:prSet/>
      <dgm:spPr/>
      <dgm:t>
        <a:bodyPr/>
        <a:lstStyle/>
        <a:p>
          <a:endParaRPr lang="en-US"/>
        </a:p>
      </dgm:t>
    </dgm:pt>
    <dgm:pt modelId="{5ADDF324-524A-45B3-913A-C48122353D28}" type="sibTrans" cxnId="{9388E9D4-CA2B-43FB-9E59-64EA1C58C866}">
      <dgm:prSet/>
      <dgm:spPr/>
      <dgm:t>
        <a:bodyPr/>
        <a:lstStyle/>
        <a:p>
          <a:endParaRPr lang="en-US"/>
        </a:p>
      </dgm:t>
    </dgm:pt>
    <dgm:pt modelId="{11B05C10-D30B-4600-8967-3C3EB319050C}">
      <dgm:prSet/>
      <dgm:spPr/>
      <dgm:t>
        <a:bodyPr/>
        <a:lstStyle/>
        <a:p>
          <a:r>
            <a:rPr lang="en-US"/>
            <a:t>Fluency</a:t>
          </a:r>
        </a:p>
      </dgm:t>
    </dgm:pt>
    <dgm:pt modelId="{72DABFFC-4550-4FD5-AC96-4F73D2B80C29}" type="parTrans" cxnId="{F3586BF9-A2D7-4D6E-8CB3-43597F879C8B}">
      <dgm:prSet/>
      <dgm:spPr/>
      <dgm:t>
        <a:bodyPr/>
        <a:lstStyle/>
        <a:p>
          <a:endParaRPr lang="en-US"/>
        </a:p>
      </dgm:t>
    </dgm:pt>
    <dgm:pt modelId="{F2C42674-608D-470B-B305-D320F87A7E6C}" type="sibTrans" cxnId="{F3586BF9-A2D7-4D6E-8CB3-43597F879C8B}">
      <dgm:prSet/>
      <dgm:spPr/>
      <dgm:t>
        <a:bodyPr/>
        <a:lstStyle/>
        <a:p>
          <a:endParaRPr lang="en-US"/>
        </a:p>
      </dgm:t>
    </dgm:pt>
    <dgm:pt modelId="{B5055A51-7D5D-4595-834A-77FCC42277EE}">
      <dgm:prSet/>
      <dgm:spPr/>
      <dgm:t>
        <a:bodyPr/>
        <a:lstStyle/>
        <a:p>
          <a:r>
            <a:rPr lang="en-US"/>
            <a:t>Relevance </a:t>
          </a:r>
        </a:p>
      </dgm:t>
    </dgm:pt>
    <dgm:pt modelId="{A6FB0C61-4B8C-4F9B-8E5A-4B252A4D5020}" type="parTrans" cxnId="{B8E3282E-62AF-455A-B9CF-07C3B90C5E12}">
      <dgm:prSet/>
      <dgm:spPr/>
      <dgm:t>
        <a:bodyPr/>
        <a:lstStyle/>
        <a:p>
          <a:endParaRPr lang="en-US"/>
        </a:p>
      </dgm:t>
    </dgm:pt>
    <dgm:pt modelId="{CA758B63-4BEC-40DB-87AA-6D69E4CB04DE}" type="sibTrans" cxnId="{B8E3282E-62AF-455A-B9CF-07C3B90C5E12}">
      <dgm:prSet/>
      <dgm:spPr/>
      <dgm:t>
        <a:bodyPr/>
        <a:lstStyle/>
        <a:p>
          <a:endParaRPr lang="en-US"/>
        </a:p>
      </dgm:t>
    </dgm:pt>
    <dgm:pt modelId="{F69EF63A-A89A-4AC9-AA69-B42544F89AE6}" type="pres">
      <dgm:prSet presAssocID="{B7B26B9C-E1F8-4CFE-8659-0BDB168C82E5}" presName="root" presStyleCnt="0">
        <dgm:presLayoutVars>
          <dgm:dir/>
          <dgm:resizeHandles val="exact"/>
        </dgm:presLayoutVars>
      </dgm:prSet>
      <dgm:spPr/>
    </dgm:pt>
    <dgm:pt modelId="{CD2AA728-1D6A-4ADE-B5FB-2FB9B4545666}" type="pres">
      <dgm:prSet presAssocID="{AE52B1F7-9976-491B-84E9-302482C6842E}" presName="compNode" presStyleCnt="0"/>
      <dgm:spPr/>
    </dgm:pt>
    <dgm:pt modelId="{EF5A66DE-F68A-46A9-B924-807CAFCCFEC3}" type="pres">
      <dgm:prSet presAssocID="{AE52B1F7-9976-491B-84E9-302482C684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5DFA23ED-BCD2-4090-A60F-94C7C61EDE7B}" type="pres">
      <dgm:prSet presAssocID="{AE52B1F7-9976-491B-84E9-302482C6842E}" presName="iconSpace" presStyleCnt="0"/>
      <dgm:spPr/>
    </dgm:pt>
    <dgm:pt modelId="{0AB3B515-A0EB-4AB9-8266-738901F5217B}" type="pres">
      <dgm:prSet presAssocID="{AE52B1F7-9976-491B-84E9-302482C6842E}" presName="parTx" presStyleLbl="revTx" presStyleIdx="0" presStyleCnt="4">
        <dgm:presLayoutVars>
          <dgm:chMax val="0"/>
          <dgm:chPref val="0"/>
        </dgm:presLayoutVars>
      </dgm:prSet>
      <dgm:spPr/>
    </dgm:pt>
    <dgm:pt modelId="{8A6EA502-9661-481D-AA30-20F981EE4590}" type="pres">
      <dgm:prSet presAssocID="{AE52B1F7-9976-491B-84E9-302482C6842E}" presName="txSpace" presStyleCnt="0"/>
      <dgm:spPr/>
    </dgm:pt>
    <dgm:pt modelId="{F6DDCFCF-0FE1-4294-B2E1-9842E92CAAD3}" type="pres">
      <dgm:prSet presAssocID="{AE52B1F7-9976-491B-84E9-302482C6842E}" presName="desTx" presStyleLbl="revTx" presStyleIdx="1" presStyleCnt="4">
        <dgm:presLayoutVars/>
      </dgm:prSet>
      <dgm:spPr/>
    </dgm:pt>
    <dgm:pt modelId="{4DC0350E-93AE-4890-BF77-4438AE3241E1}" type="pres">
      <dgm:prSet presAssocID="{0EB0F763-E690-4E42-B190-E005594ED8B4}" presName="sibTrans" presStyleCnt="0"/>
      <dgm:spPr/>
    </dgm:pt>
    <dgm:pt modelId="{4CF462C5-3F07-44F7-ABE4-2BB0DB9766B7}" type="pres">
      <dgm:prSet presAssocID="{6565ADB3-3939-4DC6-B00A-5E4B037D0082}" presName="compNode" presStyleCnt="0"/>
      <dgm:spPr/>
    </dgm:pt>
    <dgm:pt modelId="{5F733524-B2E7-4A6F-979E-E49F33146B51}" type="pres">
      <dgm:prSet presAssocID="{6565ADB3-3939-4DC6-B00A-5E4B037D008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84530C7D-C066-4A3C-A264-8AB851DC806F}" type="pres">
      <dgm:prSet presAssocID="{6565ADB3-3939-4DC6-B00A-5E4B037D0082}" presName="iconSpace" presStyleCnt="0"/>
      <dgm:spPr/>
    </dgm:pt>
    <dgm:pt modelId="{0CB37284-DE69-4108-AE5B-0D95A11C7530}" type="pres">
      <dgm:prSet presAssocID="{6565ADB3-3939-4DC6-B00A-5E4B037D0082}" presName="parTx" presStyleLbl="revTx" presStyleIdx="2" presStyleCnt="4">
        <dgm:presLayoutVars>
          <dgm:chMax val="0"/>
          <dgm:chPref val="0"/>
        </dgm:presLayoutVars>
      </dgm:prSet>
      <dgm:spPr/>
    </dgm:pt>
    <dgm:pt modelId="{494658EC-CB09-4829-B3C1-2E550C602054}" type="pres">
      <dgm:prSet presAssocID="{6565ADB3-3939-4DC6-B00A-5E4B037D0082}" presName="txSpace" presStyleCnt="0"/>
      <dgm:spPr/>
    </dgm:pt>
    <dgm:pt modelId="{9A115100-59A3-40E8-91F3-3DF2642E03AB}" type="pres">
      <dgm:prSet presAssocID="{6565ADB3-3939-4DC6-B00A-5E4B037D0082}" presName="desTx" presStyleLbl="revTx" presStyleIdx="3" presStyleCnt="4">
        <dgm:presLayoutVars/>
      </dgm:prSet>
      <dgm:spPr/>
    </dgm:pt>
  </dgm:ptLst>
  <dgm:cxnLst>
    <dgm:cxn modelId="{33498406-2E34-4478-A930-7AE20CF24031}" type="presOf" srcId="{B5055A51-7D5D-4595-834A-77FCC42277EE}" destId="{9A115100-59A3-40E8-91F3-3DF2642E03AB}" srcOrd="0" destOrd="3" presId="urn:microsoft.com/office/officeart/2018/2/layout/IconLabelDescriptionList"/>
    <dgm:cxn modelId="{B8E3282E-62AF-455A-B9CF-07C3B90C5E12}" srcId="{6565ADB3-3939-4DC6-B00A-5E4B037D0082}" destId="{B5055A51-7D5D-4595-834A-77FCC42277EE}" srcOrd="3" destOrd="0" parTransId="{A6FB0C61-4B8C-4F9B-8E5A-4B252A4D5020}" sibTransId="{CA758B63-4BEC-40DB-87AA-6D69E4CB04DE}"/>
    <dgm:cxn modelId="{6319E031-BC5B-4582-B333-4B082A4D9103}" srcId="{B7B26B9C-E1F8-4CFE-8659-0BDB168C82E5}" destId="{AE52B1F7-9976-491B-84E9-302482C6842E}" srcOrd="0" destOrd="0" parTransId="{89DB32D2-E8BF-487E-8FCE-A997C6EFE2B0}" sibTransId="{0EB0F763-E690-4E42-B190-E005594ED8B4}"/>
    <dgm:cxn modelId="{AD42EF65-1854-4E15-819E-2C3941756549}" srcId="{B7B26B9C-E1F8-4CFE-8659-0BDB168C82E5}" destId="{6565ADB3-3939-4DC6-B00A-5E4B037D0082}" srcOrd="1" destOrd="0" parTransId="{B1BCE157-1501-49D4-A1F4-1AF935A05525}" sibTransId="{6A9017A0-3EF9-4EEB-9EBC-E4513D2F959B}"/>
    <dgm:cxn modelId="{C5A39B6F-0B51-461C-94CC-5FF6EB9826B5}" srcId="{6565ADB3-3939-4DC6-B00A-5E4B037D0082}" destId="{6DFAAC7F-E407-4B6A-9E1A-379B4E0779A7}" srcOrd="0" destOrd="0" parTransId="{22FFC69E-F9EF-4FE1-9CA6-1EFE16CC9BF1}" sibTransId="{6FEEBBEB-46DB-464A-94D7-731C03F333A4}"/>
    <dgm:cxn modelId="{3A343257-FD35-4BE7-A8C8-A2CA50828332}" type="presOf" srcId="{46E661A7-0815-40DE-815B-DE660DA24813}" destId="{9A115100-59A3-40E8-91F3-3DF2642E03AB}" srcOrd="0" destOrd="1" presId="urn:microsoft.com/office/officeart/2018/2/layout/IconLabelDescriptionList"/>
    <dgm:cxn modelId="{8F639FB4-5CD0-4729-BD02-C3D4C786D12A}" type="presOf" srcId="{11B05C10-D30B-4600-8967-3C3EB319050C}" destId="{9A115100-59A3-40E8-91F3-3DF2642E03AB}" srcOrd="0" destOrd="2" presId="urn:microsoft.com/office/officeart/2018/2/layout/IconLabelDescriptionList"/>
    <dgm:cxn modelId="{9388E9D4-CA2B-43FB-9E59-64EA1C58C866}" srcId="{6565ADB3-3939-4DC6-B00A-5E4B037D0082}" destId="{46E661A7-0815-40DE-815B-DE660DA24813}" srcOrd="1" destOrd="0" parTransId="{F4374A2D-37BE-4085-A02C-8E0BF7379022}" sibTransId="{5ADDF324-524A-45B3-913A-C48122353D28}"/>
    <dgm:cxn modelId="{DAEE5CDD-6C28-48B7-AA54-DC1B4E7990B0}" type="presOf" srcId="{6565ADB3-3939-4DC6-B00A-5E4B037D0082}" destId="{0CB37284-DE69-4108-AE5B-0D95A11C7530}" srcOrd="0" destOrd="0" presId="urn:microsoft.com/office/officeart/2018/2/layout/IconLabelDescriptionList"/>
    <dgm:cxn modelId="{98499FDE-4635-481D-9786-084C0157D7EB}" type="presOf" srcId="{AE52B1F7-9976-491B-84E9-302482C6842E}" destId="{0AB3B515-A0EB-4AB9-8266-738901F5217B}" srcOrd="0" destOrd="0" presId="urn:microsoft.com/office/officeart/2018/2/layout/IconLabelDescriptionList"/>
    <dgm:cxn modelId="{F21CE5F2-6DB8-4983-82F1-A161C516D837}" type="presOf" srcId="{B7B26B9C-E1F8-4CFE-8659-0BDB168C82E5}" destId="{F69EF63A-A89A-4AC9-AA69-B42544F89AE6}" srcOrd="0" destOrd="0" presId="urn:microsoft.com/office/officeart/2018/2/layout/IconLabelDescriptionList"/>
    <dgm:cxn modelId="{D40D71F5-3970-42F2-A8D0-681B118B6891}" type="presOf" srcId="{6DFAAC7F-E407-4B6A-9E1A-379B4E0779A7}" destId="{9A115100-59A3-40E8-91F3-3DF2642E03AB}" srcOrd="0" destOrd="0" presId="urn:microsoft.com/office/officeart/2018/2/layout/IconLabelDescriptionList"/>
    <dgm:cxn modelId="{F3586BF9-A2D7-4D6E-8CB3-43597F879C8B}" srcId="{6565ADB3-3939-4DC6-B00A-5E4B037D0082}" destId="{11B05C10-D30B-4600-8967-3C3EB319050C}" srcOrd="2" destOrd="0" parTransId="{72DABFFC-4550-4FD5-AC96-4F73D2B80C29}" sibTransId="{F2C42674-608D-470B-B305-D320F87A7E6C}"/>
    <dgm:cxn modelId="{761F03A4-E1E9-429A-8BCF-6F3A2B5FA5E5}" type="presParOf" srcId="{F69EF63A-A89A-4AC9-AA69-B42544F89AE6}" destId="{CD2AA728-1D6A-4ADE-B5FB-2FB9B4545666}" srcOrd="0" destOrd="0" presId="urn:microsoft.com/office/officeart/2018/2/layout/IconLabelDescriptionList"/>
    <dgm:cxn modelId="{4BB127B3-81EB-422B-9887-25A9852AEED4}" type="presParOf" srcId="{CD2AA728-1D6A-4ADE-B5FB-2FB9B4545666}" destId="{EF5A66DE-F68A-46A9-B924-807CAFCCFEC3}" srcOrd="0" destOrd="0" presId="urn:microsoft.com/office/officeart/2018/2/layout/IconLabelDescriptionList"/>
    <dgm:cxn modelId="{2D06499C-44AB-4D2D-9C25-C97DD46127FE}" type="presParOf" srcId="{CD2AA728-1D6A-4ADE-B5FB-2FB9B4545666}" destId="{5DFA23ED-BCD2-4090-A60F-94C7C61EDE7B}" srcOrd="1" destOrd="0" presId="urn:microsoft.com/office/officeart/2018/2/layout/IconLabelDescriptionList"/>
    <dgm:cxn modelId="{AF2829B0-D67F-45AA-AE94-9DBB59CC4119}" type="presParOf" srcId="{CD2AA728-1D6A-4ADE-B5FB-2FB9B4545666}" destId="{0AB3B515-A0EB-4AB9-8266-738901F5217B}" srcOrd="2" destOrd="0" presId="urn:microsoft.com/office/officeart/2018/2/layout/IconLabelDescriptionList"/>
    <dgm:cxn modelId="{448A6F91-03E0-4346-9E9D-5A0AAB561EDB}" type="presParOf" srcId="{CD2AA728-1D6A-4ADE-B5FB-2FB9B4545666}" destId="{8A6EA502-9661-481D-AA30-20F981EE4590}" srcOrd="3" destOrd="0" presId="urn:microsoft.com/office/officeart/2018/2/layout/IconLabelDescriptionList"/>
    <dgm:cxn modelId="{F1CF44C5-49F7-45DE-A287-E1360F758BE9}" type="presParOf" srcId="{CD2AA728-1D6A-4ADE-B5FB-2FB9B4545666}" destId="{F6DDCFCF-0FE1-4294-B2E1-9842E92CAAD3}" srcOrd="4" destOrd="0" presId="urn:microsoft.com/office/officeart/2018/2/layout/IconLabelDescriptionList"/>
    <dgm:cxn modelId="{43598817-8286-4F63-8150-7753A4FCF752}" type="presParOf" srcId="{F69EF63A-A89A-4AC9-AA69-B42544F89AE6}" destId="{4DC0350E-93AE-4890-BF77-4438AE3241E1}" srcOrd="1" destOrd="0" presId="urn:microsoft.com/office/officeart/2018/2/layout/IconLabelDescriptionList"/>
    <dgm:cxn modelId="{10439114-6E96-481F-8D38-B09DA9554830}" type="presParOf" srcId="{F69EF63A-A89A-4AC9-AA69-B42544F89AE6}" destId="{4CF462C5-3F07-44F7-ABE4-2BB0DB9766B7}" srcOrd="2" destOrd="0" presId="urn:microsoft.com/office/officeart/2018/2/layout/IconLabelDescriptionList"/>
    <dgm:cxn modelId="{C57FD8D1-289E-401F-9C84-60172C27388D}" type="presParOf" srcId="{4CF462C5-3F07-44F7-ABE4-2BB0DB9766B7}" destId="{5F733524-B2E7-4A6F-979E-E49F33146B51}" srcOrd="0" destOrd="0" presId="urn:microsoft.com/office/officeart/2018/2/layout/IconLabelDescriptionList"/>
    <dgm:cxn modelId="{99C45F48-C99D-45D9-9B7F-648641340FD5}" type="presParOf" srcId="{4CF462C5-3F07-44F7-ABE4-2BB0DB9766B7}" destId="{84530C7D-C066-4A3C-A264-8AB851DC806F}" srcOrd="1" destOrd="0" presId="urn:microsoft.com/office/officeart/2018/2/layout/IconLabelDescriptionList"/>
    <dgm:cxn modelId="{31040E37-2BC9-40FD-A6AF-048B71365422}" type="presParOf" srcId="{4CF462C5-3F07-44F7-ABE4-2BB0DB9766B7}" destId="{0CB37284-DE69-4108-AE5B-0D95A11C7530}" srcOrd="2" destOrd="0" presId="urn:microsoft.com/office/officeart/2018/2/layout/IconLabelDescriptionList"/>
    <dgm:cxn modelId="{FAB8C190-94ED-4601-9903-AAC483E21E67}" type="presParOf" srcId="{4CF462C5-3F07-44F7-ABE4-2BB0DB9766B7}" destId="{494658EC-CB09-4829-B3C1-2E550C602054}" srcOrd="3" destOrd="0" presId="urn:microsoft.com/office/officeart/2018/2/layout/IconLabelDescriptionList"/>
    <dgm:cxn modelId="{395B7F92-19EA-4CFA-9E62-8BE2391A93E9}" type="presParOf" srcId="{4CF462C5-3F07-44F7-ABE4-2BB0DB9766B7}" destId="{9A115100-59A3-40E8-91F3-3DF2642E03A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7D7EA2-9376-498E-B415-A40D7442B2F8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7D8081C-6536-4DC8-89D3-22458CAF6DE0}">
      <dgm:prSet/>
      <dgm:spPr/>
      <dgm:t>
        <a:bodyPr/>
        <a:lstStyle/>
        <a:p>
          <a:r>
            <a:rPr lang="en-US"/>
            <a:t>Overview</a:t>
          </a:r>
        </a:p>
      </dgm:t>
    </dgm:pt>
    <dgm:pt modelId="{10D3339C-5943-4684-B594-1FC1A5476BE9}" type="parTrans" cxnId="{C65B0BC4-3C3A-42F5-BE96-C2998C84335D}">
      <dgm:prSet/>
      <dgm:spPr/>
      <dgm:t>
        <a:bodyPr/>
        <a:lstStyle/>
        <a:p>
          <a:endParaRPr lang="en-US"/>
        </a:p>
      </dgm:t>
    </dgm:pt>
    <dgm:pt modelId="{172CBB6D-B12D-4576-9C5A-0605B0D0AC69}" type="sibTrans" cxnId="{C65B0BC4-3C3A-42F5-BE96-C2998C84335D}">
      <dgm:prSet/>
      <dgm:spPr/>
      <dgm:t>
        <a:bodyPr/>
        <a:lstStyle/>
        <a:p>
          <a:endParaRPr lang="en-US"/>
        </a:p>
      </dgm:t>
    </dgm:pt>
    <dgm:pt modelId="{08BE9977-F9D6-43D6-BD45-7A86C3B71413}">
      <dgm:prSet/>
      <dgm:spPr/>
      <dgm:t>
        <a:bodyPr/>
        <a:lstStyle/>
        <a:p>
          <a:r>
            <a:rPr lang="en-US"/>
            <a:t>Overview of the service</a:t>
          </a:r>
        </a:p>
      </dgm:t>
    </dgm:pt>
    <dgm:pt modelId="{F112A230-1AB2-4BE8-BE90-308DEADF428A}" type="parTrans" cxnId="{9830A015-EE93-4635-9B6E-887BD035818E}">
      <dgm:prSet/>
      <dgm:spPr/>
      <dgm:t>
        <a:bodyPr/>
        <a:lstStyle/>
        <a:p>
          <a:endParaRPr lang="en-US"/>
        </a:p>
      </dgm:t>
    </dgm:pt>
    <dgm:pt modelId="{9FB61791-571F-4824-A020-3BDA3C884179}" type="sibTrans" cxnId="{9830A015-EE93-4635-9B6E-887BD035818E}">
      <dgm:prSet/>
      <dgm:spPr/>
      <dgm:t>
        <a:bodyPr/>
        <a:lstStyle/>
        <a:p>
          <a:endParaRPr lang="en-US"/>
        </a:p>
      </dgm:t>
    </dgm:pt>
    <dgm:pt modelId="{985E4FB3-EDEB-4097-B8CB-BD9D3477D44F}">
      <dgm:prSet/>
      <dgm:spPr/>
      <dgm:t>
        <a:bodyPr/>
        <a:lstStyle/>
        <a:p>
          <a:r>
            <a:rPr lang="en-US"/>
            <a:t>Talk about</a:t>
          </a:r>
        </a:p>
      </dgm:t>
    </dgm:pt>
    <dgm:pt modelId="{376D85AB-4B8F-4225-9EB1-7CA087C5FAC5}" type="parTrans" cxnId="{CBE90074-751A-409A-9F03-4413DC331D36}">
      <dgm:prSet/>
      <dgm:spPr/>
      <dgm:t>
        <a:bodyPr/>
        <a:lstStyle/>
        <a:p>
          <a:endParaRPr lang="en-US"/>
        </a:p>
      </dgm:t>
    </dgm:pt>
    <dgm:pt modelId="{C854EA01-9778-4A6A-9524-79287231B6A4}" type="sibTrans" cxnId="{CBE90074-751A-409A-9F03-4413DC331D36}">
      <dgm:prSet/>
      <dgm:spPr/>
      <dgm:t>
        <a:bodyPr/>
        <a:lstStyle/>
        <a:p>
          <a:endParaRPr lang="en-US"/>
        </a:p>
      </dgm:t>
    </dgm:pt>
    <dgm:pt modelId="{D69E2A3B-D1F8-4D88-83AA-090FE91701F1}">
      <dgm:prSet/>
      <dgm:spPr/>
      <dgm:t>
        <a:bodyPr/>
        <a:lstStyle/>
        <a:p>
          <a:r>
            <a:rPr lang="en-US"/>
            <a:t>Talk about libraries for calling Azure OpenAI in pyspark</a:t>
          </a:r>
        </a:p>
      </dgm:t>
    </dgm:pt>
    <dgm:pt modelId="{1D116A0D-7DAA-4488-8794-B3FA99118399}" type="parTrans" cxnId="{92088A12-0CAE-406D-A77F-67B6D53DE6A8}">
      <dgm:prSet/>
      <dgm:spPr/>
      <dgm:t>
        <a:bodyPr/>
        <a:lstStyle/>
        <a:p>
          <a:endParaRPr lang="en-US"/>
        </a:p>
      </dgm:t>
    </dgm:pt>
    <dgm:pt modelId="{4A86DEBA-13FB-449E-99F5-0CED54B7EA34}" type="sibTrans" cxnId="{92088A12-0CAE-406D-A77F-67B6D53DE6A8}">
      <dgm:prSet/>
      <dgm:spPr/>
      <dgm:t>
        <a:bodyPr/>
        <a:lstStyle/>
        <a:p>
          <a:endParaRPr lang="en-US"/>
        </a:p>
      </dgm:t>
    </dgm:pt>
    <dgm:pt modelId="{1D018470-5FA9-4C75-A07A-3F8889C998FC}">
      <dgm:prSet/>
      <dgm:spPr/>
      <dgm:t>
        <a:bodyPr/>
        <a:lstStyle/>
        <a:p>
          <a:r>
            <a:rPr lang="en-US"/>
            <a:t>Talk about</a:t>
          </a:r>
        </a:p>
      </dgm:t>
    </dgm:pt>
    <dgm:pt modelId="{049CEC3D-3BA0-4A35-8E52-16E57B6ECAFC}" type="parTrans" cxnId="{5CF7D5DC-AC63-49E2-959F-DD36D50D0A09}">
      <dgm:prSet/>
      <dgm:spPr/>
      <dgm:t>
        <a:bodyPr/>
        <a:lstStyle/>
        <a:p>
          <a:endParaRPr lang="en-US"/>
        </a:p>
      </dgm:t>
    </dgm:pt>
    <dgm:pt modelId="{07AF7203-3DFC-40C0-B515-5408C3AFDF03}" type="sibTrans" cxnId="{5CF7D5DC-AC63-49E2-959F-DD36D50D0A09}">
      <dgm:prSet/>
      <dgm:spPr/>
      <dgm:t>
        <a:bodyPr/>
        <a:lstStyle/>
        <a:p>
          <a:endParaRPr lang="en-US"/>
        </a:p>
      </dgm:t>
    </dgm:pt>
    <dgm:pt modelId="{D238CFB7-DBDA-4219-9D4F-8E45F1504218}">
      <dgm:prSet/>
      <dgm:spPr/>
      <dgm:t>
        <a:bodyPr/>
        <a:lstStyle/>
        <a:p>
          <a:r>
            <a:rPr lang="en-US"/>
            <a:t>Talk about linked services</a:t>
          </a:r>
        </a:p>
      </dgm:t>
    </dgm:pt>
    <dgm:pt modelId="{092C9E39-1BC1-4F54-A33B-3BAFE31B1A64}" type="parTrans" cxnId="{49B80A8A-D454-49D4-AA20-3F6C92529467}">
      <dgm:prSet/>
      <dgm:spPr/>
      <dgm:t>
        <a:bodyPr/>
        <a:lstStyle/>
        <a:p>
          <a:endParaRPr lang="en-US"/>
        </a:p>
      </dgm:t>
    </dgm:pt>
    <dgm:pt modelId="{9037F963-4B3E-4CBB-878B-1F8CE1EB9716}" type="sibTrans" cxnId="{49B80A8A-D454-49D4-AA20-3F6C92529467}">
      <dgm:prSet/>
      <dgm:spPr/>
      <dgm:t>
        <a:bodyPr/>
        <a:lstStyle/>
        <a:p>
          <a:endParaRPr lang="en-US"/>
        </a:p>
      </dgm:t>
    </dgm:pt>
    <dgm:pt modelId="{747D437B-0F87-46E7-9566-695A206A70B5}">
      <dgm:prSet/>
      <dgm:spPr/>
      <dgm:t>
        <a:bodyPr/>
        <a:lstStyle/>
        <a:p>
          <a:r>
            <a:rPr lang="en-US"/>
            <a:t>Talk about</a:t>
          </a:r>
        </a:p>
      </dgm:t>
    </dgm:pt>
    <dgm:pt modelId="{1E005EA3-EE7D-4C49-823D-3AB0FD70EC9B}" type="parTrans" cxnId="{6B7A6175-2C15-453E-AAD1-9E9314BFD5F7}">
      <dgm:prSet/>
      <dgm:spPr/>
      <dgm:t>
        <a:bodyPr/>
        <a:lstStyle/>
        <a:p>
          <a:endParaRPr lang="en-US"/>
        </a:p>
      </dgm:t>
    </dgm:pt>
    <dgm:pt modelId="{43DE7D6E-17F3-4147-AE70-3619CB1A8C3F}" type="sibTrans" cxnId="{6B7A6175-2C15-453E-AAD1-9E9314BFD5F7}">
      <dgm:prSet/>
      <dgm:spPr/>
      <dgm:t>
        <a:bodyPr/>
        <a:lstStyle/>
        <a:p>
          <a:endParaRPr lang="en-US"/>
        </a:p>
      </dgm:t>
    </dgm:pt>
    <dgm:pt modelId="{AFFFA776-F84B-4B01-9BD2-952B3950B8DA}">
      <dgm:prSet/>
      <dgm:spPr/>
      <dgm:t>
        <a:bodyPr/>
        <a:lstStyle/>
        <a:p>
          <a:r>
            <a:rPr lang="en-US"/>
            <a:t>Talk about git integration</a:t>
          </a:r>
        </a:p>
      </dgm:t>
    </dgm:pt>
    <dgm:pt modelId="{DBEC3884-7788-4A5F-863A-8CBF57E3AE05}" type="parTrans" cxnId="{BD11966F-E0DD-4DA2-B83F-04AD0168ABEC}">
      <dgm:prSet/>
      <dgm:spPr/>
      <dgm:t>
        <a:bodyPr/>
        <a:lstStyle/>
        <a:p>
          <a:endParaRPr lang="en-US"/>
        </a:p>
      </dgm:t>
    </dgm:pt>
    <dgm:pt modelId="{634CE2A9-603C-4230-A478-4857D0327E6C}" type="sibTrans" cxnId="{BD11966F-E0DD-4DA2-B83F-04AD0168ABEC}">
      <dgm:prSet/>
      <dgm:spPr/>
      <dgm:t>
        <a:bodyPr/>
        <a:lstStyle/>
        <a:p>
          <a:endParaRPr lang="en-US"/>
        </a:p>
      </dgm:t>
    </dgm:pt>
    <dgm:pt modelId="{6C1696E9-59ED-402E-9321-71F499BBFE29}">
      <dgm:prSet/>
      <dgm:spPr/>
      <dgm:t>
        <a:bodyPr/>
        <a:lstStyle/>
        <a:p>
          <a:r>
            <a:rPr lang="en-US"/>
            <a:t>Talk about</a:t>
          </a:r>
        </a:p>
      </dgm:t>
    </dgm:pt>
    <dgm:pt modelId="{43242AB9-A57B-4802-8390-8FC69222892B}" type="parTrans" cxnId="{A88900EF-B4AA-4198-9055-4376CB477F05}">
      <dgm:prSet/>
      <dgm:spPr/>
      <dgm:t>
        <a:bodyPr/>
        <a:lstStyle/>
        <a:p>
          <a:endParaRPr lang="en-US"/>
        </a:p>
      </dgm:t>
    </dgm:pt>
    <dgm:pt modelId="{96791926-1C40-4C98-B62F-D61EFC670CB5}" type="sibTrans" cxnId="{A88900EF-B4AA-4198-9055-4376CB477F05}">
      <dgm:prSet/>
      <dgm:spPr/>
      <dgm:t>
        <a:bodyPr/>
        <a:lstStyle/>
        <a:p>
          <a:endParaRPr lang="en-US"/>
        </a:p>
      </dgm:t>
    </dgm:pt>
    <dgm:pt modelId="{6940AE89-4C48-446D-80D6-EB306FB7E912}">
      <dgm:prSet/>
      <dgm:spPr/>
      <dgm:t>
        <a:bodyPr/>
        <a:lstStyle/>
        <a:p>
          <a:r>
            <a:rPr lang="en-US"/>
            <a:t>Talk about accessing the key vault</a:t>
          </a:r>
        </a:p>
      </dgm:t>
    </dgm:pt>
    <dgm:pt modelId="{5C2F4A39-8B1B-418E-A1CC-D44909C0773B}" type="parTrans" cxnId="{638519AA-A78D-4B50-ACE5-65ACE3C47856}">
      <dgm:prSet/>
      <dgm:spPr/>
      <dgm:t>
        <a:bodyPr/>
        <a:lstStyle/>
        <a:p>
          <a:endParaRPr lang="en-US"/>
        </a:p>
      </dgm:t>
    </dgm:pt>
    <dgm:pt modelId="{BE12F54E-AB62-4F64-97ED-478E688C8D01}" type="sibTrans" cxnId="{638519AA-A78D-4B50-ACE5-65ACE3C47856}">
      <dgm:prSet/>
      <dgm:spPr/>
      <dgm:t>
        <a:bodyPr/>
        <a:lstStyle/>
        <a:p>
          <a:endParaRPr lang="en-US"/>
        </a:p>
      </dgm:t>
    </dgm:pt>
    <dgm:pt modelId="{3B0A80B0-609F-4134-BD8D-C14F4106FEE7}">
      <dgm:prSet/>
      <dgm:spPr/>
      <dgm:t>
        <a:bodyPr/>
        <a:lstStyle/>
        <a:p>
          <a:r>
            <a:rPr lang="en-US"/>
            <a:t>Show</a:t>
          </a:r>
        </a:p>
      </dgm:t>
    </dgm:pt>
    <dgm:pt modelId="{6801330B-8897-49C5-8284-92D0109F7437}" type="parTrans" cxnId="{A7D52CF7-B2C9-4E71-ACE8-C0C928BF941E}">
      <dgm:prSet/>
      <dgm:spPr/>
      <dgm:t>
        <a:bodyPr/>
        <a:lstStyle/>
        <a:p>
          <a:endParaRPr lang="en-US"/>
        </a:p>
      </dgm:t>
    </dgm:pt>
    <dgm:pt modelId="{19532A10-6C1A-4DE8-AAA9-10840FFB3DA8}" type="sibTrans" cxnId="{A7D52CF7-B2C9-4E71-ACE8-C0C928BF941E}">
      <dgm:prSet/>
      <dgm:spPr/>
      <dgm:t>
        <a:bodyPr/>
        <a:lstStyle/>
        <a:p>
          <a:endParaRPr lang="en-US"/>
        </a:p>
      </dgm:t>
    </dgm:pt>
    <dgm:pt modelId="{AC2343D9-1CF6-485D-AD46-90DEEB09B173}">
      <dgm:prSet/>
      <dgm:spPr/>
      <dgm:t>
        <a:bodyPr/>
        <a:lstStyle/>
        <a:p>
          <a:r>
            <a:rPr lang="en-US"/>
            <a:t>Show an example</a:t>
          </a:r>
        </a:p>
      </dgm:t>
    </dgm:pt>
    <dgm:pt modelId="{40202C21-8277-4E55-B98D-3B61E12A4D9E}" type="parTrans" cxnId="{14859B81-DB54-40BC-B04D-B66F1646C519}">
      <dgm:prSet/>
      <dgm:spPr/>
      <dgm:t>
        <a:bodyPr/>
        <a:lstStyle/>
        <a:p>
          <a:endParaRPr lang="en-US"/>
        </a:p>
      </dgm:t>
    </dgm:pt>
    <dgm:pt modelId="{1A2994A8-C8C3-41CC-86EF-E77FEDB39318}" type="sibTrans" cxnId="{14859B81-DB54-40BC-B04D-B66F1646C519}">
      <dgm:prSet/>
      <dgm:spPr/>
      <dgm:t>
        <a:bodyPr/>
        <a:lstStyle/>
        <a:p>
          <a:endParaRPr lang="en-US"/>
        </a:p>
      </dgm:t>
    </dgm:pt>
    <dgm:pt modelId="{D860A054-F851-4FD8-96F9-F0E8FB59AE89}" type="pres">
      <dgm:prSet presAssocID="{537D7EA2-9376-498E-B415-A40D7442B2F8}" presName="Name0" presStyleCnt="0">
        <dgm:presLayoutVars>
          <dgm:dir/>
          <dgm:animLvl val="lvl"/>
          <dgm:resizeHandles val="exact"/>
        </dgm:presLayoutVars>
      </dgm:prSet>
      <dgm:spPr/>
    </dgm:pt>
    <dgm:pt modelId="{02CAC8E4-0CC9-44CF-BC30-BED04C71663D}" type="pres">
      <dgm:prSet presAssocID="{E7D8081C-6536-4DC8-89D3-22458CAF6DE0}" presName="composite" presStyleCnt="0"/>
      <dgm:spPr/>
    </dgm:pt>
    <dgm:pt modelId="{57190F8E-67A8-45B7-8C98-FFCC50B5DC17}" type="pres">
      <dgm:prSet presAssocID="{E7D8081C-6536-4DC8-89D3-22458CAF6DE0}" presName="parTx" presStyleLbl="alignNode1" presStyleIdx="0" presStyleCnt="6">
        <dgm:presLayoutVars>
          <dgm:chMax val="0"/>
          <dgm:chPref val="0"/>
        </dgm:presLayoutVars>
      </dgm:prSet>
      <dgm:spPr/>
    </dgm:pt>
    <dgm:pt modelId="{50D88DF8-F508-4B03-8832-AF796AADCFE1}" type="pres">
      <dgm:prSet presAssocID="{E7D8081C-6536-4DC8-89D3-22458CAF6DE0}" presName="desTx" presStyleLbl="alignAccFollowNode1" presStyleIdx="0" presStyleCnt="6">
        <dgm:presLayoutVars/>
      </dgm:prSet>
      <dgm:spPr/>
    </dgm:pt>
    <dgm:pt modelId="{552A87AE-8D4B-4804-9A97-F66111687E58}" type="pres">
      <dgm:prSet presAssocID="{172CBB6D-B12D-4576-9C5A-0605B0D0AC69}" presName="space" presStyleCnt="0"/>
      <dgm:spPr/>
    </dgm:pt>
    <dgm:pt modelId="{5AE3190A-7606-4548-93AC-6672D5297489}" type="pres">
      <dgm:prSet presAssocID="{985E4FB3-EDEB-4097-B8CB-BD9D3477D44F}" presName="composite" presStyleCnt="0"/>
      <dgm:spPr/>
    </dgm:pt>
    <dgm:pt modelId="{2AFB16B2-DBDF-4A16-9486-0D76A979D525}" type="pres">
      <dgm:prSet presAssocID="{985E4FB3-EDEB-4097-B8CB-BD9D3477D44F}" presName="parTx" presStyleLbl="alignNode1" presStyleIdx="1" presStyleCnt="6">
        <dgm:presLayoutVars>
          <dgm:chMax val="0"/>
          <dgm:chPref val="0"/>
        </dgm:presLayoutVars>
      </dgm:prSet>
      <dgm:spPr/>
    </dgm:pt>
    <dgm:pt modelId="{78E8D3AC-10B4-49FB-8D23-91004B4CADE0}" type="pres">
      <dgm:prSet presAssocID="{985E4FB3-EDEB-4097-B8CB-BD9D3477D44F}" presName="desTx" presStyleLbl="alignAccFollowNode1" presStyleIdx="1" presStyleCnt="6">
        <dgm:presLayoutVars/>
      </dgm:prSet>
      <dgm:spPr/>
    </dgm:pt>
    <dgm:pt modelId="{14B3EDE9-F288-4EB7-B36D-3CFF8CE3AC8D}" type="pres">
      <dgm:prSet presAssocID="{C854EA01-9778-4A6A-9524-79287231B6A4}" presName="space" presStyleCnt="0"/>
      <dgm:spPr/>
    </dgm:pt>
    <dgm:pt modelId="{F6F69605-A438-4244-A602-DE4A15C6C57D}" type="pres">
      <dgm:prSet presAssocID="{1D018470-5FA9-4C75-A07A-3F8889C998FC}" presName="composite" presStyleCnt="0"/>
      <dgm:spPr/>
    </dgm:pt>
    <dgm:pt modelId="{99EADCEF-3C5E-4560-932E-1D478208666A}" type="pres">
      <dgm:prSet presAssocID="{1D018470-5FA9-4C75-A07A-3F8889C998FC}" presName="parTx" presStyleLbl="alignNode1" presStyleIdx="2" presStyleCnt="6">
        <dgm:presLayoutVars>
          <dgm:chMax val="0"/>
          <dgm:chPref val="0"/>
        </dgm:presLayoutVars>
      </dgm:prSet>
      <dgm:spPr/>
    </dgm:pt>
    <dgm:pt modelId="{6D4549BE-3639-410E-9A43-1FE9C48611AA}" type="pres">
      <dgm:prSet presAssocID="{1D018470-5FA9-4C75-A07A-3F8889C998FC}" presName="desTx" presStyleLbl="alignAccFollowNode1" presStyleIdx="2" presStyleCnt="6">
        <dgm:presLayoutVars/>
      </dgm:prSet>
      <dgm:spPr/>
    </dgm:pt>
    <dgm:pt modelId="{1A6FE884-97CF-4825-9B24-2448C3E6EB1A}" type="pres">
      <dgm:prSet presAssocID="{07AF7203-3DFC-40C0-B515-5408C3AFDF03}" presName="space" presStyleCnt="0"/>
      <dgm:spPr/>
    </dgm:pt>
    <dgm:pt modelId="{F71C07AE-EAD9-49F8-A8D2-78894AB09EDB}" type="pres">
      <dgm:prSet presAssocID="{747D437B-0F87-46E7-9566-695A206A70B5}" presName="composite" presStyleCnt="0"/>
      <dgm:spPr/>
    </dgm:pt>
    <dgm:pt modelId="{D99F658B-394D-437F-A1C7-A93D08C7E211}" type="pres">
      <dgm:prSet presAssocID="{747D437B-0F87-46E7-9566-695A206A70B5}" presName="parTx" presStyleLbl="alignNode1" presStyleIdx="3" presStyleCnt="6">
        <dgm:presLayoutVars>
          <dgm:chMax val="0"/>
          <dgm:chPref val="0"/>
        </dgm:presLayoutVars>
      </dgm:prSet>
      <dgm:spPr/>
    </dgm:pt>
    <dgm:pt modelId="{D6641D3D-8AEA-47D4-9BBF-7382189E075F}" type="pres">
      <dgm:prSet presAssocID="{747D437B-0F87-46E7-9566-695A206A70B5}" presName="desTx" presStyleLbl="alignAccFollowNode1" presStyleIdx="3" presStyleCnt="6">
        <dgm:presLayoutVars/>
      </dgm:prSet>
      <dgm:spPr/>
    </dgm:pt>
    <dgm:pt modelId="{FBD355F8-7722-4907-BEB7-D7FCD9BD34E2}" type="pres">
      <dgm:prSet presAssocID="{43DE7D6E-17F3-4147-AE70-3619CB1A8C3F}" presName="space" presStyleCnt="0"/>
      <dgm:spPr/>
    </dgm:pt>
    <dgm:pt modelId="{3F1A6447-2ACD-4165-85A7-6C2B235B5560}" type="pres">
      <dgm:prSet presAssocID="{6C1696E9-59ED-402E-9321-71F499BBFE29}" presName="composite" presStyleCnt="0"/>
      <dgm:spPr/>
    </dgm:pt>
    <dgm:pt modelId="{B7983AFA-8A75-4D09-9982-EA72D1F5F4DD}" type="pres">
      <dgm:prSet presAssocID="{6C1696E9-59ED-402E-9321-71F499BBFE29}" presName="parTx" presStyleLbl="alignNode1" presStyleIdx="4" presStyleCnt="6">
        <dgm:presLayoutVars>
          <dgm:chMax val="0"/>
          <dgm:chPref val="0"/>
        </dgm:presLayoutVars>
      </dgm:prSet>
      <dgm:spPr/>
    </dgm:pt>
    <dgm:pt modelId="{94A929B0-3508-4BEE-999A-D5FCD0411C44}" type="pres">
      <dgm:prSet presAssocID="{6C1696E9-59ED-402E-9321-71F499BBFE29}" presName="desTx" presStyleLbl="alignAccFollowNode1" presStyleIdx="4" presStyleCnt="6">
        <dgm:presLayoutVars/>
      </dgm:prSet>
      <dgm:spPr/>
    </dgm:pt>
    <dgm:pt modelId="{A7AE60F7-73A1-407E-8B88-F4A3C274BEE8}" type="pres">
      <dgm:prSet presAssocID="{96791926-1C40-4C98-B62F-D61EFC670CB5}" presName="space" presStyleCnt="0"/>
      <dgm:spPr/>
    </dgm:pt>
    <dgm:pt modelId="{3AB73F46-1639-467C-B2B9-FAFFAEDAC082}" type="pres">
      <dgm:prSet presAssocID="{3B0A80B0-609F-4134-BD8D-C14F4106FEE7}" presName="composite" presStyleCnt="0"/>
      <dgm:spPr/>
    </dgm:pt>
    <dgm:pt modelId="{A78315C5-C67F-4A3E-BCAC-8C28E554623F}" type="pres">
      <dgm:prSet presAssocID="{3B0A80B0-609F-4134-BD8D-C14F4106FEE7}" presName="parTx" presStyleLbl="alignNode1" presStyleIdx="5" presStyleCnt="6">
        <dgm:presLayoutVars>
          <dgm:chMax val="0"/>
          <dgm:chPref val="0"/>
        </dgm:presLayoutVars>
      </dgm:prSet>
      <dgm:spPr/>
    </dgm:pt>
    <dgm:pt modelId="{6288FBF5-33FD-44C0-BE60-83D89A40165A}" type="pres">
      <dgm:prSet presAssocID="{3B0A80B0-609F-4134-BD8D-C14F4106FEE7}" presName="desTx" presStyleLbl="alignAccFollowNode1" presStyleIdx="5" presStyleCnt="6">
        <dgm:presLayoutVars/>
      </dgm:prSet>
      <dgm:spPr/>
    </dgm:pt>
  </dgm:ptLst>
  <dgm:cxnLst>
    <dgm:cxn modelId="{92088A12-0CAE-406D-A77F-67B6D53DE6A8}" srcId="{985E4FB3-EDEB-4097-B8CB-BD9D3477D44F}" destId="{D69E2A3B-D1F8-4D88-83AA-090FE91701F1}" srcOrd="0" destOrd="0" parTransId="{1D116A0D-7DAA-4488-8794-B3FA99118399}" sibTransId="{4A86DEBA-13FB-449E-99F5-0CED54B7EA34}"/>
    <dgm:cxn modelId="{9830A015-EE93-4635-9B6E-887BD035818E}" srcId="{E7D8081C-6536-4DC8-89D3-22458CAF6DE0}" destId="{08BE9977-F9D6-43D6-BD45-7A86C3B71413}" srcOrd="0" destOrd="0" parTransId="{F112A230-1AB2-4BE8-BE90-308DEADF428A}" sibTransId="{9FB61791-571F-4824-A020-3BDA3C884179}"/>
    <dgm:cxn modelId="{85C7F219-E70E-41C0-8CF5-DE6B1AC5DB22}" type="presOf" srcId="{6940AE89-4C48-446D-80D6-EB306FB7E912}" destId="{94A929B0-3508-4BEE-999A-D5FCD0411C44}" srcOrd="0" destOrd="0" presId="urn:microsoft.com/office/officeart/2016/7/layout/HorizontalActionList"/>
    <dgm:cxn modelId="{760D2F1D-E3A4-41EE-AC52-0359F030B569}" type="presOf" srcId="{D238CFB7-DBDA-4219-9D4F-8E45F1504218}" destId="{6D4549BE-3639-410E-9A43-1FE9C48611AA}" srcOrd="0" destOrd="0" presId="urn:microsoft.com/office/officeart/2016/7/layout/HorizontalActionList"/>
    <dgm:cxn modelId="{03C1E026-A84C-49BD-98CC-516A1A1CB0D5}" type="presOf" srcId="{1D018470-5FA9-4C75-A07A-3F8889C998FC}" destId="{99EADCEF-3C5E-4560-932E-1D478208666A}" srcOrd="0" destOrd="0" presId="urn:microsoft.com/office/officeart/2016/7/layout/HorizontalActionList"/>
    <dgm:cxn modelId="{A4D66E3E-FBA6-42B9-9A96-46055B6663D5}" type="presOf" srcId="{E7D8081C-6536-4DC8-89D3-22458CAF6DE0}" destId="{57190F8E-67A8-45B7-8C98-FFCC50B5DC17}" srcOrd="0" destOrd="0" presId="urn:microsoft.com/office/officeart/2016/7/layout/HorizontalActionList"/>
    <dgm:cxn modelId="{DED8DA5F-7F04-456D-94CA-7639608F5C29}" type="presOf" srcId="{D69E2A3B-D1F8-4D88-83AA-090FE91701F1}" destId="{78E8D3AC-10B4-49FB-8D23-91004B4CADE0}" srcOrd="0" destOrd="0" presId="urn:microsoft.com/office/officeart/2016/7/layout/HorizontalActionList"/>
    <dgm:cxn modelId="{BD11966F-E0DD-4DA2-B83F-04AD0168ABEC}" srcId="{747D437B-0F87-46E7-9566-695A206A70B5}" destId="{AFFFA776-F84B-4B01-9BD2-952B3950B8DA}" srcOrd="0" destOrd="0" parTransId="{DBEC3884-7788-4A5F-863A-8CBF57E3AE05}" sibTransId="{634CE2A9-603C-4230-A478-4857D0327E6C}"/>
    <dgm:cxn modelId="{CBE90074-751A-409A-9F03-4413DC331D36}" srcId="{537D7EA2-9376-498E-B415-A40D7442B2F8}" destId="{985E4FB3-EDEB-4097-B8CB-BD9D3477D44F}" srcOrd="1" destOrd="0" parTransId="{376D85AB-4B8F-4225-9EB1-7CA087C5FAC5}" sibTransId="{C854EA01-9778-4A6A-9524-79287231B6A4}"/>
    <dgm:cxn modelId="{56751975-CF47-4243-8CDA-D013DBD238CF}" type="presOf" srcId="{AFFFA776-F84B-4B01-9BD2-952B3950B8DA}" destId="{D6641D3D-8AEA-47D4-9BBF-7382189E075F}" srcOrd="0" destOrd="0" presId="urn:microsoft.com/office/officeart/2016/7/layout/HorizontalActionList"/>
    <dgm:cxn modelId="{6B7A6175-2C15-453E-AAD1-9E9314BFD5F7}" srcId="{537D7EA2-9376-498E-B415-A40D7442B2F8}" destId="{747D437B-0F87-46E7-9566-695A206A70B5}" srcOrd="3" destOrd="0" parTransId="{1E005EA3-EE7D-4C49-823D-3AB0FD70EC9B}" sibTransId="{43DE7D6E-17F3-4147-AE70-3619CB1A8C3F}"/>
    <dgm:cxn modelId="{14859B81-DB54-40BC-B04D-B66F1646C519}" srcId="{3B0A80B0-609F-4134-BD8D-C14F4106FEE7}" destId="{AC2343D9-1CF6-485D-AD46-90DEEB09B173}" srcOrd="0" destOrd="0" parTransId="{40202C21-8277-4E55-B98D-3B61E12A4D9E}" sibTransId="{1A2994A8-C8C3-41CC-86EF-E77FEDB39318}"/>
    <dgm:cxn modelId="{49B80A8A-D454-49D4-AA20-3F6C92529467}" srcId="{1D018470-5FA9-4C75-A07A-3F8889C998FC}" destId="{D238CFB7-DBDA-4219-9D4F-8E45F1504218}" srcOrd="0" destOrd="0" parTransId="{092C9E39-1BC1-4F54-A33B-3BAFE31B1A64}" sibTransId="{9037F963-4B3E-4CBB-878B-1F8CE1EB9716}"/>
    <dgm:cxn modelId="{D76B098B-DD50-40F1-95B9-F8BD0EBAA8FD}" type="presOf" srcId="{747D437B-0F87-46E7-9566-695A206A70B5}" destId="{D99F658B-394D-437F-A1C7-A93D08C7E211}" srcOrd="0" destOrd="0" presId="urn:microsoft.com/office/officeart/2016/7/layout/HorizontalActionList"/>
    <dgm:cxn modelId="{F996F28E-A969-4EF3-9F51-7DA8C371123E}" type="presOf" srcId="{537D7EA2-9376-498E-B415-A40D7442B2F8}" destId="{D860A054-F851-4FD8-96F9-F0E8FB59AE89}" srcOrd="0" destOrd="0" presId="urn:microsoft.com/office/officeart/2016/7/layout/HorizontalActionList"/>
    <dgm:cxn modelId="{FC2F45A4-ECAA-4F73-9951-C5CAD1F94672}" type="presOf" srcId="{6C1696E9-59ED-402E-9321-71F499BBFE29}" destId="{B7983AFA-8A75-4D09-9982-EA72D1F5F4DD}" srcOrd="0" destOrd="0" presId="urn:microsoft.com/office/officeart/2016/7/layout/HorizontalActionList"/>
    <dgm:cxn modelId="{638519AA-A78D-4B50-ACE5-65ACE3C47856}" srcId="{6C1696E9-59ED-402E-9321-71F499BBFE29}" destId="{6940AE89-4C48-446D-80D6-EB306FB7E912}" srcOrd="0" destOrd="0" parTransId="{5C2F4A39-8B1B-418E-A1CC-D44909C0773B}" sibTransId="{BE12F54E-AB62-4F64-97ED-478E688C8D01}"/>
    <dgm:cxn modelId="{292413AF-8FEB-4FE9-95A6-AB49356217D7}" type="presOf" srcId="{3B0A80B0-609F-4134-BD8D-C14F4106FEE7}" destId="{A78315C5-C67F-4A3E-BCAC-8C28E554623F}" srcOrd="0" destOrd="0" presId="urn:microsoft.com/office/officeart/2016/7/layout/HorizontalActionList"/>
    <dgm:cxn modelId="{A8D0CEAF-5FA5-4DC3-871F-24E5D5403EAA}" type="presOf" srcId="{985E4FB3-EDEB-4097-B8CB-BD9D3477D44F}" destId="{2AFB16B2-DBDF-4A16-9486-0D76A979D525}" srcOrd="0" destOrd="0" presId="urn:microsoft.com/office/officeart/2016/7/layout/HorizontalActionList"/>
    <dgm:cxn modelId="{C65B0BC4-3C3A-42F5-BE96-C2998C84335D}" srcId="{537D7EA2-9376-498E-B415-A40D7442B2F8}" destId="{E7D8081C-6536-4DC8-89D3-22458CAF6DE0}" srcOrd="0" destOrd="0" parTransId="{10D3339C-5943-4684-B594-1FC1A5476BE9}" sibTransId="{172CBB6D-B12D-4576-9C5A-0605B0D0AC69}"/>
    <dgm:cxn modelId="{5CF7D5DC-AC63-49E2-959F-DD36D50D0A09}" srcId="{537D7EA2-9376-498E-B415-A40D7442B2F8}" destId="{1D018470-5FA9-4C75-A07A-3F8889C998FC}" srcOrd="2" destOrd="0" parTransId="{049CEC3D-3BA0-4A35-8E52-16E57B6ECAFC}" sibTransId="{07AF7203-3DFC-40C0-B515-5408C3AFDF03}"/>
    <dgm:cxn modelId="{D8C78CE4-F55A-4CB3-9E8B-D1B3DAB061A3}" type="presOf" srcId="{AC2343D9-1CF6-485D-AD46-90DEEB09B173}" destId="{6288FBF5-33FD-44C0-BE60-83D89A40165A}" srcOrd="0" destOrd="0" presId="urn:microsoft.com/office/officeart/2016/7/layout/HorizontalActionList"/>
    <dgm:cxn modelId="{F2776DE8-7DD1-42E0-B466-D72D663FFA6A}" type="presOf" srcId="{08BE9977-F9D6-43D6-BD45-7A86C3B71413}" destId="{50D88DF8-F508-4B03-8832-AF796AADCFE1}" srcOrd="0" destOrd="0" presId="urn:microsoft.com/office/officeart/2016/7/layout/HorizontalActionList"/>
    <dgm:cxn modelId="{A88900EF-B4AA-4198-9055-4376CB477F05}" srcId="{537D7EA2-9376-498E-B415-A40D7442B2F8}" destId="{6C1696E9-59ED-402E-9321-71F499BBFE29}" srcOrd="4" destOrd="0" parTransId="{43242AB9-A57B-4802-8390-8FC69222892B}" sibTransId="{96791926-1C40-4C98-B62F-D61EFC670CB5}"/>
    <dgm:cxn modelId="{A7D52CF7-B2C9-4E71-ACE8-C0C928BF941E}" srcId="{537D7EA2-9376-498E-B415-A40D7442B2F8}" destId="{3B0A80B0-609F-4134-BD8D-C14F4106FEE7}" srcOrd="5" destOrd="0" parTransId="{6801330B-8897-49C5-8284-92D0109F7437}" sibTransId="{19532A10-6C1A-4DE8-AAA9-10840FFB3DA8}"/>
    <dgm:cxn modelId="{3D37E6D5-6794-4A43-8268-4E1BAB55D301}" type="presParOf" srcId="{D860A054-F851-4FD8-96F9-F0E8FB59AE89}" destId="{02CAC8E4-0CC9-44CF-BC30-BED04C71663D}" srcOrd="0" destOrd="0" presId="urn:microsoft.com/office/officeart/2016/7/layout/HorizontalActionList"/>
    <dgm:cxn modelId="{BC4B6AF3-4122-4571-9678-35D5E15E73A5}" type="presParOf" srcId="{02CAC8E4-0CC9-44CF-BC30-BED04C71663D}" destId="{57190F8E-67A8-45B7-8C98-FFCC50B5DC17}" srcOrd="0" destOrd="0" presId="urn:microsoft.com/office/officeart/2016/7/layout/HorizontalActionList"/>
    <dgm:cxn modelId="{8216BC2F-289A-4D08-88BB-05AB0B65552A}" type="presParOf" srcId="{02CAC8E4-0CC9-44CF-BC30-BED04C71663D}" destId="{50D88DF8-F508-4B03-8832-AF796AADCFE1}" srcOrd="1" destOrd="0" presId="urn:microsoft.com/office/officeart/2016/7/layout/HorizontalActionList"/>
    <dgm:cxn modelId="{677AB3B6-F17D-4594-95C9-55F90BFA29CD}" type="presParOf" srcId="{D860A054-F851-4FD8-96F9-F0E8FB59AE89}" destId="{552A87AE-8D4B-4804-9A97-F66111687E58}" srcOrd="1" destOrd="0" presId="urn:microsoft.com/office/officeart/2016/7/layout/HorizontalActionList"/>
    <dgm:cxn modelId="{BED498A4-A283-4704-AC70-85C003F01C94}" type="presParOf" srcId="{D860A054-F851-4FD8-96F9-F0E8FB59AE89}" destId="{5AE3190A-7606-4548-93AC-6672D5297489}" srcOrd="2" destOrd="0" presId="urn:microsoft.com/office/officeart/2016/7/layout/HorizontalActionList"/>
    <dgm:cxn modelId="{0A7B683A-C87A-4CE9-9A6E-29065170B04E}" type="presParOf" srcId="{5AE3190A-7606-4548-93AC-6672D5297489}" destId="{2AFB16B2-DBDF-4A16-9486-0D76A979D525}" srcOrd="0" destOrd="0" presId="urn:microsoft.com/office/officeart/2016/7/layout/HorizontalActionList"/>
    <dgm:cxn modelId="{F911DE7F-4756-4BCF-84A5-C48C19B672E8}" type="presParOf" srcId="{5AE3190A-7606-4548-93AC-6672D5297489}" destId="{78E8D3AC-10B4-49FB-8D23-91004B4CADE0}" srcOrd="1" destOrd="0" presId="urn:microsoft.com/office/officeart/2016/7/layout/HorizontalActionList"/>
    <dgm:cxn modelId="{BC125E2B-8EC8-4790-A7DF-114F4F4264F1}" type="presParOf" srcId="{D860A054-F851-4FD8-96F9-F0E8FB59AE89}" destId="{14B3EDE9-F288-4EB7-B36D-3CFF8CE3AC8D}" srcOrd="3" destOrd="0" presId="urn:microsoft.com/office/officeart/2016/7/layout/HorizontalActionList"/>
    <dgm:cxn modelId="{C4E21E05-5E15-4EAF-A398-78C1050F6CDB}" type="presParOf" srcId="{D860A054-F851-4FD8-96F9-F0E8FB59AE89}" destId="{F6F69605-A438-4244-A602-DE4A15C6C57D}" srcOrd="4" destOrd="0" presId="urn:microsoft.com/office/officeart/2016/7/layout/HorizontalActionList"/>
    <dgm:cxn modelId="{11449F2F-98DC-445A-BC18-97A50A9C2FB8}" type="presParOf" srcId="{F6F69605-A438-4244-A602-DE4A15C6C57D}" destId="{99EADCEF-3C5E-4560-932E-1D478208666A}" srcOrd="0" destOrd="0" presId="urn:microsoft.com/office/officeart/2016/7/layout/HorizontalActionList"/>
    <dgm:cxn modelId="{DD7ECF3D-79CE-4FFB-8027-9CCD39F25431}" type="presParOf" srcId="{F6F69605-A438-4244-A602-DE4A15C6C57D}" destId="{6D4549BE-3639-410E-9A43-1FE9C48611AA}" srcOrd="1" destOrd="0" presId="urn:microsoft.com/office/officeart/2016/7/layout/HorizontalActionList"/>
    <dgm:cxn modelId="{DF671A87-C651-4CDC-BC0B-BCBDB31A070D}" type="presParOf" srcId="{D860A054-F851-4FD8-96F9-F0E8FB59AE89}" destId="{1A6FE884-97CF-4825-9B24-2448C3E6EB1A}" srcOrd="5" destOrd="0" presId="urn:microsoft.com/office/officeart/2016/7/layout/HorizontalActionList"/>
    <dgm:cxn modelId="{B2D66DB8-8EB5-4DCF-8E9F-40FF04AB9E0B}" type="presParOf" srcId="{D860A054-F851-4FD8-96F9-F0E8FB59AE89}" destId="{F71C07AE-EAD9-49F8-A8D2-78894AB09EDB}" srcOrd="6" destOrd="0" presId="urn:microsoft.com/office/officeart/2016/7/layout/HorizontalActionList"/>
    <dgm:cxn modelId="{D49786EB-E95C-4BF0-AF88-AFB3D0AD7BB0}" type="presParOf" srcId="{F71C07AE-EAD9-49F8-A8D2-78894AB09EDB}" destId="{D99F658B-394D-437F-A1C7-A93D08C7E211}" srcOrd="0" destOrd="0" presId="urn:microsoft.com/office/officeart/2016/7/layout/HorizontalActionList"/>
    <dgm:cxn modelId="{14806C6C-6020-4044-89D5-B86465F3243D}" type="presParOf" srcId="{F71C07AE-EAD9-49F8-A8D2-78894AB09EDB}" destId="{D6641D3D-8AEA-47D4-9BBF-7382189E075F}" srcOrd="1" destOrd="0" presId="urn:microsoft.com/office/officeart/2016/7/layout/HorizontalActionList"/>
    <dgm:cxn modelId="{E2CFF59F-701F-41E6-8F83-759835CB8754}" type="presParOf" srcId="{D860A054-F851-4FD8-96F9-F0E8FB59AE89}" destId="{FBD355F8-7722-4907-BEB7-D7FCD9BD34E2}" srcOrd="7" destOrd="0" presId="urn:microsoft.com/office/officeart/2016/7/layout/HorizontalActionList"/>
    <dgm:cxn modelId="{07266630-E6B3-415F-8D47-D8A55620C463}" type="presParOf" srcId="{D860A054-F851-4FD8-96F9-F0E8FB59AE89}" destId="{3F1A6447-2ACD-4165-85A7-6C2B235B5560}" srcOrd="8" destOrd="0" presId="urn:microsoft.com/office/officeart/2016/7/layout/HorizontalActionList"/>
    <dgm:cxn modelId="{1A3B42DC-2209-4AA3-92BA-474BD7BBD23A}" type="presParOf" srcId="{3F1A6447-2ACD-4165-85A7-6C2B235B5560}" destId="{B7983AFA-8A75-4D09-9982-EA72D1F5F4DD}" srcOrd="0" destOrd="0" presId="urn:microsoft.com/office/officeart/2016/7/layout/HorizontalActionList"/>
    <dgm:cxn modelId="{5F954497-DB57-4552-82B9-9480EE35362A}" type="presParOf" srcId="{3F1A6447-2ACD-4165-85A7-6C2B235B5560}" destId="{94A929B0-3508-4BEE-999A-D5FCD0411C44}" srcOrd="1" destOrd="0" presId="urn:microsoft.com/office/officeart/2016/7/layout/HorizontalActionList"/>
    <dgm:cxn modelId="{A8664314-B0F5-4AA2-8CA3-403A16C3A103}" type="presParOf" srcId="{D860A054-F851-4FD8-96F9-F0E8FB59AE89}" destId="{A7AE60F7-73A1-407E-8B88-F4A3C274BEE8}" srcOrd="9" destOrd="0" presId="urn:microsoft.com/office/officeart/2016/7/layout/HorizontalActionList"/>
    <dgm:cxn modelId="{C2DE3FE6-AF8D-403E-AB40-6FBB8D1F2DE7}" type="presParOf" srcId="{D860A054-F851-4FD8-96F9-F0E8FB59AE89}" destId="{3AB73F46-1639-467C-B2B9-FAFFAEDAC082}" srcOrd="10" destOrd="0" presId="urn:microsoft.com/office/officeart/2016/7/layout/HorizontalActionList"/>
    <dgm:cxn modelId="{50402C84-2374-48F2-8B57-AEB8316584CF}" type="presParOf" srcId="{3AB73F46-1639-467C-B2B9-FAFFAEDAC082}" destId="{A78315C5-C67F-4A3E-BCAC-8C28E554623F}" srcOrd="0" destOrd="0" presId="urn:microsoft.com/office/officeart/2016/7/layout/HorizontalActionList"/>
    <dgm:cxn modelId="{55D86DE3-BC8A-4707-87CB-96A306B6B0F5}" type="presParOf" srcId="{3AB73F46-1639-467C-B2B9-FAFFAEDAC082}" destId="{6288FBF5-33FD-44C0-BE60-83D89A40165A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89FCDD-7C5C-4F93-ABDD-E980D61E77B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823FA5C-1EBA-4470-ACA0-4B8A98BC494D}">
      <dgm:prSet/>
      <dgm:spPr/>
      <dgm:t>
        <a:bodyPr/>
        <a:lstStyle/>
        <a:p>
          <a:r>
            <a:rPr lang="en-US"/>
            <a:t>Summarization</a:t>
          </a:r>
        </a:p>
      </dgm:t>
    </dgm:pt>
    <dgm:pt modelId="{41CBE311-FC12-4CB6-A070-FDD5CAECDD20}" type="parTrans" cxnId="{D2E2B567-B7F4-4B6D-BEBB-8EF22FA99B12}">
      <dgm:prSet/>
      <dgm:spPr/>
      <dgm:t>
        <a:bodyPr/>
        <a:lstStyle/>
        <a:p>
          <a:endParaRPr lang="en-US"/>
        </a:p>
      </dgm:t>
    </dgm:pt>
    <dgm:pt modelId="{55E94765-7E94-4818-AA70-7E25D87C320C}" type="sibTrans" cxnId="{D2E2B567-B7F4-4B6D-BEBB-8EF22FA99B12}">
      <dgm:prSet/>
      <dgm:spPr/>
      <dgm:t>
        <a:bodyPr/>
        <a:lstStyle/>
        <a:p>
          <a:endParaRPr lang="en-US"/>
        </a:p>
      </dgm:t>
    </dgm:pt>
    <dgm:pt modelId="{7F71CFD9-BD41-43AF-B403-B468267FE846}">
      <dgm:prSet/>
      <dgm:spPr/>
      <dgm:t>
        <a:bodyPr/>
        <a:lstStyle/>
        <a:p>
          <a:r>
            <a:rPr lang="en-US"/>
            <a:t>Look at the sample summarization notebook.</a:t>
          </a:r>
        </a:p>
      </dgm:t>
    </dgm:pt>
    <dgm:pt modelId="{50F63357-58E4-4FCC-B9E5-053BBFB2D1B8}" type="parTrans" cxnId="{264B6450-7FCB-47F0-ACD0-D394692EBBC2}">
      <dgm:prSet/>
      <dgm:spPr/>
      <dgm:t>
        <a:bodyPr/>
        <a:lstStyle/>
        <a:p>
          <a:endParaRPr lang="en-US"/>
        </a:p>
      </dgm:t>
    </dgm:pt>
    <dgm:pt modelId="{0F8DA5B6-CBF4-41F0-B3D5-C9BC81A2A13E}" type="sibTrans" cxnId="{264B6450-7FCB-47F0-ACD0-D394692EBBC2}">
      <dgm:prSet/>
      <dgm:spPr/>
      <dgm:t>
        <a:bodyPr/>
        <a:lstStyle/>
        <a:p>
          <a:endParaRPr lang="en-US"/>
        </a:p>
      </dgm:t>
    </dgm:pt>
    <dgm:pt modelId="{8E67E19D-965F-4400-88A0-E2C35EF1D755}">
      <dgm:prSet/>
      <dgm:spPr/>
      <dgm:t>
        <a:bodyPr/>
        <a:lstStyle/>
        <a:p>
          <a:r>
            <a:rPr lang="en-US"/>
            <a:t>How does the error look to you?</a:t>
          </a:r>
        </a:p>
      </dgm:t>
    </dgm:pt>
    <dgm:pt modelId="{26A837E5-89C5-4729-87EC-72B13F5DA870}" type="parTrans" cxnId="{0BC28539-5A76-4D6B-8D7D-0A0DE652A7A1}">
      <dgm:prSet/>
      <dgm:spPr/>
      <dgm:t>
        <a:bodyPr/>
        <a:lstStyle/>
        <a:p>
          <a:endParaRPr lang="en-US"/>
        </a:p>
      </dgm:t>
    </dgm:pt>
    <dgm:pt modelId="{C5081162-52F9-4F86-A3DD-9AA67DF3A248}" type="sibTrans" cxnId="{0BC28539-5A76-4D6B-8D7D-0A0DE652A7A1}">
      <dgm:prSet/>
      <dgm:spPr/>
      <dgm:t>
        <a:bodyPr/>
        <a:lstStyle/>
        <a:p>
          <a:endParaRPr lang="en-US"/>
        </a:p>
      </dgm:t>
    </dgm:pt>
    <dgm:pt modelId="{41A05A56-A5E2-4EC6-A66C-6E9C243D70C8}">
      <dgm:prSet/>
      <dgm:spPr/>
      <dgm:t>
        <a:bodyPr/>
        <a:lstStyle/>
        <a:p>
          <a:r>
            <a:rPr lang="en-US"/>
            <a:t>Can you make better summaries than the ones in the dataset?</a:t>
          </a:r>
        </a:p>
      </dgm:t>
    </dgm:pt>
    <dgm:pt modelId="{13E6C673-8A93-466D-A44A-8DB40A851760}" type="parTrans" cxnId="{395543E9-E277-4CB3-BE06-81D1C760FAFA}">
      <dgm:prSet/>
      <dgm:spPr/>
      <dgm:t>
        <a:bodyPr/>
        <a:lstStyle/>
        <a:p>
          <a:endParaRPr lang="en-US"/>
        </a:p>
      </dgm:t>
    </dgm:pt>
    <dgm:pt modelId="{84F15317-92DF-401E-B5C0-CB000CD181C6}" type="sibTrans" cxnId="{395543E9-E277-4CB3-BE06-81D1C760FAFA}">
      <dgm:prSet/>
      <dgm:spPr/>
      <dgm:t>
        <a:bodyPr/>
        <a:lstStyle/>
        <a:p>
          <a:endParaRPr lang="en-US"/>
        </a:p>
      </dgm:t>
    </dgm:pt>
    <dgm:pt modelId="{CC687A77-648E-4CAD-8431-BA9BA5118C6C}">
      <dgm:prSet/>
      <dgm:spPr/>
      <dgm:t>
        <a:bodyPr/>
        <a:lstStyle/>
        <a:p>
          <a:r>
            <a:rPr lang="en-US"/>
            <a:t>Score the new summaries and compare to the original summaries.</a:t>
          </a:r>
        </a:p>
      </dgm:t>
    </dgm:pt>
    <dgm:pt modelId="{1DE90B2B-C1B2-447E-95DA-04398D780598}" type="parTrans" cxnId="{26F1D97A-35D0-4999-8C6C-310C220663E0}">
      <dgm:prSet/>
      <dgm:spPr/>
      <dgm:t>
        <a:bodyPr/>
        <a:lstStyle/>
        <a:p>
          <a:endParaRPr lang="en-US"/>
        </a:p>
      </dgm:t>
    </dgm:pt>
    <dgm:pt modelId="{DC871EBB-4908-4E9C-BBCA-8ADE5A7B3CD3}" type="sibTrans" cxnId="{26F1D97A-35D0-4999-8C6C-310C220663E0}">
      <dgm:prSet/>
      <dgm:spPr/>
      <dgm:t>
        <a:bodyPr/>
        <a:lstStyle/>
        <a:p>
          <a:endParaRPr lang="en-US"/>
        </a:p>
      </dgm:t>
    </dgm:pt>
    <dgm:pt modelId="{DD6A9612-7316-4D50-9373-8FFF763AFC5F}">
      <dgm:prSet/>
      <dgm:spPr/>
      <dgm:t>
        <a:bodyPr/>
        <a:lstStyle/>
        <a:p>
          <a:r>
            <a:rPr lang="en-US"/>
            <a:t>Synapse</a:t>
          </a:r>
        </a:p>
      </dgm:t>
    </dgm:pt>
    <dgm:pt modelId="{AD1C33B7-B10A-4D7D-B58F-B59DCFE7649E}" type="parTrans" cxnId="{B42756AC-F24F-499B-AFC4-7CB4067D0C9B}">
      <dgm:prSet/>
      <dgm:spPr/>
      <dgm:t>
        <a:bodyPr/>
        <a:lstStyle/>
        <a:p>
          <a:endParaRPr lang="en-US"/>
        </a:p>
      </dgm:t>
    </dgm:pt>
    <dgm:pt modelId="{E0011E5B-3023-47EC-8ED6-087D59237B28}" type="sibTrans" cxnId="{B42756AC-F24F-499B-AFC4-7CB4067D0C9B}">
      <dgm:prSet/>
      <dgm:spPr/>
      <dgm:t>
        <a:bodyPr/>
        <a:lstStyle/>
        <a:p>
          <a:endParaRPr lang="en-US"/>
        </a:p>
      </dgm:t>
    </dgm:pt>
    <dgm:pt modelId="{C93B7A6A-FD4C-424B-8D74-7071F6630A94}">
      <dgm:prSet/>
      <dgm:spPr/>
      <dgm:t>
        <a:bodyPr/>
        <a:lstStyle/>
        <a:p>
          <a:r>
            <a:rPr lang="en-US"/>
            <a:t>Get a dataset and pick a classification, extraction or summarization problem.  Measure accuracy and run the entire dataset through Synapse.</a:t>
          </a:r>
        </a:p>
      </dgm:t>
    </dgm:pt>
    <dgm:pt modelId="{CE3E9E40-8737-47AC-961F-E165404E23B2}" type="parTrans" cxnId="{55276D8F-ECE3-48A2-B745-871CAF9AB651}">
      <dgm:prSet/>
      <dgm:spPr/>
      <dgm:t>
        <a:bodyPr/>
        <a:lstStyle/>
        <a:p>
          <a:endParaRPr lang="en-US"/>
        </a:p>
      </dgm:t>
    </dgm:pt>
    <dgm:pt modelId="{C2419B36-5F6F-4316-8997-C17C3F715959}" type="sibTrans" cxnId="{55276D8F-ECE3-48A2-B745-871CAF9AB651}">
      <dgm:prSet/>
      <dgm:spPr/>
      <dgm:t>
        <a:bodyPr/>
        <a:lstStyle/>
        <a:p>
          <a:endParaRPr lang="en-US"/>
        </a:p>
      </dgm:t>
    </dgm:pt>
    <dgm:pt modelId="{12909257-2811-420F-876D-27FC294DE54C}" type="pres">
      <dgm:prSet presAssocID="{6B89FCDD-7C5C-4F93-ABDD-E980D61E77B4}" presName="Name0" presStyleCnt="0">
        <dgm:presLayoutVars>
          <dgm:dir/>
          <dgm:animLvl val="lvl"/>
          <dgm:resizeHandles val="exact"/>
        </dgm:presLayoutVars>
      </dgm:prSet>
      <dgm:spPr/>
    </dgm:pt>
    <dgm:pt modelId="{EF68F5BB-79E1-4336-AD1D-3776F7521CAB}" type="pres">
      <dgm:prSet presAssocID="{1823FA5C-1EBA-4470-ACA0-4B8A98BC494D}" presName="composite" presStyleCnt="0"/>
      <dgm:spPr/>
    </dgm:pt>
    <dgm:pt modelId="{11968CBB-EA5C-4571-80BB-559A61C7DE3F}" type="pres">
      <dgm:prSet presAssocID="{1823FA5C-1EBA-4470-ACA0-4B8A98BC494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767C3F5-26FF-4FE3-967C-AFDE7980E04B}" type="pres">
      <dgm:prSet presAssocID="{1823FA5C-1EBA-4470-ACA0-4B8A98BC494D}" presName="desTx" presStyleLbl="alignAccFollowNode1" presStyleIdx="0" presStyleCnt="2">
        <dgm:presLayoutVars>
          <dgm:bulletEnabled val="1"/>
        </dgm:presLayoutVars>
      </dgm:prSet>
      <dgm:spPr/>
    </dgm:pt>
    <dgm:pt modelId="{EEADEB21-C6EB-4BEC-9EE0-5AB6D637A0AF}" type="pres">
      <dgm:prSet presAssocID="{55E94765-7E94-4818-AA70-7E25D87C320C}" presName="space" presStyleCnt="0"/>
      <dgm:spPr/>
    </dgm:pt>
    <dgm:pt modelId="{95BE0A06-5054-408D-B274-DD089C4907CE}" type="pres">
      <dgm:prSet presAssocID="{DD6A9612-7316-4D50-9373-8FFF763AFC5F}" presName="composite" presStyleCnt="0"/>
      <dgm:spPr/>
    </dgm:pt>
    <dgm:pt modelId="{C86047A0-A9E7-48B4-B2DE-6AAF5CA3E9A0}" type="pres">
      <dgm:prSet presAssocID="{DD6A9612-7316-4D50-9373-8FFF763AFC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43043D4-ACEA-4EF8-97BD-2ADB638F6329}" type="pres">
      <dgm:prSet presAssocID="{DD6A9612-7316-4D50-9373-8FFF763AFC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2C3DE00-3B97-481F-930C-6ACEE2BA07D1}" type="presOf" srcId="{C93B7A6A-FD4C-424B-8D74-7071F6630A94}" destId="{C43043D4-ACEA-4EF8-97BD-2ADB638F6329}" srcOrd="0" destOrd="0" presId="urn:microsoft.com/office/officeart/2005/8/layout/hList1"/>
    <dgm:cxn modelId="{CD79A70E-E912-42C5-9A94-5B59C1071E87}" type="presOf" srcId="{DD6A9612-7316-4D50-9373-8FFF763AFC5F}" destId="{C86047A0-A9E7-48B4-B2DE-6AAF5CA3E9A0}" srcOrd="0" destOrd="0" presId="urn:microsoft.com/office/officeart/2005/8/layout/hList1"/>
    <dgm:cxn modelId="{954C492A-43E5-484E-9748-C70F02A4769A}" type="presOf" srcId="{41A05A56-A5E2-4EC6-A66C-6E9C243D70C8}" destId="{E767C3F5-26FF-4FE3-967C-AFDE7980E04B}" srcOrd="0" destOrd="2" presId="urn:microsoft.com/office/officeart/2005/8/layout/hList1"/>
    <dgm:cxn modelId="{0BC28539-5A76-4D6B-8D7D-0A0DE652A7A1}" srcId="{1823FA5C-1EBA-4470-ACA0-4B8A98BC494D}" destId="{8E67E19D-965F-4400-88A0-E2C35EF1D755}" srcOrd="1" destOrd="0" parTransId="{26A837E5-89C5-4729-87EC-72B13F5DA870}" sibTransId="{C5081162-52F9-4F86-A3DD-9AA67DF3A248}"/>
    <dgm:cxn modelId="{D2E2B567-B7F4-4B6D-BEBB-8EF22FA99B12}" srcId="{6B89FCDD-7C5C-4F93-ABDD-E980D61E77B4}" destId="{1823FA5C-1EBA-4470-ACA0-4B8A98BC494D}" srcOrd="0" destOrd="0" parTransId="{41CBE311-FC12-4CB6-A070-FDD5CAECDD20}" sibTransId="{55E94765-7E94-4818-AA70-7E25D87C320C}"/>
    <dgm:cxn modelId="{264B6450-7FCB-47F0-ACD0-D394692EBBC2}" srcId="{1823FA5C-1EBA-4470-ACA0-4B8A98BC494D}" destId="{7F71CFD9-BD41-43AF-B403-B468267FE846}" srcOrd="0" destOrd="0" parTransId="{50F63357-58E4-4FCC-B9E5-053BBFB2D1B8}" sibTransId="{0F8DA5B6-CBF4-41F0-B3D5-C9BC81A2A13E}"/>
    <dgm:cxn modelId="{26F1D97A-35D0-4999-8C6C-310C220663E0}" srcId="{1823FA5C-1EBA-4470-ACA0-4B8A98BC494D}" destId="{CC687A77-648E-4CAD-8431-BA9BA5118C6C}" srcOrd="3" destOrd="0" parTransId="{1DE90B2B-C1B2-447E-95DA-04398D780598}" sibTransId="{DC871EBB-4908-4E9C-BBCA-8ADE5A7B3CD3}"/>
    <dgm:cxn modelId="{4605F383-9D8A-4063-98A3-355E77EE6E48}" type="presOf" srcId="{6B89FCDD-7C5C-4F93-ABDD-E980D61E77B4}" destId="{12909257-2811-420F-876D-27FC294DE54C}" srcOrd="0" destOrd="0" presId="urn:microsoft.com/office/officeart/2005/8/layout/hList1"/>
    <dgm:cxn modelId="{55276D8F-ECE3-48A2-B745-871CAF9AB651}" srcId="{DD6A9612-7316-4D50-9373-8FFF763AFC5F}" destId="{C93B7A6A-FD4C-424B-8D74-7071F6630A94}" srcOrd="0" destOrd="0" parTransId="{CE3E9E40-8737-47AC-961F-E165404E23B2}" sibTransId="{C2419B36-5F6F-4316-8997-C17C3F715959}"/>
    <dgm:cxn modelId="{6B084E99-66E3-47F6-897E-B512D6E64037}" type="presOf" srcId="{7F71CFD9-BD41-43AF-B403-B468267FE846}" destId="{E767C3F5-26FF-4FE3-967C-AFDE7980E04B}" srcOrd="0" destOrd="0" presId="urn:microsoft.com/office/officeart/2005/8/layout/hList1"/>
    <dgm:cxn modelId="{B42756AC-F24F-499B-AFC4-7CB4067D0C9B}" srcId="{6B89FCDD-7C5C-4F93-ABDD-E980D61E77B4}" destId="{DD6A9612-7316-4D50-9373-8FFF763AFC5F}" srcOrd="1" destOrd="0" parTransId="{AD1C33B7-B10A-4D7D-B58F-B59DCFE7649E}" sibTransId="{E0011E5B-3023-47EC-8ED6-087D59237B28}"/>
    <dgm:cxn modelId="{F68649B1-EFA0-4B79-8D57-FA7D2EE9F1F0}" type="presOf" srcId="{1823FA5C-1EBA-4470-ACA0-4B8A98BC494D}" destId="{11968CBB-EA5C-4571-80BB-559A61C7DE3F}" srcOrd="0" destOrd="0" presId="urn:microsoft.com/office/officeart/2005/8/layout/hList1"/>
    <dgm:cxn modelId="{FF7EBDCD-9224-4F49-AF78-18D1F50341E9}" type="presOf" srcId="{8E67E19D-965F-4400-88A0-E2C35EF1D755}" destId="{E767C3F5-26FF-4FE3-967C-AFDE7980E04B}" srcOrd="0" destOrd="1" presId="urn:microsoft.com/office/officeart/2005/8/layout/hList1"/>
    <dgm:cxn modelId="{EBBD62E7-6943-48DF-83A7-2578E7862811}" type="presOf" srcId="{CC687A77-648E-4CAD-8431-BA9BA5118C6C}" destId="{E767C3F5-26FF-4FE3-967C-AFDE7980E04B}" srcOrd="0" destOrd="3" presId="urn:microsoft.com/office/officeart/2005/8/layout/hList1"/>
    <dgm:cxn modelId="{395543E9-E277-4CB3-BE06-81D1C760FAFA}" srcId="{1823FA5C-1EBA-4470-ACA0-4B8A98BC494D}" destId="{41A05A56-A5E2-4EC6-A66C-6E9C243D70C8}" srcOrd="2" destOrd="0" parTransId="{13E6C673-8A93-466D-A44A-8DB40A851760}" sibTransId="{84F15317-92DF-401E-B5C0-CB000CD181C6}"/>
    <dgm:cxn modelId="{CBA2EA59-FAA0-4348-82AB-95799C605878}" type="presParOf" srcId="{12909257-2811-420F-876D-27FC294DE54C}" destId="{EF68F5BB-79E1-4336-AD1D-3776F7521CAB}" srcOrd="0" destOrd="0" presId="urn:microsoft.com/office/officeart/2005/8/layout/hList1"/>
    <dgm:cxn modelId="{58AE8D1A-F513-46A3-A717-32743A04038D}" type="presParOf" srcId="{EF68F5BB-79E1-4336-AD1D-3776F7521CAB}" destId="{11968CBB-EA5C-4571-80BB-559A61C7DE3F}" srcOrd="0" destOrd="0" presId="urn:microsoft.com/office/officeart/2005/8/layout/hList1"/>
    <dgm:cxn modelId="{6804CB6E-A138-42D0-96F1-EAF84735AA92}" type="presParOf" srcId="{EF68F5BB-79E1-4336-AD1D-3776F7521CAB}" destId="{E767C3F5-26FF-4FE3-967C-AFDE7980E04B}" srcOrd="1" destOrd="0" presId="urn:microsoft.com/office/officeart/2005/8/layout/hList1"/>
    <dgm:cxn modelId="{4AE3DA1B-8D14-47FE-94AC-EE022EA23535}" type="presParOf" srcId="{12909257-2811-420F-876D-27FC294DE54C}" destId="{EEADEB21-C6EB-4BEC-9EE0-5AB6D637A0AF}" srcOrd="1" destOrd="0" presId="urn:microsoft.com/office/officeart/2005/8/layout/hList1"/>
    <dgm:cxn modelId="{BDEB0833-FDFD-48BC-BFA2-38A6039FC580}" type="presParOf" srcId="{12909257-2811-420F-876D-27FC294DE54C}" destId="{95BE0A06-5054-408D-B274-DD089C4907CE}" srcOrd="2" destOrd="0" presId="urn:microsoft.com/office/officeart/2005/8/layout/hList1"/>
    <dgm:cxn modelId="{0E83FFB6-63F6-4DF5-9AA7-FCE12611EC55}" type="presParOf" srcId="{95BE0A06-5054-408D-B274-DD089C4907CE}" destId="{C86047A0-A9E7-48B4-B2DE-6AAF5CA3E9A0}" srcOrd="0" destOrd="0" presId="urn:microsoft.com/office/officeart/2005/8/layout/hList1"/>
    <dgm:cxn modelId="{A03C1A5C-80CB-44C0-A26F-DB8D035DDA1E}" type="presParOf" srcId="{95BE0A06-5054-408D-B274-DD089C4907CE}" destId="{C43043D4-ACEA-4EF8-97BD-2ADB638F63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EB2FB-66A7-4A19-99D1-561905871007}">
      <dsp:nvSpPr>
        <dsp:cNvPr id="0" name=""/>
        <dsp:cNvSpPr/>
      </dsp:nvSpPr>
      <dsp:spPr>
        <a:xfrm>
          <a:off x="204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8C42A-FA7B-472E-86D9-78FE40121752}">
      <dsp:nvSpPr>
        <dsp:cNvPr id="0" name=""/>
        <dsp:cNvSpPr/>
      </dsp:nvSpPr>
      <dsp:spPr>
        <a:xfrm>
          <a:off x="251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87AF5-EC19-4B84-B2F5-8356B96DFCF4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Summarization</a:t>
          </a:r>
        </a:p>
      </dsp:txBody>
      <dsp:txXfrm>
        <a:off x="1342800" y="3054438"/>
        <a:ext cx="3600000" cy="720000"/>
      </dsp:txXfrm>
    </dsp:sp>
    <dsp:sp modelId="{BD1A1384-17BD-44B0-A759-6126B82C878C}">
      <dsp:nvSpPr>
        <dsp:cNvPr id="0" name=""/>
        <dsp:cNvSpPr/>
      </dsp:nvSpPr>
      <dsp:spPr>
        <a:xfrm>
          <a:off x="627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0A7A0-408F-490E-A004-CE5D221D564D}">
      <dsp:nvSpPr>
        <dsp:cNvPr id="0" name=""/>
        <dsp:cNvSpPr/>
      </dsp:nvSpPr>
      <dsp:spPr>
        <a:xfrm>
          <a:off x="674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5D6FE-6D91-4DB6-BD5B-459FFF071F81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Putting it all Together in Synapse</a:t>
          </a:r>
        </a:p>
      </dsp:txBody>
      <dsp:txXfrm>
        <a:off x="5572800" y="3054438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A66DE-F68A-46A9-B924-807CAFCCFEC3}">
      <dsp:nvSpPr>
        <dsp:cNvPr id="0" name=""/>
        <dsp:cNvSpPr/>
      </dsp:nvSpPr>
      <dsp:spPr>
        <a:xfrm>
          <a:off x="555228" y="60804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3B515-A0EB-4AB9-8266-738901F5217B}">
      <dsp:nvSpPr>
        <dsp:cNvPr id="0" name=""/>
        <dsp:cNvSpPr/>
      </dsp:nvSpPr>
      <dsp:spPr>
        <a:xfrm>
          <a:off x="555228" y="226277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Using the LLM as a Judge pattern.  </a:t>
          </a:r>
        </a:p>
      </dsp:txBody>
      <dsp:txXfrm>
        <a:off x="555228" y="2262773"/>
        <a:ext cx="4320000" cy="648000"/>
      </dsp:txXfrm>
    </dsp:sp>
    <dsp:sp modelId="{F6DDCFCF-0FE1-4294-B2E1-9842E92CAAD3}">
      <dsp:nvSpPr>
        <dsp:cNvPr id="0" name=""/>
        <dsp:cNvSpPr/>
      </dsp:nvSpPr>
      <dsp:spPr>
        <a:xfrm>
          <a:off x="555228" y="2977160"/>
          <a:ext cx="4320000" cy="950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33524-B2E7-4A6F-979E-E49F33146B51}">
      <dsp:nvSpPr>
        <dsp:cNvPr id="0" name=""/>
        <dsp:cNvSpPr/>
      </dsp:nvSpPr>
      <dsp:spPr>
        <a:xfrm>
          <a:off x="5631228" y="60804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37284-DE69-4108-AE5B-0D95A11C7530}">
      <dsp:nvSpPr>
        <dsp:cNvPr id="0" name=""/>
        <dsp:cNvSpPr/>
      </dsp:nvSpPr>
      <dsp:spPr>
        <a:xfrm>
          <a:off x="5631228" y="226277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Send the summary and the initial text back to the LLM and have it score the summary.</a:t>
          </a:r>
        </a:p>
      </dsp:txBody>
      <dsp:txXfrm>
        <a:off x="5631228" y="2262773"/>
        <a:ext cx="4320000" cy="648000"/>
      </dsp:txXfrm>
    </dsp:sp>
    <dsp:sp modelId="{9A115100-59A3-40E8-91F3-3DF2642E03AB}">
      <dsp:nvSpPr>
        <dsp:cNvPr id="0" name=""/>
        <dsp:cNvSpPr/>
      </dsp:nvSpPr>
      <dsp:spPr>
        <a:xfrm>
          <a:off x="5631228" y="2977160"/>
          <a:ext cx="4320000" cy="950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Coherence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Consistency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Fluency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Relevance </a:t>
          </a:r>
        </a:p>
      </dsp:txBody>
      <dsp:txXfrm>
        <a:off x="5631228" y="2977160"/>
        <a:ext cx="4320000" cy="950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90F8E-67A8-45B7-8C98-FFCC50B5DC17}">
      <dsp:nvSpPr>
        <dsp:cNvPr id="0" name=""/>
        <dsp:cNvSpPr/>
      </dsp:nvSpPr>
      <dsp:spPr>
        <a:xfrm>
          <a:off x="9586" y="907084"/>
          <a:ext cx="1657968" cy="4973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16" tIns="131016" rIns="131016" bIns="13101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Overview</a:t>
          </a:r>
        </a:p>
      </dsp:txBody>
      <dsp:txXfrm>
        <a:off x="9586" y="907084"/>
        <a:ext cx="1657968" cy="497390"/>
      </dsp:txXfrm>
    </dsp:sp>
    <dsp:sp modelId="{50D88DF8-F508-4B03-8832-AF796AADCFE1}">
      <dsp:nvSpPr>
        <dsp:cNvPr id="0" name=""/>
        <dsp:cNvSpPr/>
      </dsp:nvSpPr>
      <dsp:spPr>
        <a:xfrm>
          <a:off x="9586" y="1404475"/>
          <a:ext cx="1657968" cy="22238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70" tIns="163770" rIns="163770" bIns="16377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Overview of the service</a:t>
          </a:r>
        </a:p>
      </dsp:txBody>
      <dsp:txXfrm>
        <a:off x="9586" y="1404475"/>
        <a:ext cx="1657968" cy="2223863"/>
      </dsp:txXfrm>
    </dsp:sp>
    <dsp:sp modelId="{2AFB16B2-DBDF-4A16-9486-0D76A979D525}">
      <dsp:nvSpPr>
        <dsp:cNvPr id="0" name=""/>
        <dsp:cNvSpPr/>
      </dsp:nvSpPr>
      <dsp:spPr>
        <a:xfrm>
          <a:off x="1775449" y="907084"/>
          <a:ext cx="1657968" cy="4973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16" tIns="131016" rIns="131016" bIns="13101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Talk about</a:t>
          </a:r>
        </a:p>
      </dsp:txBody>
      <dsp:txXfrm>
        <a:off x="1775449" y="907084"/>
        <a:ext cx="1657968" cy="497390"/>
      </dsp:txXfrm>
    </dsp:sp>
    <dsp:sp modelId="{78E8D3AC-10B4-49FB-8D23-91004B4CADE0}">
      <dsp:nvSpPr>
        <dsp:cNvPr id="0" name=""/>
        <dsp:cNvSpPr/>
      </dsp:nvSpPr>
      <dsp:spPr>
        <a:xfrm>
          <a:off x="1775449" y="1404475"/>
          <a:ext cx="1657968" cy="222386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70" tIns="163770" rIns="163770" bIns="16377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Talk about libraries for calling Azure OpenAI in pyspark</a:t>
          </a:r>
        </a:p>
      </dsp:txBody>
      <dsp:txXfrm>
        <a:off x="1775449" y="1404475"/>
        <a:ext cx="1657968" cy="2223863"/>
      </dsp:txXfrm>
    </dsp:sp>
    <dsp:sp modelId="{99EADCEF-3C5E-4560-932E-1D478208666A}">
      <dsp:nvSpPr>
        <dsp:cNvPr id="0" name=""/>
        <dsp:cNvSpPr/>
      </dsp:nvSpPr>
      <dsp:spPr>
        <a:xfrm>
          <a:off x="3541312" y="907084"/>
          <a:ext cx="1657968" cy="4973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16" tIns="131016" rIns="131016" bIns="13101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Talk about</a:t>
          </a:r>
        </a:p>
      </dsp:txBody>
      <dsp:txXfrm>
        <a:off x="3541312" y="907084"/>
        <a:ext cx="1657968" cy="497390"/>
      </dsp:txXfrm>
    </dsp:sp>
    <dsp:sp modelId="{6D4549BE-3639-410E-9A43-1FE9C48611AA}">
      <dsp:nvSpPr>
        <dsp:cNvPr id="0" name=""/>
        <dsp:cNvSpPr/>
      </dsp:nvSpPr>
      <dsp:spPr>
        <a:xfrm>
          <a:off x="3541312" y="1404475"/>
          <a:ext cx="1657968" cy="222386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70" tIns="163770" rIns="163770" bIns="16377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Talk about linked services</a:t>
          </a:r>
        </a:p>
      </dsp:txBody>
      <dsp:txXfrm>
        <a:off x="3541312" y="1404475"/>
        <a:ext cx="1657968" cy="2223863"/>
      </dsp:txXfrm>
    </dsp:sp>
    <dsp:sp modelId="{D99F658B-394D-437F-A1C7-A93D08C7E211}">
      <dsp:nvSpPr>
        <dsp:cNvPr id="0" name=""/>
        <dsp:cNvSpPr/>
      </dsp:nvSpPr>
      <dsp:spPr>
        <a:xfrm>
          <a:off x="5307175" y="907084"/>
          <a:ext cx="1657968" cy="4973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16" tIns="131016" rIns="131016" bIns="13101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Talk about</a:t>
          </a:r>
        </a:p>
      </dsp:txBody>
      <dsp:txXfrm>
        <a:off x="5307175" y="907084"/>
        <a:ext cx="1657968" cy="497390"/>
      </dsp:txXfrm>
    </dsp:sp>
    <dsp:sp modelId="{D6641D3D-8AEA-47D4-9BBF-7382189E075F}">
      <dsp:nvSpPr>
        <dsp:cNvPr id="0" name=""/>
        <dsp:cNvSpPr/>
      </dsp:nvSpPr>
      <dsp:spPr>
        <a:xfrm>
          <a:off x="5307175" y="1404475"/>
          <a:ext cx="1657968" cy="222386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70" tIns="163770" rIns="163770" bIns="16377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Talk about git integration</a:t>
          </a:r>
        </a:p>
      </dsp:txBody>
      <dsp:txXfrm>
        <a:off x="5307175" y="1404475"/>
        <a:ext cx="1657968" cy="2223863"/>
      </dsp:txXfrm>
    </dsp:sp>
    <dsp:sp modelId="{B7983AFA-8A75-4D09-9982-EA72D1F5F4DD}">
      <dsp:nvSpPr>
        <dsp:cNvPr id="0" name=""/>
        <dsp:cNvSpPr/>
      </dsp:nvSpPr>
      <dsp:spPr>
        <a:xfrm>
          <a:off x="7073038" y="907084"/>
          <a:ext cx="1657968" cy="4973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16" tIns="131016" rIns="131016" bIns="13101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Talk about</a:t>
          </a:r>
        </a:p>
      </dsp:txBody>
      <dsp:txXfrm>
        <a:off x="7073038" y="907084"/>
        <a:ext cx="1657968" cy="497390"/>
      </dsp:txXfrm>
    </dsp:sp>
    <dsp:sp modelId="{94A929B0-3508-4BEE-999A-D5FCD0411C44}">
      <dsp:nvSpPr>
        <dsp:cNvPr id="0" name=""/>
        <dsp:cNvSpPr/>
      </dsp:nvSpPr>
      <dsp:spPr>
        <a:xfrm>
          <a:off x="7073038" y="1404475"/>
          <a:ext cx="1657968" cy="222386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70" tIns="163770" rIns="163770" bIns="16377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Talk about accessing the key vault</a:t>
          </a:r>
        </a:p>
      </dsp:txBody>
      <dsp:txXfrm>
        <a:off x="7073038" y="1404475"/>
        <a:ext cx="1657968" cy="2223863"/>
      </dsp:txXfrm>
    </dsp:sp>
    <dsp:sp modelId="{A78315C5-C67F-4A3E-BCAC-8C28E554623F}">
      <dsp:nvSpPr>
        <dsp:cNvPr id="0" name=""/>
        <dsp:cNvSpPr/>
      </dsp:nvSpPr>
      <dsp:spPr>
        <a:xfrm>
          <a:off x="8838901" y="907084"/>
          <a:ext cx="1657968" cy="4973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16" tIns="131016" rIns="131016" bIns="13101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Show</a:t>
          </a:r>
        </a:p>
      </dsp:txBody>
      <dsp:txXfrm>
        <a:off x="8838901" y="907084"/>
        <a:ext cx="1657968" cy="497390"/>
      </dsp:txXfrm>
    </dsp:sp>
    <dsp:sp modelId="{6288FBF5-33FD-44C0-BE60-83D89A40165A}">
      <dsp:nvSpPr>
        <dsp:cNvPr id="0" name=""/>
        <dsp:cNvSpPr/>
      </dsp:nvSpPr>
      <dsp:spPr>
        <a:xfrm>
          <a:off x="8838901" y="1404475"/>
          <a:ext cx="1657968" cy="22238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70" tIns="163770" rIns="163770" bIns="16377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Show an example</a:t>
          </a:r>
        </a:p>
      </dsp:txBody>
      <dsp:txXfrm>
        <a:off x="8838901" y="1404475"/>
        <a:ext cx="1657968" cy="22238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68CBB-EA5C-4571-80BB-559A61C7DE3F}">
      <dsp:nvSpPr>
        <dsp:cNvPr id="0" name=""/>
        <dsp:cNvSpPr/>
      </dsp:nvSpPr>
      <dsp:spPr>
        <a:xfrm>
          <a:off x="51" y="54836"/>
          <a:ext cx="4909510" cy="720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Summarization</a:t>
          </a:r>
        </a:p>
      </dsp:txBody>
      <dsp:txXfrm>
        <a:off x="51" y="54836"/>
        <a:ext cx="4909510" cy="720000"/>
      </dsp:txXfrm>
    </dsp:sp>
    <dsp:sp modelId="{E767C3F5-26FF-4FE3-967C-AFDE7980E04B}">
      <dsp:nvSpPr>
        <dsp:cNvPr id="0" name=""/>
        <dsp:cNvSpPr/>
      </dsp:nvSpPr>
      <dsp:spPr>
        <a:xfrm>
          <a:off x="51" y="774836"/>
          <a:ext cx="4909510" cy="37057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Look at the sample summarization notebook.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How does the error look to you?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Can you make better summaries than the ones in the dataset?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Score the new summaries and compare to the original summaries.</a:t>
          </a:r>
        </a:p>
      </dsp:txBody>
      <dsp:txXfrm>
        <a:off x="51" y="774836"/>
        <a:ext cx="4909510" cy="3705750"/>
      </dsp:txXfrm>
    </dsp:sp>
    <dsp:sp modelId="{C86047A0-A9E7-48B4-B2DE-6AAF5CA3E9A0}">
      <dsp:nvSpPr>
        <dsp:cNvPr id="0" name=""/>
        <dsp:cNvSpPr/>
      </dsp:nvSpPr>
      <dsp:spPr>
        <a:xfrm>
          <a:off x="5596893" y="54836"/>
          <a:ext cx="4909510" cy="720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Synapse</a:t>
          </a:r>
        </a:p>
      </dsp:txBody>
      <dsp:txXfrm>
        <a:off x="5596893" y="54836"/>
        <a:ext cx="4909510" cy="720000"/>
      </dsp:txXfrm>
    </dsp:sp>
    <dsp:sp modelId="{C43043D4-ACEA-4EF8-97BD-2ADB638F6329}">
      <dsp:nvSpPr>
        <dsp:cNvPr id="0" name=""/>
        <dsp:cNvSpPr/>
      </dsp:nvSpPr>
      <dsp:spPr>
        <a:xfrm>
          <a:off x="5596893" y="774836"/>
          <a:ext cx="4909510" cy="37057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Get a dataset and pick a classification, extraction or summarization problem.  Measure accuracy and run the entire dataset through Synapse.</a:t>
          </a:r>
        </a:p>
      </dsp:txBody>
      <dsp:txXfrm>
        <a:off x="5596893" y="774836"/>
        <a:ext cx="4909510" cy="3705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6B1E-89FF-BDCD-A598-418BA1CC9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573D1-C1F6-E988-43B7-3F277D0AE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FA8EB-30EC-7F62-A15F-E78C4926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0E704-F170-EACC-0A05-49E70462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EDA4-4B9A-D6A1-96D5-C7AD5C19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6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B164-8B6C-42BF-0C3E-72035874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7FA4-8040-6A74-6188-A00C0C15C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EC3F-69AB-1573-A05C-AE67D622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4E117-3DBA-E47B-7F21-63CFEBC9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988FD-DFA1-2760-F5EB-E4A3E9E3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6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4698D-5B0C-87C8-89A8-EB078F101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7E3AB-5D9F-52B0-4F24-72F1076FC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FD21-9D5E-6540-EA59-9E0EB06A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BB7CC-55AF-579D-7744-08DADF07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28CD1-F08A-118C-E02A-0CE30A64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8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6363-F1D9-1F5D-47FF-17B54D08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C3C2E-7A76-CC27-C4FF-EDD9F99E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6923D-97AD-4B45-BA45-9DD9166C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6A544-DEAF-7552-3B21-7F6ED58F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3D00E-D411-FBE6-4316-29FE9413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97AF-D6E1-B94B-EF1E-B8331ABE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5EEDF-0A30-D659-C1BE-00997835C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625FA-C651-2959-10C8-37A6045A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575B6-9A76-3FC3-63EF-F57E7C6D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8C03A-C1D0-FA01-3F1C-6553D0A4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6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20D2-959B-47F1-A2EF-38AEDFBC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8665-CD08-054C-8FA5-3BFB7EAF3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C379F-5567-A87F-4939-B6A184716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7A1C7-D643-06E3-DF17-9CA499EA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2D4C-B92A-393D-AB55-0E42579D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96D35-992F-144B-FB4B-9C6CC14E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3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36A5-4656-227E-89B9-DE95D8B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789FC-0366-5445-3F40-84B5D2F5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E4641-3123-5E72-706D-ECE3512BB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B6BF4-2BD2-C692-23F6-BDAC0BEC3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DE5D5-2C42-09E8-391F-39569019F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74F7C-B11F-1D2D-7348-F7641F37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25CF4-C540-2860-D750-7CCEBB40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D1240-DD4D-75C1-5F24-A5E82573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6C90-245B-4B41-5356-DB75324C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9F147-35F8-ECDC-5F9A-EBC3B725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D53A2-A632-970F-E677-E425F613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BC026-DBB7-120C-05CB-0BCC81E1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3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79AC-4AA1-B284-76BF-A17EEF19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61FDD-4793-0373-A726-CA33C63F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421FE-E446-570C-8198-C0F11FAF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0998-8C7F-A271-7F04-EE3C57A8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DCE2-7060-FF70-3CD5-6F8A40C5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92004-7F8E-FF2B-DC1A-47859499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7C9E2-0E4A-B5ED-EF13-089DD53F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84457-9D63-E838-6AB9-B05E6671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25A66-BE63-BAE7-0923-EBB15FA1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5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B50F-AB0B-987D-C7C6-B430C046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00208-54A8-F328-ED96-FB4ED8EE8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64EF2-5755-67FB-8EC4-06C8E38D2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920A6-8A89-DA74-7811-DAC0025C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02CEC-E0B4-A555-2F4B-810287C8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326B3-213D-6663-62AB-9D100F2B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E1006-DF50-FFF3-0AEB-CC1E1BBF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E05A2-70D0-8C90-926D-9B744B855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236BB-A011-C984-2CF1-760C8A45A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B9083-2421-F312-F527-68B191BE0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DFA4-2087-E015-86A0-82BA1BAEE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09BA4-CE1D-B50C-490C-8E235E201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Inference At Scale</a:t>
            </a:r>
            <a:br>
              <a:rPr lang="en-US" sz="7200" dirty="0"/>
            </a:br>
            <a:r>
              <a:rPr lang="en-US" sz="7200" dirty="0"/>
              <a:t>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3E9C6-55B4-F621-997D-D9A16453C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36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AFA87-588B-D3F6-FAD0-E7ED881B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Agenda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D51B74-9138-8D5C-1C32-7F408D83F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44064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063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A8F53-8BC2-6CC6-3D58-A7A6B3DC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Summarization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BEFB5C0A-50AD-6265-1573-556E9EE30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583644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06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29D9B-2C5F-E295-3044-39A7451D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Synapse Walk Through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FC6E9E0-4FC0-F202-C82A-44773E8E7F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676718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787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5F8D-F254-4F76-4A92-6C179B5D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Homework/Project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2B9889-9003-ED2C-F6CF-94A6791F0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018523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154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Inference At Scale Week 3</vt:lpstr>
      <vt:lpstr>Agenda</vt:lpstr>
      <vt:lpstr>Summarization</vt:lpstr>
      <vt:lpstr>Synapse Walk Through</vt:lpstr>
      <vt:lpstr>Homework/Project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Slentz</dc:creator>
  <cp:lastModifiedBy>Michael Slentz</cp:lastModifiedBy>
  <cp:revision>3</cp:revision>
  <dcterms:created xsi:type="dcterms:W3CDTF">2025-01-13T22:28:12Z</dcterms:created>
  <dcterms:modified xsi:type="dcterms:W3CDTF">2025-01-20T19:24:00Z</dcterms:modified>
</cp:coreProperties>
</file>