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58" r:id="rId6"/>
    <p:sldId id="259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793-173B-4658-8043-7F15A4EF91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Analyzer web-page screenshot is indistinguishable – do something to make it visible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Visualize statistics produced by Log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web link to the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[optional] White background looks not so good – change?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[optional] QR codes for web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Reference Applications in Java?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16" y="1690688"/>
            <a:ext cx="5649105" cy="4351338"/>
          </a:xfrm>
        </p:spPr>
      </p:pic>
      <p:sp>
        <p:nvSpPr>
          <p:cNvPr id="7" name="Rectangle 6"/>
          <p:cNvSpPr/>
          <p:nvPr/>
        </p:nvSpPr>
        <p:spPr>
          <a:xfrm>
            <a:off x="2036618" y="2660074"/>
            <a:ext cx="4297680" cy="356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0713" y="3481449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Scala?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411" y="1620982"/>
            <a:ext cx="546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Overflow survey 2016: Most popular technologies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3411" y="6019024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http://stackoverflow.com/research/developer-survey-2016#technology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433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Databricks Reference Applications 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to Log Analyzer application</a:t>
            </a:r>
          </a:p>
          <a:p>
            <a:pPr lvl="1"/>
            <a:r>
              <a:rPr lang="en-US" dirty="0" smtClean="0"/>
              <a:t>No Twitter Language Classifier, no Weather Time Series</a:t>
            </a:r>
            <a:endParaRPr lang="en-US" dirty="0"/>
          </a:p>
          <a:p>
            <a:r>
              <a:rPr lang="en-US" dirty="0"/>
              <a:t>Spark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Java </a:t>
            </a:r>
            <a:r>
              <a:rPr lang="en-US" dirty="0"/>
              <a:t>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4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Analyzer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Chapters 1-3: Learn basic Spark features</a:t>
            </a:r>
          </a:p>
          <a:p>
            <a:r>
              <a:rPr lang="en-US" dirty="0" smtClean="0"/>
              <a:t>Chapter 4: Apply new knowledge in Log Analyzer Application</a:t>
            </a:r>
          </a:p>
          <a:p>
            <a:pPr lvl="1"/>
            <a:r>
              <a:rPr lang="en-US" dirty="0" smtClean="0"/>
              <a:t>Apache web server access statistics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6" y="1825626"/>
            <a:ext cx="5569524" cy="4067996"/>
          </a:xfrm>
        </p:spPr>
      </p:pic>
    </p:spTree>
    <p:extLst>
      <p:ext uri="{BB962C8B-B14F-4D97-AF65-F5344CB8AC3E}">
        <p14:creationId xmlns:p14="http://schemas.microsoft.com/office/powerpoint/2010/main" val="6777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Log Analyzer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on HTTP requests</a:t>
            </a:r>
          </a:p>
          <a:p>
            <a:pPr lvl="1"/>
            <a:r>
              <a:rPr lang="en-US" dirty="0" smtClean="0"/>
              <a:t>content size: min / max / average</a:t>
            </a:r>
          </a:p>
          <a:p>
            <a:pPr lvl="1"/>
            <a:r>
              <a:rPr lang="en-US" dirty="0" smtClean="0"/>
              <a:t>response code counts</a:t>
            </a:r>
          </a:p>
          <a:p>
            <a:pPr lvl="1"/>
            <a:r>
              <a:rPr lang="en-US" dirty="0" smtClean="0"/>
              <a:t>clients accessed the server more than 10 times</a:t>
            </a:r>
          </a:p>
          <a:p>
            <a:pPr lvl="1"/>
            <a:r>
              <a:rPr lang="en-US" dirty="0" smtClean="0"/>
              <a:t>top 10 accessed endpoints</a:t>
            </a:r>
          </a:p>
          <a:p>
            <a:r>
              <a:rPr lang="en-US" dirty="0" smtClean="0"/>
              <a:t>Sliding </a:t>
            </a:r>
            <a:r>
              <a:rPr lang="en-US" dirty="0"/>
              <a:t>window and </a:t>
            </a:r>
            <a:r>
              <a:rPr lang="en-US" dirty="0" smtClean="0"/>
              <a:t>total</a:t>
            </a:r>
          </a:p>
          <a:p>
            <a:r>
              <a:rPr lang="en-US" dirty="0"/>
              <a:t>Real-time input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5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features in Log Analyzer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Directory polling: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textFileStream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Sliding window 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window()</a:t>
            </a:r>
          </a:p>
          <a:p>
            <a:r>
              <a:rPr lang="en-US" dirty="0" smtClean="0"/>
              <a:t>Cumulative state update: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updateStateByKey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Transformations: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map()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maptToPair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filter()</a:t>
            </a:r>
          </a:p>
          <a:p>
            <a:r>
              <a:rPr lang="en-US" dirty="0" smtClean="0"/>
              <a:t>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reduce()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reduceByKey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max()</a:t>
            </a:r>
          </a:p>
        </p:txBody>
      </p:sp>
    </p:spTree>
    <p:extLst>
      <p:ext uri="{BB962C8B-B14F-4D97-AF65-F5344CB8AC3E}">
        <p14:creationId xmlns:p14="http://schemas.microsoft.com/office/powerpoint/2010/main" val="4711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Spark features in Chapters 1-3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SQL API</a:t>
            </a:r>
          </a:p>
          <a:p>
            <a:pPr lvl="1"/>
            <a:r>
              <a:rPr lang="en-US" dirty="0" smtClean="0"/>
              <a:t>Dataset concept</a:t>
            </a:r>
          </a:p>
          <a:p>
            <a:pPr lvl="1"/>
            <a:r>
              <a:rPr lang="en-US" dirty="0" smtClean="0"/>
              <a:t>SQL queries</a:t>
            </a:r>
          </a:p>
          <a:p>
            <a:r>
              <a:rPr lang="en-US" dirty="0" smtClean="0"/>
              <a:t>Spark Streaming API</a:t>
            </a:r>
          </a:p>
          <a:p>
            <a:pPr lvl="1"/>
            <a:r>
              <a:rPr lang="en-US" dirty="0" smtClean="0"/>
              <a:t>DRY with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foreachRDD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 and Java 8 lambdas</a:t>
            </a:r>
          </a:p>
          <a:p>
            <a:r>
              <a:rPr lang="en-US" dirty="0" smtClean="0"/>
              <a:t>Data output to file system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dirty="0" smtClean="0"/>
              <a:t>Large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7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 Apps: For Java folks’ wealth and joy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loved technologies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7" y="2505075"/>
            <a:ext cx="4762643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 paying technologies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70" y="2507775"/>
            <a:ext cx="5931932" cy="3681888"/>
          </a:xfrm>
        </p:spPr>
      </p:pic>
      <p:sp>
        <p:nvSpPr>
          <p:cNvPr id="8" name="TextBox 7"/>
          <p:cNvSpPr txBox="1"/>
          <p:nvPr/>
        </p:nvSpPr>
        <p:spPr>
          <a:xfrm>
            <a:off x="4858042" y="5286539"/>
            <a:ext cx="232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Java?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411" y="6166508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http://stackoverflow.com/research/developer-survey-2016#technology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862920" y="3546045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61440" y="4514154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0303" y="3590293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253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TODO</vt:lpstr>
      <vt:lpstr>Why Reference Applications in Java?</vt:lpstr>
      <vt:lpstr>Databricks Reference Applications in Java</vt:lpstr>
      <vt:lpstr>Log Analyzer Structure</vt:lpstr>
      <vt:lpstr>Statistics from Log Analyzer</vt:lpstr>
      <vt:lpstr>Spark features in Log Analyzer</vt:lpstr>
      <vt:lpstr>Other Spark features in Chapters 1-3</vt:lpstr>
      <vt:lpstr>Java Ref Apps: For Java folks’ wealth and joy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Reference Applications on Java</dc:title>
  <dc:creator>Tashoyan, Arseniy</dc:creator>
  <cp:lastModifiedBy>Tashoyan, Arseniy</cp:lastModifiedBy>
  <cp:revision>46</cp:revision>
  <dcterms:created xsi:type="dcterms:W3CDTF">2017-01-28T11:51:34Z</dcterms:created>
  <dcterms:modified xsi:type="dcterms:W3CDTF">2017-02-01T16:37:07Z</dcterms:modified>
</cp:coreProperties>
</file>