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032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042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410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197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028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08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24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998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74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39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96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27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5673E-B2CD-4492-A19E-8CC53C4B839C}" type="datetimeFigureOut">
              <a:rPr lang="sv-SE" smtClean="0"/>
              <a:t>2017-10-19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FCAF-EE10-46C0-8A32-8E9210BE37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81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ropbox\sloth\marketing\betong-button\IMG_20171018_1055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497" y="664833"/>
            <a:ext cx="5115940" cy="49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3397682" y="1218843"/>
            <a:ext cx="556934" cy="265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3476" y="849511"/>
            <a:ext cx="130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</a:rPr>
              <a:t>switch here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2026" y="1376772"/>
            <a:ext cx="31565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Straight Arrow Connector 14"/>
          <p:cNvCxnSpPr>
            <a:stCxn id="16" idx="2"/>
            <a:endCxn id="17" idx="0"/>
          </p:cNvCxnSpPr>
          <p:nvPr/>
        </p:nvCxnSpPr>
        <p:spPr>
          <a:xfrm>
            <a:off x="6358179" y="3320703"/>
            <a:ext cx="680569" cy="270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8124" y="295137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g</a:t>
            </a:r>
            <a:r>
              <a:rPr lang="sv-SE" b="1" dirty="0" smtClean="0">
                <a:solidFill>
                  <a:srgbClr val="FF0000"/>
                </a:solidFill>
              </a:rPr>
              <a:t>round here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0401487">
            <a:off x="6988637" y="3571958"/>
            <a:ext cx="315652" cy="630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889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1</cp:revision>
  <dcterms:created xsi:type="dcterms:W3CDTF">2017-10-19T12:01:48Z</dcterms:created>
  <dcterms:modified xsi:type="dcterms:W3CDTF">2017-10-19T12:10:58Z</dcterms:modified>
</cp:coreProperties>
</file>