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1032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3B5A-87A6-4D67-98F4-8063DC19204C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3D05-75A5-4273-9A44-B4BF61A505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201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3B5A-87A6-4D67-98F4-8063DC19204C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3D05-75A5-4273-9A44-B4BF61A505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96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3B5A-87A6-4D67-98F4-8063DC19204C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3D05-75A5-4273-9A44-B4BF61A505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099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3B5A-87A6-4D67-98F4-8063DC19204C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3D05-75A5-4273-9A44-B4BF61A505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29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3B5A-87A6-4D67-98F4-8063DC19204C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3D05-75A5-4273-9A44-B4BF61A505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81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3B5A-87A6-4D67-98F4-8063DC19204C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3D05-75A5-4273-9A44-B4BF61A505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41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3B5A-87A6-4D67-98F4-8063DC19204C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3D05-75A5-4273-9A44-B4BF61A505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14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3B5A-87A6-4D67-98F4-8063DC19204C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3D05-75A5-4273-9A44-B4BF61A505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424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3B5A-87A6-4D67-98F4-8063DC19204C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3D05-75A5-4273-9A44-B4BF61A505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624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3B5A-87A6-4D67-98F4-8063DC19204C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3D05-75A5-4273-9A44-B4BF61A505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12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3B5A-87A6-4D67-98F4-8063DC19204C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3D05-75A5-4273-9A44-B4BF61A505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664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3B5A-87A6-4D67-98F4-8063DC19204C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3D05-75A5-4273-9A44-B4BF61A505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293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ropbox\sloth\marketing\betong-button\stag 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448780"/>
            <a:ext cx="4687937" cy="34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08004" y="2312876"/>
            <a:ext cx="1260140" cy="6120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4157954" y="1917613"/>
            <a:ext cx="900100" cy="3960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2462125" y="1705454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resistor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2375756" y="280607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RED LED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2015716" y="2338366"/>
            <a:ext cx="146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ground plane</a:t>
            </a:r>
            <a:endParaRPr lang="sv-SE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3345893" y="1890120"/>
            <a:ext cx="758055" cy="62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3485477" y="2434244"/>
            <a:ext cx="834495" cy="88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11860" y="2806073"/>
            <a:ext cx="1224136" cy="166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53050" y="3645024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connect here</a:t>
            </a:r>
            <a:endParaRPr lang="sv-SE" dirty="0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3671900" y="2618910"/>
            <a:ext cx="2052228" cy="1210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8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ropbox\sloth\marketing\betong-button\stag switch ass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44724"/>
            <a:ext cx="4895057" cy="479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79496" y="1484784"/>
            <a:ext cx="1256499" cy="14761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1583668" y="1770244"/>
            <a:ext cx="78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switch</a:t>
            </a:r>
            <a:endParaRPr lang="sv-SE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2368691" y="1954910"/>
            <a:ext cx="856800" cy="62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1160748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switch signal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1580642" y="2990739"/>
            <a:ext cx="8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ground</a:t>
            </a:r>
            <a:endParaRPr lang="sv-SE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2438056" y="2744925"/>
            <a:ext cx="1737900" cy="430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3081869" y="1345414"/>
            <a:ext cx="950071" cy="4994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6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</dc:creator>
  <cp:lastModifiedBy>marcus</cp:lastModifiedBy>
  <cp:revision>2</cp:revision>
  <dcterms:created xsi:type="dcterms:W3CDTF">2017-10-18T09:18:13Z</dcterms:created>
  <dcterms:modified xsi:type="dcterms:W3CDTF">2017-10-18T12:36:46Z</dcterms:modified>
</cp:coreProperties>
</file>