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8;p2" descr="Google Shape;18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9;p2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11482986" y="6404313"/>
            <a:ext cx="273614" cy="2691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8115299" y="2674872"/>
            <a:ext cx="3295653" cy="369334"/>
          </a:xfrm>
          <a:prstGeom prst="rect">
            <a:avLst/>
          </a:prstGeom>
        </p:spPr>
        <p:txBody>
          <a:bodyPr anchor="t"/>
          <a:lstStyle>
            <a:lvl1pPr algn="r">
              <a:defRPr b="1" sz="2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" name="Google Shape;125;p11"/>
          <p:cNvSpPr/>
          <p:nvPr/>
        </p:nvSpPr>
        <p:spPr>
          <a:xfrm>
            <a:off x="369903" y="338153"/>
            <a:ext cx="239697" cy="23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pic>
        <p:nvPicPr>
          <p:cNvPr id="149" name="Google Shape;126;p11" descr="Google Shape;126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8115300" y="1240457"/>
            <a:ext cx="3295652" cy="757132"/>
          </a:xfrm>
          <a:prstGeom prst="rect">
            <a:avLst/>
          </a:prstGeom>
        </p:spPr>
        <p:txBody>
          <a:bodyPr/>
          <a:lstStyle>
            <a:lvl1pPr marL="0" indent="228600" algn="r">
              <a:buClrTx/>
              <a:buSzTx/>
              <a:buFontTx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1pPr>
            <a:lvl2pPr marL="914400" indent="-342900" algn="r">
              <a:buClrTx/>
              <a:buSzPts val="2400"/>
              <a:buFontTx/>
              <a:defRPr sz="2400">
                <a:latin typeface="Roboto Black"/>
                <a:ea typeface="Roboto Black"/>
                <a:cs typeface="Roboto Black"/>
                <a:sym typeface="Roboto Black"/>
              </a:defRPr>
            </a:lvl2pPr>
            <a:lvl3pPr marL="1440180" indent="-411480" algn="r">
              <a:buClrTx/>
              <a:buSzPts val="2400"/>
              <a:buFontTx/>
              <a:defRPr sz="2400">
                <a:latin typeface="Roboto Black"/>
                <a:ea typeface="Roboto Black"/>
                <a:cs typeface="Roboto Black"/>
                <a:sym typeface="Roboto Black"/>
              </a:defRPr>
            </a:lvl3pPr>
            <a:lvl4pPr marL="1943100" indent="-457200" algn="r">
              <a:buClrTx/>
              <a:buSzPts val="2400"/>
              <a:buFontTx/>
              <a:defRPr sz="2400">
                <a:latin typeface="Roboto Black"/>
                <a:ea typeface="Roboto Black"/>
                <a:cs typeface="Roboto Black"/>
                <a:sym typeface="Roboto Black"/>
              </a:defRPr>
            </a:lvl4pPr>
            <a:lvl5pPr marL="2400300" indent="-457200" algn="r">
              <a:buClrTx/>
              <a:buSzPts val="2400"/>
              <a:buFontTx/>
              <a:defRPr sz="2400">
                <a:latin typeface="Roboto Black"/>
                <a:ea typeface="Roboto Black"/>
                <a:cs typeface="Roboto Black"/>
                <a:sym typeface="Roboto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1" name="Google Shape;128;p11" descr="Google Shape;128;p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Google Shape;129;p11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Google Shape;131;p11"/>
          <p:cNvSpPr txBox="1"/>
          <p:nvPr>
            <p:ph type="body" sz="quarter" idx="21"/>
          </p:nvPr>
        </p:nvSpPr>
        <p:spPr>
          <a:xfrm>
            <a:off x="8115300" y="4441025"/>
            <a:ext cx="3295652" cy="258532"/>
          </a:xfrm>
          <a:prstGeom prst="rect">
            <a:avLst/>
          </a:prstGeom>
        </p:spPr>
        <p:txBody>
          <a:bodyPr/>
          <a:lstStyle/>
          <a:p>
            <a:pPr marL="182880" indent="-162560" defTabSz="365760">
              <a:spcBef>
                <a:spcPts val="400"/>
              </a:spcBef>
              <a:buClr>
                <a:srgbClr val="000000"/>
              </a:buClr>
              <a:buSzPts val="1100"/>
              <a:defRPr sz="1120">
                <a:solidFill>
                  <a:srgbClr val="000000"/>
                </a:solidFill>
              </a:defRPr>
            </a:pP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33;p12"/>
          <p:cNvSpPr/>
          <p:nvPr/>
        </p:nvSpPr>
        <p:spPr>
          <a:xfrm>
            <a:off x="798448" y="1405531"/>
            <a:ext cx="4954652" cy="4414930"/>
          </a:xfrm>
          <a:prstGeom prst="rect">
            <a:avLst/>
          </a:prstGeom>
          <a:gradFill>
            <a:gsLst>
              <a:gs pos="0">
                <a:srgbClr val="F16D19"/>
              </a:gs>
              <a:gs pos="100000">
                <a:srgbClr val="FCA904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162" name="Title Text"/>
          <p:cNvSpPr txBox="1"/>
          <p:nvPr>
            <p:ph type="title"/>
          </p:nvPr>
        </p:nvSpPr>
        <p:spPr>
          <a:xfrm>
            <a:off x="839787" y="747076"/>
            <a:ext cx="4913315" cy="512978"/>
          </a:xfrm>
          <a:prstGeom prst="rect">
            <a:avLst/>
          </a:prstGeom>
        </p:spPr>
        <p:txBody>
          <a:bodyPr anchor="b"/>
          <a:lstStyle>
            <a:lvl1pPr algn="l"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63" name="Google Shape;135;p12"/>
          <p:cNvSpPr/>
          <p:nvPr>
            <p:ph type="pic" sz="half" idx="21"/>
          </p:nvPr>
        </p:nvSpPr>
        <p:spPr>
          <a:xfrm>
            <a:off x="6054568" y="1707201"/>
            <a:ext cx="5300820" cy="3811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Body Level One…"/>
          <p:cNvSpPr txBox="1"/>
          <p:nvPr>
            <p:ph type="body" sz="half" idx="1"/>
          </p:nvPr>
        </p:nvSpPr>
        <p:spPr>
          <a:xfrm>
            <a:off x="1056270" y="1707201"/>
            <a:ext cx="4439009" cy="381159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1pPr>
            <a:lvl2pPr marL="0" indent="228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2pPr>
            <a:lvl3pPr marL="0" indent="228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3pPr>
            <a:lvl4pPr marL="0" indent="228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4pPr>
            <a:lvl5pPr marL="0" indent="228600">
              <a:buClrTx/>
              <a:buSzTx/>
              <a:buFontTx/>
              <a:buNone/>
              <a:defRPr sz="1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5" name="Google Shape;139;p12" descr="Google Shape;139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Google Shape;140;p12" descr="Google Shape;140;p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Google Shape;141;p12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Text"/>
          <p:cNvSpPr txBox="1"/>
          <p:nvPr>
            <p:ph type="title"/>
          </p:nvPr>
        </p:nvSpPr>
        <p:spPr>
          <a:xfrm>
            <a:off x="838200" y="916667"/>
            <a:ext cx="4968939" cy="57830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85" name="Body Level One…"/>
          <p:cNvSpPr txBox="1"/>
          <p:nvPr>
            <p:ph type="body" sz="half" idx="1"/>
          </p:nvPr>
        </p:nvSpPr>
        <p:spPr>
          <a:xfrm>
            <a:off x="838200" y="1776484"/>
            <a:ext cx="4968939" cy="414163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" name="Google Shape;158;p14"/>
          <p:cNvSpPr txBox="1"/>
          <p:nvPr>
            <p:ph type="body" sz="half" idx="21"/>
          </p:nvPr>
        </p:nvSpPr>
        <p:spPr>
          <a:xfrm>
            <a:off x="6384861" y="1776484"/>
            <a:ext cx="4968939" cy="4141636"/>
          </a:xfrm>
          <a:prstGeom prst="rect">
            <a:avLst/>
          </a:prstGeom>
        </p:spPr>
        <p:txBody>
          <a:bodyPr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187" name="Google Shape;159;p14"/>
          <p:cNvSpPr txBox="1"/>
          <p:nvPr>
            <p:ph type="body" sz="quarter" idx="22"/>
          </p:nvPr>
        </p:nvSpPr>
        <p:spPr>
          <a:xfrm>
            <a:off x="6384859" y="936169"/>
            <a:ext cx="4968941" cy="558803"/>
          </a:xfrm>
          <a:prstGeom prst="rect">
            <a:avLst/>
          </a:prstGeom>
        </p:spPr>
        <p:txBody>
          <a:bodyPr anchor="ctr"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1478222" y="6404313"/>
            <a:ext cx="273614" cy="2691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66;p15" descr="Google Shape;166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167;p15" descr="Google Shape;167;p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Google Shape;168;p15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Title Text"/>
          <p:cNvSpPr txBox="1"/>
          <p:nvPr>
            <p:ph type="title"/>
          </p:nvPr>
        </p:nvSpPr>
        <p:spPr>
          <a:xfrm>
            <a:off x="600600" y="1247725"/>
            <a:ext cx="4426259" cy="578303"/>
          </a:xfrm>
          <a:prstGeom prst="rect">
            <a:avLst/>
          </a:prstGeom>
        </p:spPr>
        <p:txBody>
          <a:bodyPr anchor="t"/>
          <a:lstStyle>
            <a:lvl1pPr algn="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xfrm>
            <a:off x="600600" y="2106566"/>
            <a:ext cx="4426261" cy="480133"/>
          </a:xfrm>
          <a:prstGeom prst="rect">
            <a:avLst/>
          </a:prstGeom>
        </p:spPr>
        <p:txBody>
          <a:bodyPr/>
          <a:lstStyle>
            <a:lvl1pPr marL="0" indent="228600" algn="r">
              <a:buClrTx/>
              <a:buSzTx/>
              <a:buFontTx/>
              <a:buNone/>
              <a:defRPr b="1" sz="2800">
                <a:latin typeface="Roboto Black"/>
                <a:ea typeface="Roboto Black"/>
                <a:cs typeface="Roboto Black"/>
                <a:sym typeface="Roboto Black"/>
              </a:defRPr>
            </a:lvl1pPr>
            <a:lvl2pPr marL="971550" indent="-400050" algn="r">
              <a:buClrTx/>
              <a:buSzPts val="2800"/>
              <a:buFontTx/>
              <a:defRPr b="1" sz="2800">
                <a:latin typeface="Roboto Black"/>
                <a:ea typeface="Roboto Black"/>
                <a:cs typeface="Roboto Black"/>
                <a:sym typeface="Roboto Black"/>
              </a:defRPr>
            </a:lvl2pPr>
            <a:lvl3pPr marL="1508760" indent="-480060" algn="r">
              <a:buClrTx/>
              <a:buSzPts val="2800"/>
              <a:buFontTx/>
              <a:defRPr b="1" sz="2800">
                <a:latin typeface="Roboto Black"/>
                <a:ea typeface="Roboto Black"/>
                <a:cs typeface="Roboto Black"/>
                <a:sym typeface="Roboto Black"/>
              </a:defRPr>
            </a:lvl3pPr>
            <a:lvl4pPr marL="2019300" indent="-533400" algn="r">
              <a:buClrTx/>
              <a:buSzPts val="2800"/>
              <a:buFontTx/>
              <a:defRPr b="1" sz="2800">
                <a:latin typeface="Roboto Black"/>
                <a:ea typeface="Roboto Black"/>
                <a:cs typeface="Roboto Black"/>
                <a:sym typeface="Roboto Black"/>
              </a:defRPr>
            </a:lvl4pPr>
            <a:lvl5pPr marL="2476500" indent="-533400" algn="r">
              <a:buClrTx/>
              <a:buSzPts val="2800"/>
              <a:buFontTx/>
              <a:defRPr b="1" sz="2800">
                <a:latin typeface="Roboto Black"/>
                <a:ea typeface="Roboto Black"/>
                <a:cs typeface="Roboto Black"/>
                <a:sym typeface="Roboto Blac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72;p15"/>
          <p:cNvSpPr txBox="1"/>
          <p:nvPr>
            <p:ph type="body" sz="quarter" idx="21"/>
          </p:nvPr>
        </p:nvSpPr>
        <p:spPr>
          <a:xfrm>
            <a:off x="5937463" y="1247725"/>
            <a:ext cx="5423510" cy="452432"/>
          </a:xfrm>
          <a:prstGeom prst="rect">
            <a:avLst/>
          </a:prstGeom>
        </p:spPr>
        <p:txBody>
          <a:bodyPr/>
          <a:lstStyle/>
          <a:p>
            <a:pPr marL="388620" indent="-345440" defTabSz="777240">
              <a:spcBef>
                <a:spcPts val="800"/>
              </a:spcBef>
              <a:buClr>
                <a:srgbClr val="000000"/>
              </a:buClr>
              <a:buSzPts val="2300"/>
              <a:defRPr sz="2380">
                <a:solidFill>
                  <a:srgbClr val="000000"/>
                </a:solidFill>
              </a:defRPr>
            </a:pPr>
          </a:p>
        </p:txBody>
      </p:sp>
      <p:sp>
        <p:nvSpPr>
          <p:cNvPr id="201" name="Google Shape;173;p15"/>
          <p:cNvSpPr txBox="1"/>
          <p:nvPr>
            <p:ph type="body" sz="quarter" idx="22"/>
          </p:nvPr>
        </p:nvSpPr>
        <p:spPr>
          <a:xfrm>
            <a:off x="600598" y="2655591"/>
            <a:ext cx="4426262" cy="341634"/>
          </a:xfrm>
          <a:prstGeom prst="rect">
            <a:avLst/>
          </a:prstGeom>
        </p:spPr>
        <p:txBody>
          <a:bodyPr/>
          <a:lstStyle/>
          <a:p>
            <a:pPr marL="283463" indent="-251968" defTabSz="566927">
              <a:spcBef>
                <a:spcPts val="600"/>
              </a:spcBef>
              <a:buClr>
                <a:srgbClr val="000000"/>
              </a:buClr>
              <a:buSzPts val="1700"/>
              <a:defRPr sz="1736">
                <a:solidFill>
                  <a:srgbClr val="000000"/>
                </a:solidFill>
              </a:defRPr>
            </a:pP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xfrm>
            <a:off x="11545498" y="6404313"/>
            <a:ext cx="273614" cy="26919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77;p16" descr="Google Shape;17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oogle Shape;178;p16" descr="Google Shape;178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Google Shape;179;p16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11545498" y="6404313"/>
            <a:ext cx="273614" cy="26919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lide Number"/>
          <p:cNvSpPr txBox="1"/>
          <p:nvPr>
            <p:ph type="sldNum" sz="quarter" idx="2"/>
          </p:nvPr>
        </p:nvSpPr>
        <p:spPr>
          <a:xfrm>
            <a:off x="11473462" y="6404313"/>
            <a:ext cx="273614" cy="2691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Text"/>
          <p:cNvSpPr txBox="1"/>
          <p:nvPr>
            <p:ph type="title"/>
          </p:nvPr>
        </p:nvSpPr>
        <p:spPr>
          <a:xfrm>
            <a:off x="6377940" y="1224713"/>
            <a:ext cx="4975863" cy="504827"/>
          </a:xfrm>
          <a:prstGeom prst="rect">
            <a:avLst/>
          </a:prstGeom>
          <a:solidFill>
            <a:srgbClr val="74CA21"/>
          </a:solidFill>
        </p:spPr>
        <p:txBody>
          <a:bodyPr/>
          <a:lstStyle>
            <a:lvl1pPr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half" idx="1"/>
          </p:nvPr>
        </p:nvSpPr>
        <p:spPr>
          <a:xfrm>
            <a:off x="6377940" y="1772329"/>
            <a:ext cx="4977450" cy="4236710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59757" indent="-362857">
              <a:buSzPts val="1600"/>
              <a:defRPr sz="1600"/>
            </a:lvl2pPr>
            <a:lvl3pPr marL="1473200" indent="-406400">
              <a:buSzPts val="1600"/>
              <a:defRPr sz="1600"/>
            </a:lvl3pPr>
            <a:lvl4pPr marL="1964458" indent="-434108">
              <a:buSzPts val="1600"/>
              <a:defRPr sz="1600"/>
            </a:lvl4pPr>
            <a:lvl5pPr marL="2421658" indent="-434108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Google Shape;191;p18"/>
          <p:cNvSpPr txBox="1"/>
          <p:nvPr>
            <p:ph type="body" sz="half" idx="21"/>
          </p:nvPr>
        </p:nvSpPr>
        <p:spPr>
          <a:xfrm>
            <a:off x="839787" y="1772329"/>
            <a:ext cx="4981894" cy="4236709"/>
          </a:xfrm>
          <a:prstGeom prst="rect">
            <a:avLst/>
          </a:prstGeom>
        </p:spPr>
        <p:txBody>
          <a:bodyPr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229" name="Google Shape;194;p18"/>
          <p:cNvSpPr/>
          <p:nvPr>
            <p:ph type="body" sz="quarter" idx="22"/>
          </p:nvPr>
        </p:nvSpPr>
        <p:spPr>
          <a:xfrm>
            <a:off x="862842" y="1249356"/>
            <a:ext cx="4934194" cy="480182"/>
          </a:xfrm>
          <a:prstGeom prst="rect">
            <a:avLst/>
          </a:prstGeom>
          <a:solidFill>
            <a:srgbClr val="2D75B6"/>
          </a:solidFill>
        </p:spPr>
        <p:txBody>
          <a:bodyPr anchor="ctr"/>
          <a:lstStyle/>
          <a:p>
            <a:pPr marL="434340" indent="-386079" defTabSz="868680">
              <a:spcBef>
                <a:spcPts val="900"/>
              </a:spcBef>
              <a:buClr>
                <a:srgbClr val="000000"/>
              </a:buClr>
              <a:buSzPts val="2600"/>
              <a:defRPr sz="2660">
                <a:solidFill>
                  <a:srgbClr val="000000"/>
                </a:solidFill>
              </a:defRPr>
            </a:pPr>
          </a:p>
        </p:txBody>
      </p:sp>
      <p:pic>
        <p:nvPicPr>
          <p:cNvPr id="230" name="Google Shape;195;p18" descr="Google Shape;195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Google Shape;196;p18"/>
          <p:cNvSpPr txBox="1"/>
          <p:nvPr>
            <p:ph type="body" sz="quarter" idx="23"/>
          </p:nvPr>
        </p:nvSpPr>
        <p:spPr>
          <a:xfrm>
            <a:off x="838200" y="386446"/>
            <a:ext cx="9548673" cy="646333"/>
          </a:xfrm>
          <a:prstGeom prst="rect">
            <a:avLst/>
          </a:prstGeom>
        </p:spPr>
        <p:txBody>
          <a:bodyPr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pic>
        <p:nvPicPr>
          <p:cNvPr id="232" name="Google Shape;197;p18" descr="Google Shape;197;p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Google Shape;198;p18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11476479" y="6404313"/>
            <a:ext cx="273614" cy="26919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01;p19"/>
          <p:cNvGrpSpPr/>
          <p:nvPr/>
        </p:nvGrpSpPr>
        <p:grpSpPr>
          <a:xfrm>
            <a:off x="0" y="0"/>
            <a:ext cx="12192000" cy="6858002"/>
            <a:chOff x="0" y="0"/>
            <a:chExt cx="12192000" cy="6858001"/>
          </a:xfrm>
        </p:grpSpPr>
        <p:pic>
          <p:nvPicPr>
            <p:cNvPr id="241" name="Google Shape;202;p19" descr="Google Shape;202;p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10139" y="1"/>
              <a:ext cx="10281861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2" name="Google Shape;203;p19"/>
            <p:cNvSpPr/>
            <p:nvPr/>
          </p:nvSpPr>
          <p:spPr>
            <a:xfrm>
              <a:off x="0" y="0"/>
              <a:ext cx="12192000" cy="6858002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</a:p>
          </p:txBody>
        </p:sp>
      </p:grpSp>
      <p:sp>
        <p:nvSpPr>
          <p:cNvPr id="244" name="Title Text"/>
          <p:cNvSpPr txBox="1"/>
          <p:nvPr>
            <p:ph type="title"/>
          </p:nvPr>
        </p:nvSpPr>
        <p:spPr>
          <a:xfrm>
            <a:off x="2281570" y="1938734"/>
            <a:ext cx="8386430" cy="726763"/>
          </a:xfrm>
          <a:prstGeom prst="rect">
            <a:avLst/>
          </a:prstGeom>
        </p:spPr>
        <p:txBody>
          <a:bodyPr anchor="b"/>
          <a:lstStyle>
            <a:lvl1pPr algn="l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45" name="Body Level One…"/>
          <p:cNvSpPr txBox="1"/>
          <p:nvPr>
            <p:ph type="body" sz="half" idx="1"/>
          </p:nvPr>
        </p:nvSpPr>
        <p:spPr>
          <a:xfrm>
            <a:off x="2281570" y="3009900"/>
            <a:ext cx="8386430" cy="2806700"/>
          </a:xfrm>
          <a:prstGeom prst="rect">
            <a:avLst/>
          </a:prstGeom>
        </p:spPr>
        <p:txBody>
          <a:bodyPr/>
          <a:lstStyle>
            <a:lvl1pPr marL="355600" indent="-304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46" name="Google Shape;209;p19" descr="Google Shape;209;p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182" y="619519"/>
            <a:ext cx="1318465" cy="1102930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210;p19"/>
          <p:cNvSpPr txBox="1"/>
          <p:nvPr>
            <p:ph type="body" sz="quarter" idx="21"/>
          </p:nvPr>
        </p:nvSpPr>
        <p:spPr>
          <a:xfrm>
            <a:off x="2281570" y="466171"/>
            <a:ext cx="8386430" cy="1034131"/>
          </a:xfrm>
          <a:prstGeom prst="rect">
            <a:avLst/>
          </a:prstGeom>
        </p:spPr>
        <p:txBody>
          <a:bodyPr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sp>
        <p:nvSpPr>
          <p:cNvPr id="248" name="Google Shape;211;p19"/>
          <p:cNvSpPr txBox="1"/>
          <p:nvPr>
            <p:ph type="body" sz="quarter" idx="22"/>
          </p:nvPr>
        </p:nvSpPr>
        <p:spPr>
          <a:xfrm>
            <a:off x="2281570" y="1464098"/>
            <a:ext cx="8386430" cy="313934"/>
          </a:xfrm>
          <a:prstGeom prst="rect">
            <a:avLst/>
          </a:prstGeom>
        </p:spPr>
        <p:txBody>
          <a:bodyPr/>
          <a:lstStyle/>
          <a:p>
            <a:pPr marL="246888" indent="-219456" defTabSz="493776">
              <a:spcBef>
                <a:spcPts val="500"/>
              </a:spcBef>
              <a:buClr>
                <a:srgbClr val="000000"/>
              </a:buClr>
              <a:buSzPts val="1500"/>
              <a:defRPr sz="1512">
                <a:solidFill>
                  <a:srgbClr val="000000"/>
                </a:solidFill>
              </a:defRPr>
            </a:pPr>
          </a:p>
        </p:txBody>
      </p:sp>
      <p:sp>
        <p:nvSpPr>
          <p:cNvPr id="249" name="Google Shape;212;p19"/>
          <p:cNvSpPr txBox="1"/>
          <p:nvPr>
            <p:ph type="body" sz="quarter" idx="23"/>
          </p:nvPr>
        </p:nvSpPr>
        <p:spPr>
          <a:xfrm>
            <a:off x="6374165" y="961538"/>
            <a:ext cx="4293835" cy="369334"/>
          </a:xfrm>
          <a:prstGeom prst="rect">
            <a:avLst/>
          </a:prstGeom>
        </p:spPr>
        <p:txBody>
          <a:bodyPr/>
          <a:lstStyle/>
          <a:p>
            <a:pPr marL="306324" indent="-272288" defTabSz="612648">
              <a:spcBef>
                <a:spcPts val="600"/>
              </a:spcBef>
              <a:buClr>
                <a:srgbClr val="000000"/>
              </a:buClr>
              <a:buSzPts val="1800"/>
              <a:defRPr sz="1876">
                <a:solidFill>
                  <a:srgbClr val="000000"/>
                </a:solidFill>
              </a:defRPr>
            </a:pPr>
          </a:p>
        </p:txBody>
      </p:sp>
      <p:sp>
        <p:nvSpPr>
          <p:cNvPr id="250" name="Google Shape;213;p19"/>
          <p:cNvSpPr/>
          <p:nvPr/>
        </p:nvSpPr>
        <p:spPr>
          <a:xfrm>
            <a:off x="1131347" y="6589712"/>
            <a:ext cx="3863988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1" name="Google Shape;214;p19" descr="Google Shape;214;p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oogle Shape;215;p19"/>
          <p:cNvSpPr/>
          <p:nvPr/>
        </p:nvSpPr>
        <p:spPr>
          <a:xfrm>
            <a:off x="7196666" y="6589714"/>
            <a:ext cx="4178566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2;p3"/>
          <p:cNvGrpSpPr/>
          <p:nvPr/>
        </p:nvGrpSpPr>
        <p:grpSpPr>
          <a:xfrm>
            <a:off x="0" y="0"/>
            <a:ext cx="12192000" cy="6858002"/>
            <a:chOff x="0" y="0"/>
            <a:chExt cx="12192000" cy="6858001"/>
          </a:xfrm>
        </p:grpSpPr>
        <p:pic>
          <p:nvPicPr>
            <p:cNvPr id="23" name="Google Shape;23;p3" descr="Google Shape;23;p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10139" y="1"/>
              <a:ext cx="10281861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" name="Google Shape;24;p3"/>
            <p:cNvSpPr/>
            <p:nvPr/>
          </p:nvSpPr>
          <p:spPr>
            <a:xfrm>
              <a:off x="0" y="0"/>
              <a:ext cx="12192000" cy="6858002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</a:p>
          </p:txBody>
        </p:sp>
      </p:grpSp>
      <p:pic>
        <p:nvPicPr>
          <p:cNvPr id="26" name="Google Shape;25;p3" descr="Google Shape;25;p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342" y="1092199"/>
            <a:ext cx="1659730" cy="138840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itle Text"/>
          <p:cNvSpPr txBox="1"/>
          <p:nvPr>
            <p:ph type="title"/>
          </p:nvPr>
        </p:nvSpPr>
        <p:spPr>
          <a:xfrm>
            <a:off x="1059342" y="3237232"/>
            <a:ext cx="9608659" cy="701733"/>
          </a:xfrm>
          <a:prstGeom prst="rect">
            <a:avLst/>
          </a:prstGeom>
        </p:spPr>
        <p:txBody>
          <a:bodyPr anchor="b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1059342" y="4168697"/>
            <a:ext cx="9608659" cy="313934"/>
          </a:xfrm>
          <a:prstGeom prst="rect">
            <a:avLst/>
          </a:prstGeom>
        </p:spPr>
        <p:txBody>
          <a:bodyPr/>
          <a:lstStyle>
            <a:lvl1pPr marL="355600" indent="-304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Google Shape;31;p3"/>
          <p:cNvSpPr/>
          <p:nvPr/>
        </p:nvSpPr>
        <p:spPr>
          <a:xfrm>
            <a:off x="1115388" y="4053829"/>
            <a:ext cx="2123114" cy="3"/>
          </a:xfrm>
          <a:prstGeom prst="line">
            <a:avLst/>
          </a:prstGeom>
          <a:ln w="31750">
            <a:solidFill>
              <a:srgbClr val="FCA90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" name="Google Shape;32;p3"/>
          <p:cNvGrpSpPr/>
          <p:nvPr/>
        </p:nvGrpSpPr>
        <p:grpSpPr>
          <a:xfrm>
            <a:off x="8196638" y="5903297"/>
            <a:ext cx="3175086" cy="471714"/>
            <a:chOff x="0" y="0"/>
            <a:chExt cx="3175084" cy="471713"/>
          </a:xfrm>
        </p:grpSpPr>
        <p:pic>
          <p:nvPicPr>
            <p:cNvPr id="30" name="Google Shape;33;p3" descr="Google Shape;33;p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469533" cy="4717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Google Shape;34;p3" descr="Google Shape;34;p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1383" y="74677"/>
              <a:ext cx="1312129" cy="32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Google Shape;35;p3" descr="Google Shape;35;p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85363" y="74677"/>
              <a:ext cx="525792" cy="32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Google Shape;36;p3" descr="Google Shape;36;p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13007" y="77105"/>
              <a:ext cx="562077" cy="317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" name="Google Shape;37;p3"/>
          <p:cNvSpPr/>
          <p:nvPr/>
        </p:nvSpPr>
        <p:spPr>
          <a:xfrm>
            <a:off x="1131347" y="6589712"/>
            <a:ext cx="3863988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6" name="Google Shape;38;p3" descr="Google Shape;38;p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39;p3"/>
          <p:cNvSpPr/>
          <p:nvPr/>
        </p:nvSpPr>
        <p:spPr>
          <a:xfrm>
            <a:off x="7196666" y="6589714"/>
            <a:ext cx="4175055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1;p4"/>
          <p:cNvGrpSpPr/>
          <p:nvPr/>
        </p:nvGrpSpPr>
        <p:grpSpPr>
          <a:xfrm>
            <a:off x="0" y="0"/>
            <a:ext cx="12192000" cy="6858002"/>
            <a:chOff x="0" y="0"/>
            <a:chExt cx="12192000" cy="6858001"/>
          </a:xfrm>
        </p:grpSpPr>
        <p:pic>
          <p:nvPicPr>
            <p:cNvPr id="45" name="Google Shape;42;p4" descr="Google Shape;42;p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10139" y="1"/>
              <a:ext cx="10281861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Google Shape;43;p4"/>
            <p:cNvSpPr/>
            <p:nvPr/>
          </p:nvSpPr>
          <p:spPr>
            <a:xfrm>
              <a:off x="0" y="0"/>
              <a:ext cx="12192000" cy="6858002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20000">
                  <a:srgbClr val="FFFFFF"/>
                </a:gs>
                <a:gs pos="100000">
                  <a:srgbClr val="FFFFFF">
                    <a:alpha val="8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</a:p>
          </p:txBody>
        </p:sp>
      </p:grpSp>
      <p:sp>
        <p:nvSpPr>
          <p:cNvPr id="48" name="Google Shape;44;p4"/>
          <p:cNvSpPr/>
          <p:nvPr/>
        </p:nvSpPr>
        <p:spPr>
          <a:xfrm>
            <a:off x="1131347" y="6589712"/>
            <a:ext cx="3863988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Title Text"/>
          <p:cNvSpPr txBox="1"/>
          <p:nvPr>
            <p:ph type="title"/>
          </p:nvPr>
        </p:nvSpPr>
        <p:spPr>
          <a:xfrm>
            <a:off x="4182769" y="2656103"/>
            <a:ext cx="7171033" cy="701733"/>
          </a:xfrm>
          <a:prstGeom prst="rect">
            <a:avLst/>
          </a:prstGeom>
        </p:spPr>
        <p:txBody>
          <a:bodyPr anchor="b"/>
          <a:lstStyle>
            <a:lvl1pPr algn="l"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4182769" y="3766089"/>
            <a:ext cx="7171033" cy="313934"/>
          </a:xfrm>
          <a:prstGeom prst="rect">
            <a:avLst/>
          </a:prstGeom>
        </p:spPr>
        <p:txBody>
          <a:bodyPr/>
          <a:lstStyle>
            <a:lvl1pPr marL="355600" indent="-304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355600" indent="50800">
              <a:buClrTx/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Google Shape;50;p4"/>
          <p:cNvSpPr/>
          <p:nvPr/>
        </p:nvSpPr>
        <p:spPr>
          <a:xfrm>
            <a:off x="4238811" y="3561961"/>
            <a:ext cx="2123115" cy="2"/>
          </a:xfrm>
          <a:prstGeom prst="line">
            <a:avLst/>
          </a:prstGeom>
          <a:ln w="31750">
            <a:solidFill>
              <a:srgbClr val="FCA90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2" name="Google Shape;51;p4" descr="Google Shape;51;p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7972" y="2299018"/>
            <a:ext cx="2337619" cy="19554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Google Shape;52;p4"/>
          <p:cNvGrpSpPr/>
          <p:nvPr/>
        </p:nvGrpSpPr>
        <p:grpSpPr>
          <a:xfrm>
            <a:off x="8196638" y="5903297"/>
            <a:ext cx="3175086" cy="471714"/>
            <a:chOff x="0" y="0"/>
            <a:chExt cx="3175084" cy="471713"/>
          </a:xfrm>
        </p:grpSpPr>
        <p:pic>
          <p:nvPicPr>
            <p:cNvPr id="53" name="Google Shape;53;p4" descr="Google Shape;53;p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-1"/>
              <a:ext cx="469533" cy="4717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Google Shape;54;p4" descr="Google Shape;54;p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1383" y="74677"/>
              <a:ext cx="1312129" cy="32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Google Shape;55;p4" descr="Google Shape;55;p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85363" y="74677"/>
              <a:ext cx="525792" cy="3223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Google Shape;56;p4" descr="Google Shape;56;p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13007" y="77105"/>
              <a:ext cx="562077" cy="317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8" name="Google Shape;57;p4" descr="Google Shape;57;p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Google Shape;58;p4"/>
          <p:cNvSpPr/>
          <p:nvPr/>
        </p:nvSpPr>
        <p:spPr>
          <a:xfrm>
            <a:off x="7196666" y="6589714"/>
            <a:ext cx="4175055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478223" y="6405252"/>
            <a:ext cx="273615" cy="269199"/>
          </a:xfrm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838200" y="1450666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9" name="Google Shape;64;p5" descr="Google Shape;64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Google Shape;65;p5" descr="Google Shape;65;p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Google Shape;66;p5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3600"/>
            </a:lvl1pPr>
          </a:lstStyle>
          <a:p>
            <a:pPr/>
            <a:r>
              <a:t>Title Text</a:t>
            </a:r>
          </a:p>
        </p:txBody>
      </p:sp>
      <p:pic>
        <p:nvPicPr>
          <p:cNvPr id="80" name="Google Shape;72;p6" descr="Google Shape;72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Google Shape;73;p6" descr="Google Shape;73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Google Shape;74;p6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384504" y="376235"/>
            <a:ext cx="3674916" cy="954110"/>
          </a:xfrm>
          <a:prstGeom prst="rect">
            <a:avLst/>
          </a:prstGeom>
        </p:spPr>
        <p:txBody>
          <a:bodyPr anchor="t"/>
          <a:lstStyle>
            <a:lvl1pPr algn="r">
              <a:lnSpc>
                <a:spcPct val="100000"/>
              </a:lnSpc>
              <a:defRPr sz="2800"/>
            </a:lvl1pPr>
          </a:lstStyle>
          <a:p>
            <a:pPr/>
            <a:r>
              <a:t>Title Text</a:t>
            </a:r>
          </a:p>
        </p:txBody>
      </p:sp>
      <p:pic>
        <p:nvPicPr>
          <p:cNvPr id="91" name="Google Shape;80;p7" descr="Google Shape;80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Google Shape;81;p7" descr="Google Shape;81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Google Shape;82;p7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384506" y="2055934"/>
            <a:ext cx="3598344" cy="258534"/>
          </a:xfrm>
          <a:prstGeom prst="rect">
            <a:avLst/>
          </a:prstGeom>
        </p:spPr>
        <p:txBody>
          <a:bodyPr/>
          <a:lstStyle>
            <a:lvl1pPr marL="0" indent="228600" algn="r">
              <a:spcBef>
                <a:spcPts val="0"/>
              </a:spcBef>
              <a:buClrTx/>
              <a:buSzTx/>
              <a:buFontTx/>
              <a:buNone/>
              <a:defRPr b="1" sz="1200">
                <a:latin typeface="Roboto"/>
                <a:ea typeface="Roboto"/>
                <a:cs typeface="Roboto"/>
                <a:sym typeface="Roboto"/>
              </a:defRPr>
            </a:lvl1pPr>
            <a:lvl2pPr marL="0" indent="228600" algn="r">
              <a:spcBef>
                <a:spcPts val="0"/>
              </a:spcBef>
              <a:buClrTx/>
              <a:buSzTx/>
              <a:buFontTx/>
              <a:buNone/>
              <a:defRPr b="1" sz="1200">
                <a:latin typeface="Roboto"/>
                <a:ea typeface="Roboto"/>
                <a:cs typeface="Roboto"/>
                <a:sym typeface="Roboto"/>
              </a:defRPr>
            </a:lvl2pPr>
            <a:lvl3pPr marL="0" indent="228600" algn="r">
              <a:spcBef>
                <a:spcPts val="0"/>
              </a:spcBef>
              <a:buClrTx/>
              <a:buSzTx/>
              <a:buFontTx/>
              <a:buNone/>
              <a:defRPr b="1" sz="1200">
                <a:latin typeface="Roboto"/>
                <a:ea typeface="Roboto"/>
                <a:cs typeface="Roboto"/>
                <a:sym typeface="Roboto"/>
              </a:defRPr>
            </a:lvl3pPr>
            <a:lvl4pPr marL="0" indent="228600" algn="r">
              <a:spcBef>
                <a:spcPts val="0"/>
              </a:spcBef>
              <a:buClrTx/>
              <a:buSzTx/>
              <a:buFontTx/>
              <a:buNone/>
              <a:defRPr b="1" sz="1200">
                <a:latin typeface="Roboto"/>
                <a:ea typeface="Roboto"/>
                <a:cs typeface="Roboto"/>
                <a:sym typeface="Roboto"/>
              </a:defRPr>
            </a:lvl4pPr>
            <a:lvl5pPr marL="0" indent="228600" algn="r">
              <a:spcBef>
                <a:spcPts val="0"/>
              </a:spcBef>
              <a:buClrTx/>
              <a:buSzTx/>
              <a:buFontTx/>
              <a:buNone/>
              <a:defRPr b="1" sz="1200"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85;p7"/>
          <p:cNvSpPr txBox="1"/>
          <p:nvPr>
            <p:ph type="body" sz="quarter" idx="21"/>
          </p:nvPr>
        </p:nvSpPr>
        <p:spPr>
          <a:xfrm>
            <a:off x="384506" y="2517219"/>
            <a:ext cx="3598344" cy="258532"/>
          </a:xfrm>
          <a:prstGeom prst="rect">
            <a:avLst/>
          </a:prstGeom>
        </p:spPr>
        <p:txBody>
          <a:bodyPr/>
          <a:lstStyle/>
          <a:p>
            <a:pPr marL="182880" indent="-162560" defTabSz="365760">
              <a:spcBef>
                <a:spcPts val="400"/>
              </a:spcBef>
              <a:buClr>
                <a:srgbClr val="000000"/>
              </a:buClr>
              <a:buSzPts val="1100"/>
              <a:defRPr sz="1120">
                <a:solidFill>
                  <a:srgbClr val="000000"/>
                </a:solidFill>
              </a:defRPr>
            </a:pPr>
          </a:p>
        </p:txBody>
      </p:sp>
      <p:sp>
        <p:nvSpPr>
          <p:cNvPr id="96" name="Google Shape;86;p7"/>
          <p:cNvSpPr txBox="1"/>
          <p:nvPr>
            <p:ph type="body" sz="quarter" idx="22"/>
          </p:nvPr>
        </p:nvSpPr>
        <p:spPr>
          <a:xfrm>
            <a:off x="5286645" y="379828"/>
            <a:ext cx="4318931" cy="286232"/>
          </a:xfrm>
          <a:prstGeom prst="rect">
            <a:avLst/>
          </a:prstGeom>
        </p:spPr>
        <p:txBody>
          <a:bodyPr/>
          <a:lstStyle/>
          <a:p>
            <a:pPr marL="219455" indent="-195071" defTabSz="438911">
              <a:spcBef>
                <a:spcPts val="400"/>
              </a:spcBef>
              <a:buClr>
                <a:srgbClr val="000000"/>
              </a:buClr>
              <a:buSzPts val="1300"/>
              <a:defRPr sz="1344">
                <a:solidFill>
                  <a:srgbClr val="000000"/>
                </a:solidFill>
              </a:defRPr>
            </a:pPr>
          </a:p>
        </p:txBody>
      </p:sp>
      <p:sp>
        <p:nvSpPr>
          <p:cNvPr id="97" name="Google Shape;87;p7"/>
          <p:cNvSpPr txBox="1"/>
          <p:nvPr>
            <p:ph type="body" sz="quarter" idx="23"/>
          </p:nvPr>
        </p:nvSpPr>
        <p:spPr>
          <a:xfrm>
            <a:off x="5286645" y="617163"/>
            <a:ext cx="4318931" cy="258532"/>
          </a:xfrm>
          <a:prstGeom prst="rect">
            <a:avLst/>
          </a:prstGeom>
        </p:spPr>
        <p:txBody>
          <a:bodyPr/>
          <a:lstStyle/>
          <a:p>
            <a:pPr marL="182880" indent="-162560" defTabSz="365760">
              <a:spcBef>
                <a:spcPts val="400"/>
              </a:spcBef>
              <a:buClr>
                <a:srgbClr val="000000"/>
              </a:buClr>
              <a:buSzPts val="1100"/>
              <a:defRPr sz="1120">
                <a:solidFill>
                  <a:srgbClr val="000000"/>
                </a:solidFill>
              </a:defRPr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xfrm>
            <a:off x="838200" y="365125"/>
            <a:ext cx="9548674" cy="64633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half" idx="1"/>
          </p:nvPr>
        </p:nvSpPr>
        <p:spPr>
          <a:xfrm>
            <a:off x="838200" y="1892300"/>
            <a:ext cx="4742549" cy="4074804"/>
          </a:xfrm>
          <a:prstGeom prst="rect">
            <a:avLst/>
          </a:prstGeom>
        </p:spPr>
        <p:txBody>
          <a:bodyPr/>
          <a:lstStyle>
            <a:lvl1pPr indent="-330200">
              <a:buSzPts val="1600"/>
              <a:defRPr sz="1600"/>
            </a:lvl1pPr>
            <a:lvl2pPr marL="959757" indent="-362857">
              <a:buSzPts val="1600"/>
              <a:defRPr sz="1600"/>
            </a:lvl2pPr>
            <a:lvl3pPr marL="1473200" indent="-406400">
              <a:buSzPts val="1600"/>
              <a:defRPr sz="1600"/>
            </a:lvl3pPr>
            <a:lvl4pPr marL="1964458" indent="-434108">
              <a:buSzPts val="1600"/>
              <a:defRPr sz="1600"/>
            </a:lvl4pPr>
            <a:lvl5pPr marL="2421658" indent="-434108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7" name="Google Shape;93;p8" descr="Google Shape;93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Google Shape;94;p8"/>
          <p:cNvSpPr txBox="1"/>
          <p:nvPr>
            <p:ph type="body" sz="quarter" idx="21"/>
          </p:nvPr>
        </p:nvSpPr>
        <p:spPr>
          <a:xfrm>
            <a:off x="838199" y="928615"/>
            <a:ext cx="9548677" cy="363806"/>
          </a:xfrm>
          <a:prstGeom prst="rect">
            <a:avLst/>
          </a:prstGeom>
        </p:spPr>
        <p:txBody>
          <a:bodyPr/>
          <a:lstStyle/>
          <a:p>
            <a:pPr marL="306324" indent="-272288" defTabSz="612648">
              <a:spcBef>
                <a:spcPts val="600"/>
              </a:spcBef>
              <a:buClr>
                <a:srgbClr val="000000"/>
              </a:buClr>
              <a:buSzPts val="1800"/>
              <a:defRPr sz="1876">
                <a:solidFill>
                  <a:srgbClr val="000000"/>
                </a:solidFill>
              </a:defRPr>
            </a:pPr>
          </a:p>
        </p:txBody>
      </p:sp>
      <p:sp>
        <p:nvSpPr>
          <p:cNvPr id="109" name="Google Shape;95;p8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10" name="Google Shape;96;p8" descr="Google Shape;96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gradFill flip="none" rotWithShape="1">
          <a:gsLst>
            <a:gs pos="0">
              <a:srgbClr val="FFFFFF"/>
            </a:gs>
            <a:gs pos="100000">
              <a:schemeClr val="accent3">
                <a:lumOff val="19878"/>
              </a:schemeClr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/>
          <p:nvPr>
            <p:ph type="title"/>
          </p:nvPr>
        </p:nvSpPr>
        <p:spPr>
          <a:xfrm>
            <a:off x="2636666" y="3159051"/>
            <a:ext cx="6905967" cy="702735"/>
          </a:xfrm>
          <a:prstGeom prst="rect">
            <a:avLst/>
          </a:prstGeom>
          <a:gradFill>
            <a:gsLst>
              <a:gs pos="0">
                <a:srgbClr val="2D75B6"/>
              </a:gs>
              <a:gs pos="100000">
                <a:srgbClr val="119D96"/>
              </a:gs>
            </a:gsLst>
            <a:lin ang="18900000"/>
          </a:gra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F2F2F2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2636666" y="4063015"/>
            <a:ext cx="6905967" cy="764677"/>
          </a:xfrm>
          <a:prstGeom prst="rect">
            <a:avLst/>
          </a:prstGeom>
        </p:spPr>
        <p:txBody>
          <a:bodyPr/>
          <a:lstStyle>
            <a:lvl1pPr marL="0" indent="228600" algn="ctr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228600" algn="ctr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228600" algn="ctr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228600" algn="ctr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228600" algn="ctr">
              <a:buClrTx/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0" name="Google Shape;104;p9" descr="Google Shape;104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3685" y="2167615"/>
            <a:ext cx="944629" cy="790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oogle Shape;105;p9" descr="Google Shape;105;p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106;p9"/>
          <p:cNvSpPr/>
          <p:nvPr/>
        </p:nvSpPr>
        <p:spPr>
          <a:xfrm>
            <a:off x="1131347" y="6570661"/>
            <a:ext cx="386398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107;p9"/>
          <p:cNvSpPr/>
          <p:nvPr/>
        </p:nvSpPr>
        <p:spPr>
          <a:xfrm>
            <a:off x="7196666" y="6570660"/>
            <a:ext cx="4161898" cy="1"/>
          </a:xfrm>
          <a:prstGeom prst="line">
            <a:avLst/>
          </a:prstGeom>
          <a:ln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9;p10"/>
          <p:cNvSpPr/>
          <p:nvPr/>
        </p:nvSpPr>
        <p:spPr>
          <a:xfrm>
            <a:off x="-2" y="0"/>
            <a:ext cx="4084112" cy="6858000"/>
          </a:xfrm>
          <a:prstGeom prst="rect">
            <a:avLst/>
          </a:prstGeom>
          <a:gradFill>
            <a:gsLst>
              <a:gs pos="0">
                <a:srgbClr val="2D75B6"/>
              </a:gs>
              <a:gs pos="100000">
                <a:srgbClr val="4AB9C4"/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sp>
        <p:nvSpPr>
          <p:cNvPr id="132" name="Google Shape;110;p10"/>
          <p:cNvSpPr/>
          <p:nvPr/>
        </p:nvSpPr>
        <p:spPr>
          <a:xfrm flipH="1">
            <a:off x="4084108" y="0"/>
            <a:ext cx="1" cy="6858000"/>
          </a:xfrm>
          <a:prstGeom prst="line">
            <a:avLst/>
          </a:prstGeom>
          <a:ln w="31750"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609600" y="316943"/>
            <a:ext cx="3154534" cy="867930"/>
          </a:xfrm>
          <a:prstGeom prst="rect">
            <a:avLst/>
          </a:prstGeom>
        </p:spPr>
        <p:txBody>
          <a:bodyPr anchor="t"/>
          <a:lstStyle>
            <a:lvl1pPr algn="l">
              <a:defRPr b="1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609600" y="1501815"/>
            <a:ext cx="3154534" cy="4351340"/>
          </a:xfrm>
          <a:prstGeom prst="rect">
            <a:avLst/>
          </a:prstGeom>
        </p:spPr>
        <p:txBody>
          <a:bodyPr/>
          <a:lstStyle>
            <a:lvl1pPr indent="-342900">
              <a:buClr>
                <a:srgbClr val="000000"/>
              </a:buClr>
              <a:buSzPts val="1800"/>
              <a:defRPr sz="1800">
                <a:solidFill>
                  <a:srgbClr val="000000"/>
                </a:solidFill>
              </a:defRPr>
            </a:lvl1pPr>
            <a:lvl2pPr marL="955675" indent="-371475">
              <a:buClr>
                <a:srgbClr val="000000"/>
              </a:buClr>
              <a:buSzPts val="1800"/>
              <a:defRPr sz="1800">
                <a:solidFill>
                  <a:srgbClr val="000000"/>
                </a:solidFill>
              </a:defRPr>
            </a:lvl2pPr>
            <a:lvl3pPr marL="1462314" indent="-408214">
              <a:buClr>
                <a:srgbClr val="000000"/>
              </a:buClr>
              <a:buSzPts val="1800"/>
              <a:defRPr sz="1800">
                <a:solidFill>
                  <a:srgbClr val="000000"/>
                </a:solidFill>
              </a:defRPr>
            </a:lvl3pPr>
            <a:lvl4pPr marL="1981200" indent="-457200">
              <a:buClr>
                <a:srgbClr val="000000"/>
              </a:buClr>
              <a:buSzPts val="1800"/>
              <a:defRPr sz="1800">
                <a:solidFill>
                  <a:srgbClr val="000000"/>
                </a:solidFill>
              </a:defRPr>
            </a:lvl4pPr>
            <a:lvl5pPr marL="2438400" indent="-457200">
              <a:buClr>
                <a:srgbClr val="000000"/>
              </a:buClr>
              <a:buSzPts val="1800"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115;p10"/>
          <p:cNvSpPr/>
          <p:nvPr/>
        </p:nvSpPr>
        <p:spPr>
          <a:xfrm>
            <a:off x="369903" y="338153"/>
            <a:ext cx="239697" cy="23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</a:p>
        </p:txBody>
      </p:sp>
      <p:pic>
        <p:nvPicPr>
          <p:cNvPr id="136" name="Google Shape;116;p10" descr="Google Shape;116;p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8800" y="365125"/>
            <a:ext cx="635000" cy="531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17;p10"/>
          <p:cNvSpPr txBox="1"/>
          <p:nvPr>
            <p:ph type="body" sz="half" idx="21"/>
          </p:nvPr>
        </p:nvSpPr>
        <p:spPr>
          <a:xfrm>
            <a:off x="4453999" y="338093"/>
            <a:ext cx="6097803" cy="3568803"/>
          </a:xfrm>
          <a:prstGeom prst="rect">
            <a:avLst/>
          </a:prstGeom>
        </p:spPr>
        <p:txBody>
          <a:bodyPr/>
          <a:lstStyle/>
          <a:p>
            <a: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pPr>
          </a:p>
        </p:txBody>
      </p:sp>
      <p:pic>
        <p:nvPicPr>
          <p:cNvPr id="138" name="Google Shape;118;p10" descr="Google Shape;118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19;p10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916667"/>
            <a:ext cx="10515600" cy="57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pic>
        <p:nvPicPr>
          <p:cNvPr id="3" name="Google Shape;147;p13" descr="Google Shape;147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7138" y="267988"/>
            <a:ext cx="577724" cy="48328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776484"/>
            <a:ext cx="10515600" cy="414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Google Shape;149;p13" descr="Google Shape;149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946" y="6061521"/>
            <a:ext cx="636605" cy="58965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Google Shape;150;p13"/>
          <p:cNvSpPr/>
          <p:nvPr/>
        </p:nvSpPr>
        <p:spPr>
          <a:xfrm>
            <a:off x="1131347" y="6575993"/>
            <a:ext cx="10129423" cy="1"/>
          </a:xfrm>
          <a:prstGeom prst="line">
            <a:avLst/>
          </a:prstGeom>
          <a:ln>
            <a:solidFill>
              <a:schemeClr val="accent3">
                <a:lumOff val="19878"/>
              </a:scheme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478223" y="6404313"/>
            <a:ext cx="273615" cy="269199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ctr">
              <a:defRPr sz="1200">
                <a:solidFill>
                  <a:srgbClr val="365CAA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3F3F3F"/>
          </a:solidFill>
          <a:uFillTx/>
          <a:latin typeface="Roboto Black"/>
          <a:ea typeface="Roboto Black"/>
          <a:cs typeface="Roboto Black"/>
          <a:sym typeface="Roboto Black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1pPr>
      <a:lvl2pPr marL="9525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2pPr>
      <a:lvl3pPr marL="1454150" marR="0" indent="-412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3pPr>
      <a:lvl4pPr marL="1964870" marR="0" indent="-453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4pPr>
      <a:lvl5pPr marL="2422070" marR="0" indent="-45357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5pPr>
      <a:lvl6pPr marL="27813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6pPr>
      <a:lvl7pPr marL="32385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7pPr>
      <a:lvl8pPr marL="36957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8pPr>
      <a:lvl9pPr marL="41529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3F3F3F"/>
        </a:buClr>
        <a:buSzPts val="2000"/>
        <a:buFont typeface="Arial"/>
        <a:buChar char="•"/>
        <a:tabLst/>
        <a:defRPr b="0" baseline="0" cap="none" i="0" spc="0" strike="noStrike" sz="2000" u="none">
          <a:solidFill>
            <a:srgbClr val="3F3F3F"/>
          </a:solidFill>
          <a:uFillTx/>
          <a:latin typeface="Roboto Light"/>
          <a:ea typeface="Roboto Light"/>
          <a:cs typeface="Roboto Light"/>
          <a:sym typeface="Roboto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cbi.nlm.nih.gov/pmc/articles/PMC4256233/" TargetMode="External"/><Relationship Id="rId3" Type="http://schemas.openxmlformats.org/officeDocument/2006/relationships/hyperlink" Target="https://arxiv.org/abs/1505.04597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72;p21"/>
          <p:cNvSpPr txBox="1"/>
          <p:nvPr/>
        </p:nvSpPr>
        <p:spPr>
          <a:xfrm>
            <a:off x="5041057" y="6410661"/>
            <a:ext cx="2109886" cy="25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1100">
                <a:solidFill>
                  <a:srgbClr val="2D75B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https://pegasus.isi.edu</a:t>
            </a:r>
          </a:p>
        </p:txBody>
      </p:sp>
      <p:sp>
        <p:nvSpPr>
          <p:cNvPr id="263" name="Google Shape;270;p21"/>
          <p:cNvSpPr txBox="1"/>
          <p:nvPr>
            <p:ph type="title"/>
          </p:nvPr>
        </p:nvSpPr>
        <p:spPr>
          <a:xfrm>
            <a:off x="1059343" y="3237232"/>
            <a:ext cx="10403200" cy="701733"/>
          </a:xfrm>
          <a:prstGeom prst="rect">
            <a:avLst/>
          </a:prstGeom>
        </p:spPr>
        <p:txBody>
          <a:bodyPr/>
          <a:lstStyle>
            <a:lvl1pPr defTabSz="557783">
              <a:defRPr b="1" sz="2600"/>
            </a:lvl1pPr>
          </a:lstStyle>
          <a:p>
            <a:pPr/>
            <a:r>
              <a:t>WORKFLOW FOR LUNG IMAGE SEGMENTATION USING U-NET</a:t>
            </a:r>
          </a:p>
        </p:txBody>
      </p:sp>
      <p:sp>
        <p:nvSpPr>
          <p:cNvPr id="264" name="Google Shape;271;p21"/>
          <p:cNvSpPr txBox="1"/>
          <p:nvPr>
            <p:ph type="body" sz="quarter" idx="1"/>
          </p:nvPr>
        </p:nvSpPr>
        <p:spPr>
          <a:xfrm>
            <a:off x="1059342" y="4168697"/>
            <a:ext cx="9608658" cy="313934"/>
          </a:xfrm>
          <a:prstGeom prst="rect">
            <a:avLst/>
          </a:prstGeom>
        </p:spPr>
        <p:txBody>
          <a:bodyPr/>
          <a:lstStyle>
            <a:lvl1pPr marL="0" indent="0" defTabSz="868680">
              <a:spcBef>
                <a:spcPts val="0"/>
              </a:spcBef>
              <a:defRPr sz="1500"/>
            </a:lvl1pPr>
          </a:lstStyle>
          <a:p>
            <a:pPr/>
            <a:r>
              <a:t>A workflow to implement U-Net architecture, for segmenting lung Images, using Pegasus API</a:t>
            </a:r>
          </a:p>
        </p:txBody>
      </p:sp>
      <p:sp>
        <p:nvSpPr>
          <p:cNvPr id="265" name="Google Shape;273;p21"/>
          <p:cNvSpPr txBox="1"/>
          <p:nvPr>
            <p:ph type="sldNum" sz="quarter" idx="4294967295"/>
          </p:nvPr>
        </p:nvSpPr>
        <p:spPr>
          <a:xfrm>
            <a:off x="11520601" y="6404311"/>
            <a:ext cx="188857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88;p23"/>
          <p:cNvGrpSpPr/>
          <p:nvPr/>
        </p:nvGrpSpPr>
        <p:grpSpPr>
          <a:xfrm>
            <a:off x="5029200" y="6393431"/>
            <a:ext cx="2133600" cy="365127"/>
            <a:chOff x="0" y="0"/>
            <a:chExt cx="2133600" cy="365126"/>
          </a:xfrm>
        </p:grpSpPr>
        <p:sp>
          <p:nvSpPr>
            <p:cNvPr id="267" name="Rectangle"/>
            <p:cNvSpPr/>
            <p:nvPr/>
          </p:nvSpPr>
          <p:spPr>
            <a:xfrm>
              <a:off x="0" y="-1"/>
              <a:ext cx="2133600" cy="3651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2D75B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</a:p>
          </p:txBody>
        </p:sp>
        <p:sp>
          <p:nvSpPr>
            <p:cNvPr id="268" name="https://pegasus.isi.edu"/>
            <p:cNvSpPr txBox="1"/>
            <p:nvPr/>
          </p:nvSpPr>
          <p:spPr>
            <a:xfrm>
              <a:off x="45723" y="54312"/>
              <a:ext cx="2042152" cy="256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100">
                  <a:solidFill>
                    <a:srgbClr val="2D75B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https://pegasus.isi.edu</a:t>
              </a:r>
            </a:p>
          </p:txBody>
        </p:sp>
      </p:grpSp>
      <p:sp>
        <p:nvSpPr>
          <p:cNvPr id="270" name="Google Shape;286;p23"/>
          <p:cNvSpPr txBox="1"/>
          <p:nvPr>
            <p:ph type="title"/>
          </p:nvPr>
        </p:nvSpPr>
        <p:spPr>
          <a:xfrm>
            <a:off x="838199" y="365125"/>
            <a:ext cx="9548677" cy="646331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Dataset and Algorithm</a:t>
            </a:r>
          </a:p>
        </p:txBody>
      </p:sp>
      <p:sp>
        <p:nvSpPr>
          <p:cNvPr id="271" name="Google Shape;287;p23"/>
          <p:cNvSpPr txBox="1"/>
          <p:nvPr>
            <p:ph type="body" idx="1"/>
          </p:nvPr>
        </p:nvSpPr>
        <p:spPr>
          <a:xfrm>
            <a:off x="838200" y="1450666"/>
            <a:ext cx="10515600" cy="4351338"/>
          </a:xfrm>
          <a:prstGeom prst="rect">
            <a:avLst/>
          </a:prstGeom>
        </p:spPr>
        <p:txBody>
          <a:bodyPr/>
          <a:lstStyle/>
          <a:p>
            <a:pPr marL="288036" indent="-185165" defTabSz="740662">
              <a:spcBef>
                <a:spcPts val="0"/>
              </a:spcBef>
              <a:buSzPts val="1600"/>
              <a:defRPr sz="1600"/>
            </a:pPr>
            <a:r>
              <a:t>Dataset is lung Image segmentation data from NCBI (National Center for Biotechnology Information)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https://www.ncbi.nlm.nih.gov/pmc/articles/PMC4256233/</a:t>
            </a:r>
            <a:r>
              <a:t> </a:t>
            </a:r>
          </a:p>
          <a:p>
            <a:pPr marL="288036" indent="-185165" defTabSz="740662">
              <a:spcBef>
                <a:spcPts val="0"/>
              </a:spcBef>
              <a:buSzPts val="1600"/>
              <a:defRPr sz="1600"/>
            </a:pP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Images - 662 Images and Masks (~ 4GB)</a:t>
            </a: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Using 100 images for the workflow</a:t>
            </a:r>
          </a:p>
          <a:p>
            <a:pPr marL="288036" indent="-185165" defTabSz="740662">
              <a:spcBef>
                <a:spcPts val="0"/>
              </a:spcBef>
              <a:buSzPts val="1600"/>
              <a:defRPr sz="1600"/>
            </a:pPr>
          </a:p>
          <a:p>
            <a:pPr marL="288036" indent="-185165" defTabSz="740662">
              <a:spcBef>
                <a:spcPts val="0"/>
              </a:spcBef>
              <a:buSzPts val="1600"/>
              <a:defRPr sz="1600"/>
            </a:pPr>
          </a:p>
          <a:p>
            <a:pPr marL="288036" indent="-185165" defTabSz="740662">
              <a:spcBef>
                <a:spcPts val="0"/>
              </a:spcBef>
              <a:buSzPts val="1600"/>
              <a:defRPr sz="1600"/>
            </a:pPr>
            <a:r>
              <a:t>Model - Keras implementation of U-Net architecture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https://arxiv.org/abs/1505.04597</a:t>
            </a:r>
            <a:r>
              <a:t> ). The architecture consists of</a:t>
            </a:r>
          </a:p>
          <a:p>
            <a:pPr marL="288036" indent="-185165" defTabSz="740662">
              <a:spcBef>
                <a:spcPts val="0"/>
              </a:spcBef>
              <a:buSzPts val="1600"/>
              <a:defRPr sz="1600"/>
            </a:pP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Contraction - Increase the “What” and reduces the “Where” (localization)</a:t>
            </a: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Expansion - Create high-resolution segmentation map (up-convolutions and concatenation with high-resolution features from contracting path)</a:t>
            </a: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Output segmentation map - number of classes</a:t>
            </a: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</a:p>
          <a:p>
            <a:pPr lvl="1" marL="956691" indent="-185165" defTabSz="740662">
              <a:spcBef>
                <a:spcPts val="0"/>
              </a:spcBef>
              <a:buSzPts val="1600"/>
              <a:defRPr sz="1600"/>
            </a:pPr>
            <a:r>
              <a:t>It outperforms a sliding-window convolutional network as it can be trained end-to-end from very few images unlike traditional CNNs.</a:t>
            </a:r>
          </a:p>
        </p:txBody>
      </p:sp>
      <p:sp>
        <p:nvSpPr>
          <p:cNvPr id="272" name="Google Shape;289;p23"/>
          <p:cNvSpPr txBox="1"/>
          <p:nvPr>
            <p:ph type="sldNum" sz="quarter" idx="4294967295"/>
          </p:nvPr>
        </p:nvSpPr>
        <p:spPr>
          <a:xfrm>
            <a:off x="11520601" y="6404311"/>
            <a:ext cx="188857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lide Number"/>
          <p:cNvSpPr txBox="1"/>
          <p:nvPr>
            <p:ph type="sldNum" sz="quarter" idx="4294967295"/>
          </p:nvPr>
        </p:nvSpPr>
        <p:spPr>
          <a:xfrm>
            <a:off x="11520601" y="6404311"/>
            <a:ext cx="188857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5" name="u-net-architecture.png" descr="u-net-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4798" y="435015"/>
            <a:ext cx="8651321" cy="5763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Lung Image Se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Lung Image Segmentation</a:t>
            </a:r>
          </a:p>
        </p:txBody>
      </p:sp>
      <p:pic>
        <p:nvPicPr>
          <p:cNvPr id="278" name="UNet-prediction.png" descr="UNet-predi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3646" y="1073745"/>
            <a:ext cx="9348568" cy="5584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96;p24"/>
          <p:cNvGrpSpPr/>
          <p:nvPr/>
        </p:nvGrpSpPr>
        <p:grpSpPr>
          <a:xfrm>
            <a:off x="5029200" y="6393431"/>
            <a:ext cx="2133600" cy="365127"/>
            <a:chOff x="0" y="0"/>
            <a:chExt cx="2133600" cy="365126"/>
          </a:xfrm>
        </p:grpSpPr>
        <p:sp>
          <p:nvSpPr>
            <p:cNvPr id="280" name="Rectangle"/>
            <p:cNvSpPr/>
            <p:nvPr/>
          </p:nvSpPr>
          <p:spPr>
            <a:xfrm>
              <a:off x="0" y="-1"/>
              <a:ext cx="2133600" cy="36512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>
                  <a:solidFill>
                    <a:srgbClr val="2D75B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pPr>
            </a:p>
          </p:txBody>
        </p:sp>
        <p:sp>
          <p:nvSpPr>
            <p:cNvPr id="281" name="https://pegasus.isi.edu"/>
            <p:cNvSpPr txBox="1"/>
            <p:nvPr/>
          </p:nvSpPr>
          <p:spPr>
            <a:xfrm>
              <a:off x="45723" y="54312"/>
              <a:ext cx="2042152" cy="256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100">
                  <a:solidFill>
                    <a:srgbClr val="2D75B6"/>
                  </a:solidFill>
                  <a:latin typeface="Roboto Light"/>
                  <a:ea typeface="Roboto Light"/>
                  <a:cs typeface="Roboto Light"/>
                  <a:sym typeface="Roboto Light"/>
                </a:defRPr>
              </a:lvl1pPr>
            </a:lstStyle>
            <a:p>
              <a:pPr/>
              <a:r>
                <a:t>https://pegasus.isi.edu</a:t>
              </a:r>
            </a:p>
          </p:txBody>
        </p:sp>
      </p:grpSp>
      <p:sp>
        <p:nvSpPr>
          <p:cNvPr id="283" name="Google Shape;294;p24"/>
          <p:cNvSpPr txBox="1"/>
          <p:nvPr>
            <p:ph type="title"/>
          </p:nvPr>
        </p:nvSpPr>
        <p:spPr>
          <a:xfrm>
            <a:off x="838199" y="365125"/>
            <a:ext cx="9548677" cy="646331"/>
          </a:xfrm>
          <a:prstGeom prst="rect">
            <a:avLst/>
          </a:prstGeom>
        </p:spPr>
        <p:txBody>
          <a:bodyPr/>
          <a:lstStyle/>
          <a:p>
            <a:pPr lvl="3">
              <a:lnSpc>
                <a:spcPct val="100000"/>
              </a:lnSpc>
              <a:defRPr b="1" sz="3600"/>
            </a:pPr>
            <a:r>
              <a:t>Workflow</a:t>
            </a:r>
          </a:p>
        </p:txBody>
      </p:sp>
      <p:sp>
        <p:nvSpPr>
          <p:cNvPr id="284" name="Google Shape;295;p24"/>
          <p:cNvSpPr txBox="1"/>
          <p:nvPr>
            <p:ph type="sldNum" sz="quarter" idx="4294967295"/>
          </p:nvPr>
        </p:nvSpPr>
        <p:spPr>
          <a:xfrm>
            <a:off x="11520601" y="6404311"/>
            <a:ext cx="188857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5" name="UNET-Workflow (1).jpg" descr="UNET-Workflow (1)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792" y="1354221"/>
            <a:ext cx="7013545" cy="487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ocker 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Docker Workflow</a:t>
            </a:r>
          </a:p>
        </p:txBody>
      </p:sp>
      <p:pic>
        <p:nvPicPr>
          <p:cNvPr id="288" name="Docker of UNET-Workflow.jpg" descr="Docker of UNET-Workflo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0442" y="1036322"/>
            <a:ext cx="8469236" cy="5356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Next Steps"/>
          <p:cNvSpPr txBox="1"/>
          <p:nvPr>
            <p:ph type="title"/>
          </p:nvPr>
        </p:nvSpPr>
        <p:spPr>
          <a:xfrm>
            <a:off x="838199" y="365125"/>
            <a:ext cx="9548676" cy="646331"/>
          </a:xfrm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Next Steps</a:t>
            </a:r>
          </a:p>
        </p:txBody>
      </p:sp>
      <p:sp>
        <p:nvSpPr>
          <p:cNvPr id="291" name="Slide Number"/>
          <p:cNvSpPr txBox="1"/>
          <p:nvPr>
            <p:ph type="sldNum" sz="quarter" idx="4294967295"/>
          </p:nvPr>
        </p:nvSpPr>
        <p:spPr>
          <a:xfrm>
            <a:off x="11520601" y="6404311"/>
            <a:ext cx="188857" cy="2691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Scaling up the dataset and run the workflow on OSG"/>
          <p:cNvSpPr txBox="1"/>
          <p:nvPr/>
        </p:nvSpPr>
        <p:spPr>
          <a:xfrm>
            <a:off x="536938" y="1265961"/>
            <a:ext cx="648776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57200" indent="-355600">
              <a:lnSpc>
                <a:spcPct val="90000"/>
              </a:lnSpc>
              <a:spcBef>
                <a:spcPts val="1000"/>
              </a:spcBef>
              <a:buClr>
                <a:srgbClr val="3F3F3F"/>
              </a:buClr>
              <a:buSzPts val="2000"/>
              <a:buFont typeface="Arial"/>
              <a:buChar char="•"/>
              <a:defRPr sz="2000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/>
            <a:r>
              <a:t>Scaling up the dataset and run the workflow on OSG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