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E38A22-4CF4-4B6D-8E2D-0920F6CA11D1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D109751-A0F7-4A2B-B14E-49AC0ED727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3501008"/>
            <a:ext cx="5176664" cy="24642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&lt;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514350" indent="-514350" algn="l">
              <a:buAutoNum type="arabicPeriod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일주일간 활동</a:t>
            </a: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요약</a:t>
            </a: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3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514350" indent="-514350" algn="l">
              <a:buAutoNum type="arabicPeriod"/>
            </a:pP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endParaRPr lang="ko-KR" altLang="en-US" sz="4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5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6087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05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일주일간 활동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r>
              <a:rPr lang="en-US" altLang="ko-KR" dirty="0" smtClean="0"/>
              <a:t>Python : </a:t>
            </a:r>
            <a:r>
              <a:rPr lang="ko-KR" altLang="en-US" dirty="0" err="1" smtClean="0"/>
              <a:t>팀프로젝트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Main flow</a:t>
            </a:r>
          </a:p>
          <a:p>
            <a:pPr lvl="1">
              <a:buFontTx/>
              <a:buChar char="-"/>
            </a:pPr>
            <a:r>
              <a:rPr lang="ko-KR" altLang="en-US" dirty="0"/>
              <a:t>기능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도서관 반납대출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액세스</a:t>
            </a:r>
            <a:endParaRPr lang="en-US" altLang="ko-KR" dirty="0"/>
          </a:p>
          <a:p>
            <a:pPr lvl="1">
              <a:buFont typeface="Symbol"/>
              <a:buChar char="Þ"/>
            </a:pPr>
            <a:r>
              <a:rPr lang="ko-KR" altLang="en-US" b="1" dirty="0"/>
              <a:t>인터페이스</a:t>
            </a:r>
            <a:r>
              <a:rPr lang="en-US" altLang="ko-KR" b="1" dirty="0"/>
              <a:t>,  </a:t>
            </a:r>
            <a:r>
              <a:rPr lang="ko-KR" altLang="en-US" b="1" dirty="0"/>
              <a:t>상속 </a:t>
            </a:r>
            <a:r>
              <a:rPr lang="ko-KR" altLang="en-US" b="1" dirty="0" smtClean="0"/>
              <a:t>활용법</a:t>
            </a:r>
            <a:endParaRPr lang="en-US" altLang="ko-KR" b="1" dirty="0" smtClean="0"/>
          </a:p>
          <a:p>
            <a:pPr marL="320040" lvl="1" indent="0">
              <a:buNone/>
            </a:pPr>
            <a:endParaRPr lang="en-US" altLang="ko-KR" b="1" dirty="0"/>
          </a:p>
          <a:p>
            <a:r>
              <a:rPr lang="ko-KR" altLang="en-US" dirty="0" smtClean="0"/>
              <a:t>이미지 인식해서 이미지에 있는 글자 텍스트로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바꾸는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pPr lvl="1">
              <a:buFont typeface="Symbol"/>
              <a:buChar char="Þ"/>
            </a:pP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pPr lvl="1">
              <a:buFont typeface="Symbol"/>
              <a:buChar char="Þ"/>
            </a:pPr>
            <a:endParaRPr lang="en-US" altLang="ko-KR" b="1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21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요약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/>
          <a:lstStyle/>
          <a:p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특별히 프로그래밍 되지 않은 상태에서 작업 수행할 수 있는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인공지능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(AI)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한 형태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동작 순서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미리 주어진 데이터로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학습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=&gt;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새로운 데이터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=&gt;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입력받은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데이터에서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특징 추출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찾음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20040" lvl="1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Ex)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사과사진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5000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학습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=&gt;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새로운 사과사진 줌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=&gt;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사과사진에서 특징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사과형태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찾음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=&gt;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사과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라고 나옴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0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요약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/>
          <a:lstStyle/>
          <a:p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분류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20040" lvl="1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학습 방법에 따라서 분류됨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95522"/>
              </p:ext>
            </p:extLst>
          </p:nvPr>
        </p:nvGraphicFramePr>
        <p:xfrm>
          <a:off x="1115616" y="2420888"/>
          <a:ext cx="7560840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736304"/>
                <a:gridCol w="27363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지도학습</a:t>
                      </a:r>
                      <a:endParaRPr lang="ko-KR" altLang="en-US" sz="28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비지도학습</a:t>
                      </a:r>
                      <a:endParaRPr lang="ko-KR" altLang="en-US" sz="28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강화학습</a:t>
                      </a:r>
                      <a:endParaRPr lang="en-US" altLang="ko-KR" sz="28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70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 주어지고 학습시킴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 주어지고 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주어지지 않음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만 주어짐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정답대신 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보상</a:t>
                      </a:r>
                      <a:r>
                        <a:rPr lang="en-US" altLang="ko-KR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주어짐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76117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환자 증상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</a:t>
                      </a:r>
                      <a:endParaRPr lang="en-US" altLang="ko-KR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아파트 정보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  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매매가격</a:t>
                      </a:r>
                      <a:endParaRPr lang="en-US" altLang="ko-KR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비슷한 뉴스끼리 묶어주는 서비스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스팸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메일 분류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군집화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유사한 항목 묶어서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기억하려는것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지도학습과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다른점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기계 자체가 스스로 학습함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과정중에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b="1" i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사람 개입 없이</a:t>
                      </a:r>
                      <a:r>
                        <a:rPr lang="en-US" altLang="ko-KR" b="1" i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i="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알파고</a:t>
                      </a:r>
                      <a:endParaRPr lang="en-US" altLang="ko-KR" b="0" i="0" baseline="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  <a:tr h="12012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691680" y="522920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78556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정답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7944" y="522920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67944" y="578556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정답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04248" y="522920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04248" y="5785560"/>
            <a:ext cx="10081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상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3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45720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구글에서</a:t>
            </a:r>
            <a:r>
              <a:rPr lang="ko-KR" altLang="en-US" b="1" dirty="0" smtClean="0"/>
              <a:t> 공개한 </a:t>
            </a:r>
            <a:r>
              <a:rPr lang="ko-KR" altLang="en-US" b="1" dirty="0" err="1" smtClean="0"/>
              <a:t>머신러닝에</a:t>
            </a:r>
            <a:r>
              <a:rPr lang="ko-KR" altLang="en-US" b="1" dirty="0" smtClean="0"/>
              <a:t> 활용하기 위해 개발된 </a:t>
            </a:r>
            <a:r>
              <a:rPr lang="ko-KR" altLang="en-US" b="1" dirty="0" err="1" smtClean="0"/>
              <a:t>오픈소스</a:t>
            </a:r>
            <a:r>
              <a:rPr lang="ko-KR" altLang="en-US" b="1" dirty="0" smtClean="0"/>
              <a:t> 소프트웨어 라이브러리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MNIST </a:t>
            </a:r>
            <a:r>
              <a:rPr lang="ko-KR" altLang="en-US" b="1" dirty="0" err="1" smtClean="0"/>
              <a:t>데이터셋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000" dirty="0" smtClean="0"/>
              <a:t>   - MNIST: </a:t>
            </a:r>
            <a:r>
              <a:rPr lang="ko-KR" altLang="en-US" sz="2000" dirty="0" smtClean="0"/>
              <a:t>손으로 쓰여진 숫자이미지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이미지에 대한 정보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라벨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포함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=&gt; </a:t>
            </a:r>
            <a:r>
              <a:rPr lang="ko-KR" altLang="en-US" sz="2000" dirty="0" smtClean="0"/>
              <a:t>각 이미지에 대한 라벨 </a:t>
            </a:r>
            <a:r>
              <a:rPr lang="en-US" altLang="ko-KR" sz="2000" dirty="0" smtClean="0"/>
              <a:t>= 5, 0, 4, 1</a:t>
            </a:r>
            <a:endParaRPr lang="en-US" altLang="ko-KR" sz="2000" dirty="0"/>
          </a:p>
          <a:p>
            <a:r>
              <a:rPr lang="en-US" altLang="ko-KR" b="1" dirty="0" smtClean="0"/>
              <a:t>MNIST </a:t>
            </a:r>
            <a:r>
              <a:rPr lang="ko-KR" altLang="en-US" b="1" dirty="0" smtClean="0"/>
              <a:t>실습으로 하는 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이미지 보고 어떤 숫자인지 예측하는 모델 훈련시키는 </a:t>
            </a:r>
            <a:r>
              <a:rPr lang="ko-KR" altLang="en-US" dirty="0" smtClean="0"/>
              <a:t>작업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97" y="3573016"/>
            <a:ext cx="450915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-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/>
              <a:t>MNIST </a:t>
            </a:r>
            <a:r>
              <a:rPr lang="ko-KR" altLang="en-US" b="1" dirty="0" err="1" smtClean="0"/>
              <a:t>데이터셋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988840"/>
            <a:ext cx="686917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60212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60,000</a:t>
            </a:r>
            <a:r>
              <a:rPr lang="ko-KR" altLang="en-US" sz="2400" b="1" dirty="0" smtClean="0"/>
              <a:t>개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36096" y="6252120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259631" y="625212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0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-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4572000"/>
          </a:xfrm>
        </p:spPr>
        <p:txBody>
          <a:bodyPr/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 회귀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000" dirty="0" smtClean="0"/>
              <a:t>    - </a:t>
            </a:r>
            <a:r>
              <a:rPr lang="ko-KR" altLang="en-US" sz="2000" dirty="0" smtClean="0"/>
              <a:t>학습 </a:t>
            </a:r>
            <a:r>
              <a:rPr lang="ko-KR" altLang="en-US" sz="2000" dirty="0" err="1" smtClean="0"/>
              <a:t>방법중</a:t>
            </a:r>
            <a:r>
              <a:rPr lang="ko-KR" altLang="en-US" sz="2000" dirty="0" smtClean="0"/>
              <a:t> 하나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2000" b="1" dirty="0" err="1" smtClean="0"/>
              <a:t>판단해야되는</a:t>
            </a:r>
            <a:r>
              <a:rPr lang="ko-KR" altLang="en-US" sz="2000" b="1" dirty="0" smtClean="0"/>
              <a:t> 값</a:t>
            </a:r>
            <a:r>
              <a:rPr lang="ko-KR" altLang="en-US" sz="2000" dirty="0" smtClean="0"/>
              <a:t>이 </a:t>
            </a:r>
            <a:r>
              <a:rPr lang="ko-KR" altLang="en-US" sz="2000" b="1" dirty="0" smtClean="0"/>
              <a:t>여러 </a:t>
            </a:r>
            <a:r>
              <a:rPr lang="ko-KR" altLang="en-US" sz="2000" b="1" dirty="0" err="1" smtClean="0"/>
              <a:t>항목중에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하나일 확률을 계산하고자 할 때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유용함</a:t>
            </a:r>
            <a:r>
              <a:rPr lang="en-US" altLang="ko-KR" sz="2000" dirty="0" smtClean="0"/>
              <a:t>.</a:t>
            </a:r>
          </a:p>
          <a:p>
            <a:r>
              <a:rPr lang="ko-KR" altLang="en-US" b="1" dirty="0" smtClean="0"/>
              <a:t>단계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입력한 데이터가 각 클래스에 속한다는 증거를 수치적으로 계산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2. </a:t>
            </a:r>
            <a:r>
              <a:rPr lang="ko-KR" altLang="en-US" sz="2000" dirty="0" smtClean="0"/>
              <a:t>계산한 값을 확률로 반환</a:t>
            </a:r>
            <a:endParaRPr lang="en-US" altLang="ko-KR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57725080" descr="EMB00002900a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4536504" cy="23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5580112" y="4725144"/>
            <a:ext cx="3419872" cy="1512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각 클래스에 대한 가중치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파란 가중치에 </a:t>
            </a:r>
            <a:r>
              <a:rPr lang="ko-KR" altLang="en-US" b="1" dirty="0">
                <a:solidFill>
                  <a:srgbClr val="0070C0"/>
                </a:solidFill>
              </a:rPr>
              <a:t>근접할수록 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그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클래스에 </a:t>
            </a:r>
            <a:r>
              <a:rPr lang="ko-KR" altLang="en-US" b="1" dirty="0">
                <a:solidFill>
                  <a:srgbClr val="0070C0"/>
                </a:solidFill>
              </a:rPr>
              <a:t>해당한다고 </a:t>
            </a:r>
            <a:r>
              <a:rPr lang="ko-KR" altLang="en-US" b="1" dirty="0" smtClean="0">
                <a:solidFill>
                  <a:srgbClr val="0070C0"/>
                </a:solidFill>
              </a:rPr>
              <a:t>생각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빨간 가중치에 근접할수록 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클래스에 해당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안한다고</a:t>
            </a:r>
            <a:r>
              <a:rPr lang="ko-KR" altLang="en-US" b="1" dirty="0" smtClean="0">
                <a:solidFill>
                  <a:srgbClr val="FF0000"/>
                </a:solidFill>
              </a:rPr>
              <a:t> 생각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-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2096" cy="4572000"/>
          </a:xfrm>
        </p:spPr>
        <p:txBody>
          <a:bodyPr/>
          <a:lstStyle/>
          <a:p>
            <a:r>
              <a:rPr lang="en-US" altLang="ko-KR" b="1" dirty="0" smtClean="0"/>
              <a:t>‘0’</a:t>
            </a:r>
            <a:r>
              <a:rPr lang="ko-KR" altLang="en-US" b="1" dirty="0" smtClean="0"/>
              <a:t>에 대한 가중치 학습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데이터에 적용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에서 가중치가 가장 </a:t>
            </a:r>
            <a:r>
              <a:rPr lang="ko-KR" altLang="en-US" dirty="0" err="1" smtClean="0"/>
              <a:t>낮을것</a:t>
            </a:r>
            <a:r>
              <a:rPr lang="en-US" altLang="ko-KR" dirty="0" smtClean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22" y="4365104"/>
            <a:ext cx="60864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23" y="1988840"/>
            <a:ext cx="1656184" cy="167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텐서플로우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tensorflow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직접 그린 숫자 확인해보기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학습한 모델의 정확도 </a:t>
            </a:r>
            <a:r>
              <a:rPr lang="en-US" altLang="ko-KR" dirty="0" smtClean="0"/>
              <a:t>= 91%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- ‘1’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예측했으나 </a:t>
            </a:r>
            <a:r>
              <a:rPr lang="en-US" altLang="ko-KR" dirty="0" smtClean="0"/>
              <a:t>‘2’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제대로 예측함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7" name="Picture 3" descr="E:\nu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64209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nu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84" y="2179538"/>
            <a:ext cx="1609502" cy="16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8"/>
          <a:stretch/>
        </p:blipFill>
        <p:spPr bwMode="auto">
          <a:xfrm>
            <a:off x="1403648" y="3717032"/>
            <a:ext cx="5979770" cy="70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60486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94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434</TotalTime>
  <Words>349</Words>
  <Application>Microsoft Office PowerPoint</Application>
  <PresentationFormat>화면 슬라이드 쇼(4:3)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균형</vt:lpstr>
      <vt:lpstr>머신러닝</vt:lpstr>
      <vt:lpstr>1. 일주일간 활동</vt:lpstr>
      <vt:lpstr>2. 머신러닝 요약</vt:lpstr>
      <vt:lpstr>2. 머신러닝 요약 - 계속</vt:lpstr>
      <vt:lpstr>3. 텐서플로우(tensorflow)</vt:lpstr>
      <vt:lpstr>3. 텐서플로우(tensorflow) - 계속</vt:lpstr>
      <vt:lpstr>3. 텐서플로우(tensorflow) - 계속</vt:lpstr>
      <vt:lpstr>3. 텐서플로우(tensorflow) - 계속</vt:lpstr>
      <vt:lpstr>3. 텐서플로우(tensorflow) - 계속</vt:lpstr>
      <vt:lpstr>3. 텐서플로우(tensorflow) - 계속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</dc:title>
  <dc:creator>고</dc:creator>
  <cp:lastModifiedBy>고</cp:lastModifiedBy>
  <cp:revision>21</cp:revision>
  <dcterms:created xsi:type="dcterms:W3CDTF">2018-01-19T17:19:31Z</dcterms:created>
  <dcterms:modified xsi:type="dcterms:W3CDTF">2018-01-21T11:42:15Z</dcterms:modified>
</cp:coreProperties>
</file>