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athpresso/mathpresso-%EB%A8%B8%EC%8B%A0-%EB%9F%AC%EB%8B%9D-%EC%8A%A4%ED%84%B0%EB%94%94-9-%EA%B5%B0%EC%A7%91%ED%99%94-clustering-542390bb4b7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1C67-084F-47DA-A480-83134C02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BBAAC-3DD7-4A29-921C-B45AACC22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20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45DAC-EE1B-42DF-B9A4-FEDEE6CF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88BC0-1713-462A-8DC2-DE1D9BC9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지역의 원룸 매매 가격을 맞추는 지도학습을 </a:t>
            </a:r>
            <a:r>
              <a:rPr lang="ko-KR" altLang="en-US" dirty="0" err="1"/>
              <a:t>기획중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이미 거래가 완료된 데이터가 </a:t>
            </a:r>
            <a:r>
              <a:rPr lang="en-US" altLang="ko-KR" dirty="0"/>
              <a:t>Training Set(Feature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지역</a:t>
            </a:r>
            <a:r>
              <a:rPr lang="en-US" altLang="ko-KR" dirty="0"/>
              <a:t>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 err="1"/>
              <a:t>엘레베이터유무</a:t>
            </a:r>
            <a:r>
              <a:rPr lang="en-US" altLang="ko-KR" dirty="0"/>
              <a:t>,</a:t>
            </a:r>
            <a:r>
              <a:rPr lang="ko-KR" altLang="en-US" dirty="0"/>
              <a:t> 평수</a:t>
            </a:r>
            <a:r>
              <a:rPr lang="en-US" altLang="ko-KR" dirty="0"/>
              <a:t>, </a:t>
            </a:r>
            <a:r>
              <a:rPr lang="ko-KR" altLang="en-US" dirty="0"/>
              <a:t>방수 등 </a:t>
            </a:r>
            <a:r>
              <a:rPr lang="en-US" altLang="ko-KR" dirty="0"/>
              <a:t>/ Label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매매가격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새로운 데이터가 </a:t>
            </a:r>
            <a:r>
              <a:rPr lang="en-US" altLang="ko-KR" dirty="0"/>
              <a:t>Test Set</a:t>
            </a:r>
            <a:r>
              <a:rPr lang="ko-KR" altLang="en-US" dirty="0" err="1"/>
              <a:t>이된다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8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B3F5-662F-48D8-BE07-EB646B4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dirty="0"/>
              <a:t>지도학습의 대표적인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F68D6-CD49-44C4-B2A2-21972C7E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의사결정 트리</a:t>
            </a:r>
            <a:r>
              <a:rPr lang="en-US" altLang="ko-KR" dirty="0"/>
              <a:t>(Decision Tree)</a:t>
            </a:r>
          </a:p>
          <a:p>
            <a:r>
              <a:rPr lang="en-US" altLang="ko-KR" dirty="0"/>
              <a:t>KNN(K-nearest neighbor)</a:t>
            </a:r>
          </a:p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</a:p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0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21FD-5557-4F6E-B53E-4E7E178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Decision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C69A-2288-4519-9F85-2B0E721B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487" y="2514601"/>
            <a:ext cx="5411924" cy="3276600"/>
          </a:xfrm>
        </p:spPr>
        <p:txBody>
          <a:bodyPr/>
          <a:lstStyle/>
          <a:p>
            <a:r>
              <a:rPr lang="ko-KR" altLang="en-US" dirty="0"/>
              <a:t>주어진 질문에 근거하여 주어진 데이터를 분류해주는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EC65E-CCA4-4F46-9AF6-A509D09D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3" y="2243136"/>
            <a:ext cx="5143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E851-C78F-4AE6-A07E-F32EF6D4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KNN(K-nearest neighbor)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81EC5-A233-44E7-ABAA-868F7EBA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 err="1"/>
              <a:t>최근접</a:t>
            </a:r>
            <a:r>
              <a:rPr lang="ko-KR" altLang="en-US" dirty="0"/>
              <a:t> 이웃 알고리즘이라고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633267-7E22-470C-BB56-1180CCEA7479}"/>
              </a:ext>
            </a:extLst>
          </p:cNvPr>
          <p:cNvSpPr/>
          <p:nvPr/>
        </p:nvSpPr>
        <p:spPr>
          <a:xfrm>
            <a:off x="8935279" y="2666999"/>
            <a:ext cx="2657475" cy="25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ttps://upload.wikimedia.org/wikipedia/commons/thumb/e/e7/KnnClassification.svg/279px-KnnClassification.svg.png">
            <a:extLst>
              <a:ext uri="{FF2B5EF4-FFF2-40B4-BE49-F238E27FC236}">
                <a16:creationId xmlns:a16="http://schemas.microsoft.com/office/drawing/2014/main" id="{2DBB1B51-078E-49BF-86FE-6351FBDD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278" y="2808632"/>
            <a:ext cx="26574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0E16-EFDC-4078-A205-AEE6A917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</a:t>
            </a:r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09213-4829-480C-A48B-4813B90E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ko-KR" altLang="en-US" dirty="0"/>
              <a:t>인간의 뇌 구조를 </a:t>
            </a:r>
            <a:r>
              <a:rPr lang="ko-KR" altLang="en-US" dirty="0" err="1"/>
              <a:t>본따서</a:t>
            </a:r>
            <a:r>
              <a:rPr lang="ko-KR" altLang="en-US" dirty="0"/>
              <a:t> 만든 </a:t>
            </a:r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209244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F641-CACA-40CC-848F-B02189A2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</a:t>
            </a:r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ADB0C-2B09-40A1-903B-B83669976112}"/>
              </a:ext>
            </a:extLst>
          </p:cNvPr>
          <p:cNvSpPr/>
          <p:nvPr/>
        </p:nvSpPr>
        <p:spPr>
          <a:xfrm>
            <a:off x="805071" y="2683565"/>
            <a:ext cx="9462052" cy="338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ttp://sanghyukchun.github.io/images/post/74-1.png">
            <a:extLst>
              <a:ext uri="{FF2B5EF4-FFF2-40B4-BE49-F238E27FC236}">
                <a16:creationId xmlns:a16="http://schemas.microsoft.com/office/drawing/2014/main" id="{067B7A2C-17B2-4230-AA2F-F22637F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753139"/>
            <a:ext cx="9201910" cy="31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2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F641-CACA-40CC-848F-B02189A2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</a:t>
            </a:r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D80717-D2D7-4DEA-9537-B6D022AC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4309"/>
            <a:ext cx="9662422" cy="40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72BD-3BF0-413A-A92E-924B8FCC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ECBE5-2CFE-406C-AD25-E7EAC11D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사람의 개입이 없이 컴퓨터가 알아서 어떠한 결과를 도출해 내는 것을 뜻함</a:t>
            </a:r>
          </a:p>
        </p:txBody>
      </p:sp>
    </p:spTree>
    <p:extLst>
      <p:ext uri="{BB962C8B-B14F-4D97-AF65-F5344CB8AC3E}">
        <p14:creationId xmlns:p14="http://schemas.microsoft.com/office/powerpoint/2010/main" val="80078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80A0-6B4D-49B8-88FF-A045FD49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1C682-EC1E-46AB-A291-7E48BD16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로그 파일에 대한 데이터 분석을 수행했는데 아무런 </a:t>
            </a:r>
            <a:r>
              <a:rPr lang="en-US" altLang="ko-KR" dirty="0"/>
              <a:t>Insight(</a:t>
            </a:r>
            <a:r>
              <a:rPr lang="ko-KR" altLang="en-US" dirty="0"/>
              <a:t>어떤 문제를 해결할 수 있는 단서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못찾음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컴퓨터의 비지도 학습 알고리즘을 돌려보니 사람들이 인지하지 못했던 어떤 부류의 문제점을 찾거나 해결해버리는 행위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4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6141-1419-45C1-ABDD-3042A853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학습의 대표적인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2DA13-0894-43A4-9AAE-3BCD472F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(Clustering), </a:t>
            </a:r>
            <a:r>
              <a:rPr lang="ko-KR" altLang="en-US" dirty="0"/>
              <a:t>군집화</a:t>
            </a:r>
          </a:p>
        </p:txBody>
      </p:sp>
    </p:spTree>
    <p:extLst>
      <p:ext uri="{BB962C8B-B14F-4D97-AF65-F5344CB8AC3E}">
        <p14:creationId xmlns:p14="http://schemas.microsoft.com/office/powerpoint/2010/main" val="222014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FDD80-6E4A-44C1-B824-2A838976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4BA8D-83DB-42EC-A064-B05190CE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일주일간의 활동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머신러닝이란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34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FDA3-6ECD-47D8-9A41-7159463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 </a:t>
            </a:r>
            <a:r>
              <a:rPr lang="en-US" altLang="ko-KR" dirty="0"/>
              <a:t>- </a:t>
            </a:r>
            <a:r>
              <a:rPr lang="ko-KR" altLang="en-US" dirty="0"/>
              <a:t>클러스터링</a:t>
            </a:r>
            <a:r>
              <a:rPr lang="en-US" altLang="ko-KR" dirty="0"/>
              <a:t>(Clustering), </a:t>
            </a:r>
            <a:r>
              <a:rPr lang="ko-KR" altLang="en-US" dirty="0"/>
              <a:t>군집화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31B7E-E522-49B9-BCEC-CD996161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아무런 데이터가 없는 상태에서 데이터를 </a:t>
            </a:r>
            <a:r>
              <a:rPr lang="en-US" altLang="ko-KR" dirty="0"/>
              <a:t>‘</a:t>
            </a:r>
            <a:r>
              <a:rPr lang="ko-KR" altLang="en-US" dirty="0" err="1"/>
              <a:t>분류＇하는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en-US" altLang="ko-KR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57037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FAB6-A7D9-42E6-886D-8841078A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65E99-D704-4202-B178-19FBDE1B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https://medium.com/mathpresso/mathpresso-%EB%A8%B8%EC%8B%A0-%EB%9F%AC%EB%8B%9D-%EC%8A%A4%ED%84%B0%EB%94%94-9-%EA%B5%B0%EC%A7%91%ED%99%94-clustering-542390bb4b74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9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8D5D5-6FA1-4B8C-8B5E-E8670295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0719-A8DD-4D89-9E75-CB532657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ko-KR" altLang="en-US" dirty="0" err="1"/>
              <a:t>분류했을때</a:t>
            </a:r>
            <a:r>
              <a:rPr lang="ko-KR" altLang="en-US" dirty="0"/>
              <a:t> 지도학습 카테고리에 속하는 방법</a:t>
            </a:r>
            <a:endParaRPr lang="en-US" altLang="ko-KR" dirty="0"/>
          </a:p>
          <a:p>
            <a:r>
              <a:rPr lang="ko-KR" altLang="en-US" dirty="0"/>
              <a:t>알파고의 학습으로 유명해진 기법</a:t>
            </a:r>
            <a:endParaRPr lang="en-US" altLang="ko-KR" dirty="0"/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  <a:r>
              <a:rPr lang="ko-KR" altLang="en-US" dirty="0"/>
              <a:t>가 핵심</a:t>
            </a:r>
            <a:endParaRPr lang="en-US" altLang="ko-KR" dirty="0"/>
          </a:p>
          <a:p>
            <a:r>
              <a:rPr lang="ko-KR" altLang="en-US" dirty="0"/>
              <a:t>강화학습의 목표는 보상의 최대치가 되는 행동을 하자가 목표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00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EF64-1449-4C20-855E-FD271C60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CB23-CBC6-4040-9B79-93BE8FD5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최종스코어</a:t>
            </a:r>
            <a:r>
              <a:rPr lang="en-US" altLang="ko-KR" dirty="0"/>
              <a:t>(Max score)</a:t>
            </a:r>
            <a:r>
              <a:rPr lang="ko-KR" altLang="en-US" dirty="0"/>
              <a:t>를 최대치를 만드는 것이 임무라면 해당 임무 달성</a:t>
            </a:r>
            <a:r>
              <a:rPr lang="en-US" altLang="ko-KR" dirty="0"/>
              <a:t>(reward)</a:t>
            </a:r>
            <a:r>
              <a:rPr lang="ko-KR" altLang="en-US" dirty="0"/>
              <a:t>를 위해서 끊임없는 노력을 </a:t>
            </a:r>
            <a:r>
              <a:rPr lang="ko-KR" altLang="en-US" dirty="0" err="1"/>
              <a:t>하게됨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18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B7C36-A523-4113-A747-B2F26B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학습의 대표적인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C1F68-1CD7-4738-9E81-DB0C0E84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75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83F9-9E01-496B-9F94-16DE36C3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–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5753-88A6-4546-8144-C7AB1C48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머신러닝과의</a:t>
            </a:r>
            <a:r>
              <a:rPr lang="ko-KR" altLang="en-US" dirty="0"/>
              <a:t> 차이점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-&gt;</a:t>
            </a:r>
            <a:r>
              <a:rPr lang="ko-KR" altLang="en-US" dirty="0" err="1"/>
              <a:t>머신러닝은</a:t>
            </a:r>
            <a:r>
              <a:rPr lang="ko-KR" altLang="en-US" dirty="0"/>
              <a:t> 기계가 학습하기 위해 주어진 데이터에서 특징을 추출하는 주체가 사람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-&gt;</a:t>
            </a:r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 그 자체에서 특징을 알아서 추출하여 기계 스스로 학습함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673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DA28-1922-4FE0-8307-9A6C68D8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–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0FB0-1818-4FF0-8F97-E0925962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0E598B-077F-47C6-BD6F-26A9E445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80" y="2666999"/>
            <a:ext cx="7124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977A-CEA1-41E0-81F9-5BDE317F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일주일간의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8AC8A-C674-4E8D-AC5C-86E0761B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공부</a:t>
            </a:r>
            <a:r>
              <a:rPr lang="en-US" altLang="ko-KR" dirty="0"/>
              <a:t> ( </a:t>
            </a:r>
            <a:r>
              <a:rPr lang="ko-KR" altLang="en-US" dirty="0" err="1"/>
              <a:t>파일입출력을</a:t>
            </a:r>
            <a:r>
              <a:rPr lang="ko-KR" altLang="en-US" dirty="0"/>
              <a:t> 이용한 회원관리 프로그램 </a:t>
            </a:r>
            <a:r>
              <a:rPr lang="en-US" altLang="ko-KR" dirty="0"/>
              <a:t>/ </a:t>
            </a:r>
            <a:r>
              <a:rPr lang="en-US" altLang="ko-KR" dirty="0" err="1"/>
              <a:t>db</a:t>
            </a:r>
            <a:r>
              <a:rPr lang="ko-KR" altLang="en-US" dirty="0"/>
              <a:t>를 이용한 게시판 프로그램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이란 어떤 일을 하는 것인가 에 대한 공부</a:t>
            </a:r>
          </a:p>
        </p:txBody>
      </p:sp>
    </p:spTree>
    <p:extLst>
      <p:ext uri="{BB962C8B-B14F-4D97-AF65-F5344CB8AC3E}">
        <p14:creationId xmlns:p14="http://schemas.microsoft.com/office/powerpoint/2010/main" val="18736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6D7A-CC7A-43D5-9A01-C599DEB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78A2E-3A79-4ABB-B3A9-651BEA59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특별히 프로그래밍 되지 않은 상태에서 작업을 수행할 수 있는 인공지능</a:t>
            </a:r>
            <a:r>
              <a:rPr lang="en-US" altLang="ko-KR" dirty="0"/>
              <a:t>(AI)</a:t>
            </a:r>
            <a:r>
              <a:rPr lang="ko-KR" altLang="en-US" dirty="0"/>
              <a:t>의 한 형태이다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2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66EE0-8489-4DC8-9F1C-822CFEF0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동작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DA901-3940-4BB5-A9C7-F6E667FE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53679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 사전에 미리 주어진 </a:t>
            </a:r>
            <a:r>
              <a:rPr lang="en-US" altLang="ko-KR" dirty="0"/>
              <a:t>Data(</a:t>
            </a:r>
            <a:r>
              <a:rPr lang="ko-KR" altLang="en-US" dirty="0"/>
              <a:t>어떤 특징에 대하여 가중치가 정해진 데이터</a:t>
            </a:r>
            <a:r>
              <a:rPr lang="en-US" altLang="ko-KR" dirty="0"/>
              <a:t>)</a:t>
            </a:r>
            <a:r>
              <a:rPr lang="ko-KR" altLang="en-US" dirty="0"/>
              <a:t>를 사용하여 </a:t>
            </a:r>
            <a:r>
              <a:rPr lang="en-US" altLang="ko-KR" dirty="0"/>
              <a:t>Classifier(</a:t>
            </a:r>
            <a:r>
              <a:rPr lang="ko-KR" altLang="en-US" dirty="0"/>
              <a:t>분류자</a:t>
            </a:r>
            <a:r>
              <a:rPr lang="en-US" altLang="ko-KR" dirty="0"/>
              <a:t>)</a:t>
            </a:r>
            <a:r>
              <a:rPr lang="ko-KR" altLang="en-US" dirty="0"/>
              <a:t>를 미리 </a:t>
            </a:r>
            <a:r>
              <a:rPr lang="en-US" altLang="ko-KR" dirty="0"/>
              <a:t>Training(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 err="1"/>
              <a:t>시켜둔다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새로운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입력받은</a:t>
            </a:r>
            <a:r>
              <a:rPr lang="ko-KR" altLang="en-US" dirty="0"/>
              <a:t>  </a:t>
            </a:r>
            <a:r>
              <a:rPr lang="en-US" altLang="ko-KR" dirty="0"/>
              <a:t>Data</a:t>
            </a:r>
            <a:r>
              <a:rPr lang="ko-KR" altLang="en-US" dirty="0"/>
              <a:t>에서 특징을 추출</a:t>
            </a:r>
            <a:r>
              <a:rPr lang="en-US" altLang="ko-KR" dirty="0"/>
              <a:t>(Feature Extraction)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추출한 </a:t>
            </a:r>
            <a:r>
              <a:rPr lang="en-US" altLang="ko-KR" dirty="0"/>
              <a:t>Feature(</a:t>
            </a:r>
            <a:r>
              <a:rPr lang="ko-KR" altLang="en-US" dirty="0"/>
              <a:t>특징</a:t>
            </a:r>
            <a:r>
              <a:rPr lang="en-US" altLang="ko-KR" dirty="0"/>
              <a:t>)</a:t>
            </a:r>
            <a:r>
              <a:rPr lang="ko-KR" altLang="en-US" dirty="0"/>
              <a:t>를 기존에 저장되어 있던 </a:t>
            </a:r>
            <a:r>
              <a:rPr lang="en-US" altLang="ko-KR" dirty="0"/>
              <a:t>Data</a:t>
            </a:r>
            <a:r>
              <a:rPr lang="ko-KR" altLang="en-US" dirty="0"/>
              <a:t>와 비교하여 </a:t>
            </a:r>
            <a:r>
              <a:rPr lang="ko-KR" altLang="en-US" dirty="0" err="1"/>
              <a:t>유사값을</a:t>
            </a:r>
            <a:r>
              <a:rPr lang="ko-KR" altLang="en-US" dirty="0"/>
              <a:t> 찾는다</a:t>
            </a:r>
            <a:r>
              <a:rPr lang="en-US" altLang="ko-KR" dirty="0"/>
              <a:t>.-&gt; </a:t>
            </a:r>
            <a:r>
              <a:rPr lang="ko-KR" altLang="en-US" dirty="0"/>
              <a:t>이 단계를 </a:t>
            </a:r>
            <a:r>
              <a:rPr lang="en-US" altLang="ko-KR" dirty="0"/>
              <a:t>Test</a:t>
            </a:r>
            <a:r>
              <a:rPr lang="ko-KR" altLang="en-US" dirty="0"/>
              <a:t>단계라고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CFA43-0107-4786-B7C7-2CA2486D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동작 순서</a:t>
            </a:r>
          </a:p>
        </p:txBody>
      </p:sp>
      <p:pic>
        <p:nvPicPr>
          <p:cNvPr id="4" name="Picture 2" descr="http://cfile25.uf.tistory.com/image/990AC13359C7941903FFDA">
            <a:extLst>
              <a:ext uri="{FF2B5EF4-FFF2-40B4-BE49-F238E27FC236}">
                <a16:creationId xmlns:a16="http://schemas.microsoft.com/office/drawing/2014/main" id="{BD5D85EA-4902-4C41-A1E7-2388A46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86" y="2960618"/>
            <a:ext cx="762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58B6-7D3F-4048-A870-C0BE672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주요 구현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3DB9C-6807-4DE2-AE72-8885795D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65782"/>
            <a:ext cx="9905998" cy="3124201"/>
          </a:xfrm>
        </p:spPr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구현 방법이라는 것은 위에서 언급한 </a:t>
            </a:r>
            <a:r>
              <a:rPr lang="en-US" altLang="ko-KR" dirty="0"/>
              <a:t>Classifier(</a:t>
            </a:r>
            <a:r>
              <a:rPr lang="ko-KR" altLang="en-US" dirty="0"/>
              <a:t>분류자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구현방법이라고</a:t>
            </a:r>
            <a:r>
              <a:rPr lang="ko-KR" altLang="en-US" dirty="0"/>
              <a:t> 생각해도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데이터의 특징에 따라서도 사용되어지는 알고리즘이 달라진다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8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A9D78-DC3F-4F0A-9590-6AE2028A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특징에 의한 </a:t>
            </a:r>
            <a:r>
              <a:rPr lang="ko-KR" altLang="en-US" dirty="0" err="1"/>
              <a:t>머신러닝</a:t>
            </a:r>
            <a:r>
              <a:rPr lang="ko-KR" altLang="en-US" dirty="0"/>
              <a:t>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8C3BA-C0D7-4F43-8567-9664DA34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(Supervised Learning)</a:t>
            </a:r>
          </a:p>
          <a:p>
            <a:r>
              <a:rPr lang="ko-KR" altLang="en-US" dirty="0"/>
              <a:t>비지도학습</a:t>
            </a:r>
            <a:r>
              <a:rPr lang="en-US" altLang="ko-KR" dirty="0"/>
              <a:t>(Unsupervised Learning)</a:t>
            </a:r>
          </a:p>
          <a:p>
            <a:r>
              <a:rPr lang="ko-KR" altLang="en-US" dirty="0"/>
              <a:t>강화학습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7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777CD-3E8F-4DB0-8C2C-787F4C02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543B0-8445-4028-BFE1-F1710619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컴퓨터에게 문제</a:t>
            </a:r>
            <a:r>
              <a:rPr lang="en-US" altLang="ko-KR" dirty="0"/>
              <a:t>(Feature)</a:t>
            </a:r>
            <a:r>
              <a:rPr lang="ko-KR" altLang="en-US" dirty="0"/>
              <a:t>와 정답</a:t>
            </a:r>
            <a:r>
              <a:rPr lang="en-US" altLang="ko-KR" dirty="0"/>
              <a:t>(Label)</a:t>
            </a:r>
            <a:r>
              <a:rPr lang="ko-KR" altLang="en-US" dirty="0"/>
              <a:t>이 있는 데이터</a:t>
            </a:r>
            <a:r>
              <a:rPr lang="en-US" altLang="ko-KR" dirty="0"/>
              <a:t>(Training Set)</a:t>
            </a:r>
            <a:r>
              <a:rPr lang="ko-KR" altLang="en-US" dirty="0"/>
              <a:t>를 학습 시킨 후</a:t>
            </a:r>
            <a:r>
              <a:rPr lang="en-US" altLang="ko-KR" dirty="0"/>
              <a:t>, </a:t>
            </a:r>
            <a:r>
              <a:rPr lang="ko-KR" altLang="en-US" dirty="0"/>
              <a:t>운영 데이터</a:t>
            </a:r>
            <a:r>
              <a:rPr lang="en-US" altLang="ko-KR" dirty="0"/>
              <a:t>(Test Set)</a:t>
            </a:r>
            <a:r>
              <a:rPr lang="ko-KR" altLang="en-US" dirty="0"/>
              <a:t>를 분류하거나 맞추는 것</a:t>
            </a:r>
          </a:p>
        </p:txBody>
      </p:sp>
    </p:spTree>
    <p:extLst>
      <p:ext uri="{BB962C8B-B14F-4D97-AF65-F5344CB8AC3E}">
        <p14:creationId xmlns:p14="http://schemas.microsoft.com/office/powerpoint/2010/main" val="395447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607</TotalTime>
  <Words>537</Words>
  <Application>Microsoft Office PowerPoint</Application>
  <PresentationFormat>와이드스크린</PresentationFormat>
  <Paragraphs>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Century Gothic</vt:lpstr>
      <vt:lpstr>그물</vt:lpstr>
      <vt:lpstr>머신러닝</vt:lpstr>
      <vt:lpstr>목차</vt:lpstr>
      <vt:lpstr>1. 일주일간의 활동</vt:lpstr>
      <vt:lpstr>2. 머신러닝이란 무엇인가?</vt:lpstr>
      <vt:lpstr>머신러닝의 동작 순서</vt:lpstr>
      <vt:lpstr>머신러닝의 동작 순서</vt:lpstr>
      <vt:lpstr>머신러닝의 주요 구현 방법.</vt:lpstr>
      <vt:lpstr>데이터 특징에 의한 머신러닝 분류</vt:lpstr>
      <vt:lpstr>지도학습</vt:lpstr>
      <vt:lpstr>지도학습(예시)</vt:lpstr>
      <vt:lpstr>지도학습의 대표적인 기법</vt:lpstr>
      <vt:lpstr>지도학습 – Decision Tree</vt:lpstr>
      <vt:lpstr>지도학습 – KNN(K-nearest neighbor)</vt:lpstr>
      <vt:lpstr>지도학습 – 신경망(Neural Network)</vt:lpstr>
      <vt:lpstr>지도학습 – 신경망(Neural Network)</vt:lpstr>
      <vt:lpstr>지도학습 – 신경망(Neural Network)</vt:lpstr>
      <vt:lpstr>비지도 학습</vt:lpstr>
      <vt:lpstr>비지도 학습(예시) </vt:lpstr>
      <vt:lpstr>비지도 학습의 대표적인 기법</vt:lpstr>
      <vt:lpstr>비지도 학습 - 클러스터링(Clustering), 군집화</vt:lpstr>
      <vt:lpstr>K-means Clustering 예시</vt:lpstr>
      <vt:lpstr>강화학습</vt:lpstr>
      <vt:lpstr>강화학습(예시)</vt:lpstr>
      <vt:lpstr>강화학습 학습의 대표적인 기법</vt:lpstr>
      <vt:lpstr>강화학습 – 딥러닝(Deep learning)</vt:lpstr>
      <vt:lpstr>강화학습 – 딥러닝(Deep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</dc:title>
  <dc:creator>Bum Jun Kwon</dc:creator>
  <cp:lastModifiedBy>Bum Jun Kwon</cp:lastModifiedBy>
  <cp:revision>10</cp:revision>
  <dcterms:created xsi:type="dcterms:W3CDTF">2018-01-14T08:38:25Z</dcterms:created>
  <dcterms:modified xsi:type="dcterms:W3CDTF">2018-01-14T23:38:02Z</dcterms:modified>
</cp:coreProperties>
</file>