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7" r:id="rId2"/>
    <p:sldId id="280" r:id="rId3"/>
    <p:sldId id="282" r:id="rId4"/>
    <p:sldId id="287" r:id="rId5"/>
    <p:sldId id="288" r:id="rId6"/>
    <p:sldId id="289" r:id="rId7"/>
    <p:sldId id="283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3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65AEC-ECE7-404F-99CF-F8CCC0F38B0B}" type="doc">
      <dgm:prSet loTypeId="urn:microsoft.com/office/officeart/2005/8/layout/hList9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4D9470EF-1CA4-46F9-907B-5DFDC8D350B2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지식공학</a:t>
          </a:r>
        </a:p>
      </dgm:t>
    </dgm:pt>
    <dgm:pt modelId="{F4208E74-C0E4-4E17-9125-E32C8D0E64A4}" type="parTrans" cxnId="{147AEEA9-D0E3-4E8D-90A6-F41C24E9177D}">
      <dgm:prSet/>
      <dgm:spPr/>
      <dgm:t>
        <a:bodyPr/>
        <a:lstStyle/>
        <a:p>
          <a:pPr latinLnBrk="1"/>
          <a:endParaRPr lang="ko-KR" altLang="en-US"/>
        </a:p>
      </dgm:t>
    </dgm:pt>
    <dgm:pt modelId="{FA16366C-362F-404C-89DB-987DE3E0931E}" type="sibTrans" cxnId="{147AEEA9-D0E3-4E8D-90A6-F41C24E9177D}">
      <dgm:prSet/>
      <dgm:spPr/>
      <dgm:t>
        <a:bodyPr/>
        <a:lstStyle/>
        <a:p>
          <a:pPr latinLnBrk="1"/>
          <a:endParaRPr lang="ko-KR" altLang="en-US"/>
        </a:p>
      </dgm:t>
    </dgm:pt>
    <dgm:pt modelId="{81766564-21CB-4DC7-AE1D-8D6D4CDB0E2D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컴퓨터가 인간으로부터 학습</a:t>
          </a:r>
          <a:r>
            <a:rPr lang="en-US" altLang="ko-KR" sz="1600" dirty="0"/>
            <a:t>.</a:t>
          </a:r>
        </a:p>
        <a:p>
          <a:pPr latinLnBrk="1"/>
          <a:r>
            <a:rPr lang="ko-KR" altLang="en-US" sz="1600" dirty="0"/>
            <a:t>간단히 말해 지식을 사람이 직접 컴퓨터에게 제공하는 것을 의미한다</a:t>
          </a:r>
          <a:r>
            <a:rPr lang="en-US" altLang="ko-KR" sz="1600" dirty="0"/>
            <a:t>.</a:t>
          </a:r>
          <a:endParaRPr lang="ko-KR" altLang="en-US" sz="1600" dirty="0"/>
        </a:p>
      </dgm:t>
    </dgm:pt>
    <dgm:pt modelId="{1EF86F30-6CAB-423B-8418-A0C8087D2F0E}" type="parTrans" cxnId="{68943B65-8ABF-464E-8BDF-5B10F3EB5FAA}">
      <dgm:prSet/>
      <dgm:spPr/>
      <dgm:t>
        <a:bodyPr/>
        <a:lstStyle/>
        <a:p>
          <a:pPr latinLnBrk="1"/>
          <a:endParaRPr lang="ko-KR" altLang="en-US"/>
        </a:p>
      </dgm:t>
    </dgm:pt>
    <dgm:pt modelId="{847DD13B-0FAB-4D9F-9358-9FF3EAC901AC}" type="sibTrans" cxnId="{68943B65-8ABF-464E-8BDF-5B10F3EB5FAA}">
      <dgm:prSet/>
      <dgm:spPr/>
      <dgm:t>
        <a:bodyPr/>
        <a:lstStyle/>
        <a:p>
          <a:pPr latinLnBrk="1"/>
          <a:endParaRPr lang="ko-KR" altLang="en-US"/>
        </a:p>
      </dgm:t>
    </dgm:pt>
    <dgm:pt modelId="{6E95E650-1FF8-43FF-9433-2E9EE7DB672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기계학습</a:t>
          </a:r>
        </a:p>
      </dgm:t>
    </dgm:pt>
    <dgm:pt modelId="{3EA3ED13-6576-416A-A713-9A7ABC42AF2B}" type="parTrans" cxnId="{FC8EE2EA-3861-4EFA-9882-43AFBDA9B187}">
      <dgm:prSet/>
      <dgm:spPr/>
      <dgm:t>
        <a:bodyPr/>
        <a:lstStyle/>
        <a:p>
          <a:pPr latinLnBrk="1"/>
          <a:endParaRPr lang="ko-KR" altLang="en-US"/>
        </a:p>
      </dgm:t>
    </dgm:pt>
    <dgm:pt modelId="{178842BB-9C97-4569-9079-00BEA2876D9A}" type="sibTrans" cxnId="{FC8EE2EA-3861-4EFA-9882-43AFBDA9B187}">
      <dgm:prSet/>
      <dgm:spPr/>
      <dgm:t>
        <a:bodyPr/>
        <a:lstStyle/>
        <a:p>
          <a:pPr latinLnBrk="1"/>
          <a:endParaRPr lang="ko-KR" altLang="en-US"/>
        </a:p>
      </dgm:t>
    </dgm:pt>
    <dgm:pt modelId="{EE43C992-6A62-4570-9008-D4CBFBC53C39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컴퓨터가 데이터로부터 직접 학습</a:t>
          </a:r>
          <a:r>
            <a:rPr lang="en-US" altLang="ko-KR" sz="1600" dirty="0"/>
            <a:t>.</a:t>
          </a:r>
        </a:p>
        <a:p>
          <a:pPr latinLnBrk="1"/>
          <a:r>
            <a:rPr lang="ko-KR" sz="1600" u="none" dirty="0"/>
            <a:t>결과값 판단을 위한 조건을 기계 스스로 수립하는 것</a:t>
          </a:r>
          <a:r>
            <a:rPr lang="ko-KR" altLang="en-US" sz="1600" u="none" dirty="0"/>
            <a:t>을 의미한다</a:t>
          </a:r>
          <a:r>
            <a:rPr lang="en-US" altLang="ko-KR" sz="1600" u="none" dirty="0"/>
            <a:t>.</a:t>
          </a:r>
        </a:p>
        <a:p>
          <a:pPr latinLnBrk="1"/>
          <a:endParaRPr lang="ko-KR" altLang="en-US" sz="1800" dirty="0"/>
        </a:p>
      </dgm:t>
    </dgm:pt>
    <dgm:pt modelId="{E0107BE5-3223-4301-8490-9307ED35F815}" type="parTrans" cxnId="{D217110A-3659-43AA-B061-173D87B5F229}">
      <dgm:prSet/>
      <dgm:spPr/>
      <dgm:t>
        <a:bodyPr/>
        <a:lstStyle/>
        <a:p>
          <a:pPr latinLnBrk="1"/>
          <a:endParaRPr lang="ko-KR" altLang="en-US"/>
        </a:p>
      </dgm:t>
    </dgm:pt>
    <dgm:pt modelId="{59290062-07ED-408C-B71F-A2267C8EBF7A}" type="sibTrans" cxnId="{D217110A-3659-43AA-B061-173D87B5F229}">
      <dgm:prSet/>
      <dgm:spPr/>
      <dgm:t>
        <a:bodyPr/>
        <a:lstStyle/>
        <a:p>
          <a:pPr latinLnBrk="1"/>
          <a:endParaRPr lang="ko-KR" altLang="en-US"/>
        </a:p>
      </dgm:t>
    </dgm:pt>
    <dgm:pt modelId="{32A8C672-DF7D-44BA-A03C-8A0B20C090E6}" type="pres">
      <dgm:prSet presAssocID="{12965AEC-ECE7-404F-99CF-F8CCC0F38B0B}" presName="list" presStyleCnt="0">
        <dgm:presLayoutVars>
          <dgm:dir/>
          <dgm:animLvl val="lvl"/>
        </dgm:presLayoutVars>
      </dgm:prSet>
      <dgm:spPr/>
    </dgm:pt>
    <dgm:pt modelId="{8B24046A-A56E-4B56-AA03-E2730F94AC3A}" type="pres">
      <dgm:prSet presAssocID="{4D9470EF-1CA4-46F9-907B-5DFDC8D350B2}" presName="posSpace" presStyleCnt="0"/>
      <dgm:spPr/>
    </dgm:pt>
    <dgm:pt modelId="{E9C6AB38-D766-4C3C-9299-3C59EE8C4B2D}" type="pres">
      <dgm:prSet presAssocID="{4D9470EF-1CA4-46F9-907B-5DFDC8D350B2}" presName="vertFlow" presStyleCnt="0"/>
      <dgm:spPr/>
    </dgm:pt>
    <dgm:pt modelId="{D2FD2798-A622-4143-B621-CE0CB320F64F}" type="pres">
      <dgm:prSet presAssocID="{4D9470EF-1CA4-46F9-907B-5DFDC8D350B2}" presName="topSpace" presStyleCnt="0"/>
      <dgm:spPr/>
    </dgm:pt>
    <dgm:pt modelId="{4FD68533-C719-4300-BB5C-8FAFF5DAFA21}" type="pres">
      <dgm:prSet presAssocID="{4D9470EF-1CA4-46F9-907B-5DFDC8D350B2}" presName="firstComp" presStyleCnt="0"/>
      <dgm:spPr/>
    </dgm:pt>
    <dgm:pt modelId="{CCC81D28-0977-47AA-931C-B78A0FEEA5F2}" type="pres">
      <dgm:prSet presAssocID="{4D9470EF-1CA4-46F9-907B-5DFDC8D350B2}" presName="firstChild" presStyleLbl="bgAccFollowNode1" presStyleIdx="0" presStyleCnt="2" custScaleY="264867"/>
      <dgm:spPr/>
    </dgm:pt>
    <dgm:pt modelId="{E824D0C9-309B-479C-BB84-5C04ED5F7E6E}" type="pres">
      <dgm:prSet presAssocID="{4D9470EF-1CA4-46F9-907B-5DFDC8D350B2}" presName="firstChildTx" presStyleLbl="bgAccFollowNode1" presStyleIdx="0" presStyleCnt="2">
        <dgm:presLayoutVars>
          <dgm:bulletEnabled val="1"/>
        </dgm:presLayoutVars>
      </dgm:prSet>
      <dgm:spPr/>
    </dgm:pt>
    <dgm:pt modelId="{7FA1595F-51E2-4ECC-A1D6-FDD860EFC0A8}" type="pres">
      <dgm:prSet presAssocID="{4D9470EF-1CA4-46F9-907B-5DFDC8D350B2}" presName="negSpace" presStyleCnt="0"/>
      <dgm:spPr/>
    </dgm:pt>
    <dgm:pt modelId="{4DB6528D-65AE-427F-854E-CAE981E313DB}" type="pres">
      <dgm:prSet presAssocID="{4D9470EF-1CA4-46F9-907B-5DFDC8D350B2}" presName="circle" presStyleLbl="node1" presStyleIdx="0" presStyleCnt="2"/>
      <dgm:spPr/>
    </dgm:pt>
    <dgm:pt modelId="{66220297-327B-45B9-94D7-76C75A76B25B}" type="pres">
      <dgm:prSet presAssocID="{FA16366C-362F-404C-89DB-987DE3E0931E}" presName="transSpace" presStyleCnt="0"/>
      <dgm:spPr/>
    </dgm:pt>
    <dgm:pt modelId="{4E5AD1C9-3963-439C-9870-90E540E0CE94}" type="pres">
      <dgm:prSet presAssocID="{6E95E650-1FF8-43FF-9433-2E9EE7DB6725}" presName="posSpace" presStyleCnt="0"/>
      <dgm:spPr/>
    </dgm:pt>
    <dgm:pt modelId="{765E9734-F9B7-4C24-94D7-8FBED2725022}" type="pres">
      <dgm:prSet presAssocID="{6E95E650-1FF8-43FF-9433-2E9EE7DB6725}" presName="vertFlow" presStyleCnt="0"/>
      <dgm:spPr/>
    </dgm:pt>
    <dgm:pt modelId="{5827A21F-3622-4F34-9665-B8482E7FA435}" type="pres">
      <dgm:prSet presAssocID="{6E95E650-1FF8-43FF-9433-2E9EE7DB6725}" presName="topSpace" presStyleCnt="0"/>
      <dgm:spPr/>
    </dgm:pt>
    <dgm:pt modelId="{F84CC99F-B5F5-448D-9DA1-CF455462A58D}" type="pres">
      <dgm:prSet presAssocID="{6E95E650-1FF8-43FF-9433-2E9EE7DB6725}" presName="firstComp" presStyleCnt="0"/>
      <dgm:spPr/>
    </dgm:pt>
    <dgm:pt modelId="{6D4D0455-28DE-4543-9E1B-7C7E80EA55C8}" type="pres">
      <dgm:prSet presAssocID="{6E95E650-1FF8-43FF-9433-2E9EE7DB6725}" presName="firstChild" presStyleLbl="bgAccFollowNode1" presStyleIdx="1" presStyleCnt="2" custScaleY="265167"/>
      <dgm:spPr/>
    </dgm:pt>
    <dgm:pt modelId="{77AD1912-7EA1-4665-886C-179CECC6F845}" type="pres">
      <dgm:prSet presAssocID="{6E95E650-1FF8-43FF-9433-2E9EE7DB6725}" presName="firstChildTx" presStyleLbl="bgAccFollowNode1" presStyleIdx="1" presStyleCnt="2">
        <dgm:presLayoutVars>
          <dgm:bulletEnabled val="1"/>
        </dgm:presLayoutVars>
      </dgm:prSet>
      <dgm:spPr/>
    </dgm:pt>
    <dgm:pt modelId="{3B100344-A876-44DF-AD57-64D7479D9344}" type="pres">
      <dgm:prSet presAssocID="{6E95E650-1FF8-43FF-9433-2E9EE7DB6725}" presName="negSpace" presStyleCnt="0"/>
      <dgm:spPr/>
    </dgm:pt>
    <dgm:pt modelId="{C781CD68-F0FE-4428-8DB2-88EA52330E44}" type="pres">
      <dgm:prSet presAssocID="{6E95E650-1FF8-43FF-9433-2E9EE7DB6725}" presName="circle" presStyleLbl="node1" presStyleIdx="1" presStyleCnt="2"/>
      <dgm:spPr/>
    </dgm:pt>
  </dgm:ptLst>
  <dgm:cxnLst>
    <dgm:cxn modelId="{D217110A-3659-43AA-B061-173D87B5F229}" srcId="{6E95E650-1FF8-43FF-9433-2E9EE7DB6725}" destId="{EE43C992-6A62-4570-9008-D4CBFBC53C39}" srcOrd="0" destOrd="0" parTransId="{E0107BE5-3223-4301-8490-9307ED35F815}" sibTransId="{59290062-07ED-408C-B71F-A2267C8EBF7A}"/>
    <dgm:cxn modelId="{EAE88012-BE8F-4947-9163-79C4BD0731EF}" type="presOf" srcId="{81766564-21CB-4DC7-AE1D-8D6D4CDB0E2D}" destId="{CCC81D28-0977-47AA-931C-B78A0FEEA5F2}" srcOrd="0" destOrd="0" presId="urn:microsoft.com/office/officeart/2005/8/layout/hList9"/>
    <dgm:cxn modelId="{BE2DCB16-DF0A-45E4-BCAB-F3E9BBDF10BF}" type="presOf" srcId="{12965AEC-ECE7-404F-99CF-F8CCC0F38B0B}" destId="{32A8C672-DF7D-44BA-A03C-8A0B20C090E6}" srcOrd="0" destOrd="0" presId="urn:microsoft.com/office/officeart/2005/8/layout/hList9"/>
    <dgm:cxn modelId="{4458F335-C65B-48D8-9C65-53DD2A00DCAE}" type="presOf" srcId="{81766564-21CB-4DC7-AE1D-8D6D4CDB0E2D}" destId="{E824D0C9-309B-479C-BB84-5C04ED5F7E6E}" srcOrd="1" destOrd="0" presId="urn:microsoft.com/office/officeart/2005/8/layout/hList9"/>
    <dgm:cxn modelId="{332F4062-D99C-4926-A2B6-A5BE5F0FD990}" type="presOf" srcId="{6E95E650-1FF8-43FF-9433-2E9EE7DB6725}" destId="{C781CD68-F0FE-4428-8DB2-88EA52330E44}" srcOrd="0" destOrd="0" presId="urn:microsoft.com/office/officeart/2005/8/layout/hList9"/>
    <dgm:cxn modelId="{68943B65-8ABF-464E-8BDF-5B10F3EB5FAA}" srcId="{4D9470EF-1CA4-46F9-907B-5DFDC8D350B2}" destId="{81766564-21CB-4DC7-AE1D-8D6D4CDB0E2D}" srcOrd="0" destOrd="0" parTransId="{1EF86F30-6CAB-423B-8418-A0C8087D2F0E}" sibTransId="{847DD13B-0FAB-4D9F-9358-9FF3EAC901AC}"/>
    <dgm:cxn modelId="{742BD46D-21B3-4C5D-A0CB-EBD27DD346CC}" type="presOf" srcId="{EE43C992-6A62-4570-9008-D4CBFBC53C39}" destId="{6D4D0455-28DE-4543-9E1B-7C7E80EA55C8}" srcOrd="0" destOrd="0" presId="urn:microsoft.com/office/officeart/2005/8/layout/hList9"/>
    <dgm:cxn modelId="{6F3D0F9F-686E-4B62-A02C-B677033E7378}" type="presOf" srcId="{4D9470EF-1CA4-46F9-907B-5DFDC8D350B2}" destId="{4DB6528D-65AE-427F-854E-CAE981E313DB}" srcOrd="0" destOrd="0" presId="urn:microsoft.com/office/officeart/2005/8/layout/hList9"/>
    <dgm:cxn modelId="{147AEEA9-D0E3-4E8D-90A6-F41C24E9177D}" srcId="{12965AEC-ECE7-404F-99CF-F8CCC0F38B0B}" destId="{4D9470EF-1CA4-46F9-907B-5DFDC8D350B2}" srcOrd="0" destOrd="0" parTransId="{F4208E74-C0E4-4E17-9125-E32C8D0E64A4}" sibTransId="{FA16366C-362F-404C-89DB-987DE3E0931E}"/>
    <dgm:cxn modelId="{FC8EE2EA-3861-4EFA-9882-43AFBDA9B187}" srcId="{12965AEC-ECE7-404F-99CF-F8CCC0F38B0B}" destId="{6E95E650-1FF8-43FF-9433-2E9EE7DB6725}" srcOrd="1" destOrd="0" parTransId="{3EA3ED13-6576-416A-A713-9A7ABC42AF2B}" sibTransId="{178842BB-9C97-4569-9079-00BEA2876D9A}"/>
    <dgm:cxn modelId="{7337F2FF-DBF1-49F6-B25E-C9A38408E6AC}" type="presOf" srcId="{EE43C992-6A62-4570-9008-D4CBFBC53C39}" destId="{77AD1912-7EA1-4665-886C-179CECC6F845}" srcOrd="1" destOrd="0" presId="urn:microsoft.com/office/officeart/2005/8/layout/hList9"/>
    <dgm:cxn modelId="{AF13315A-2A29-4F5F-AC9D-014DD3C90A55}" type="presParOf" srcId="{32A8C672-DF7D-44BA-A03C-8A0B20C090E6}" destId="{8B24046A-A56E-4B56-AA03-E2730F94AC3A}" srcOrd="0" destOrd="0" presId="urn:microsoft.com/office/officeart/2005/8/layout/hList9"/>
    <dgm:cxn modelId="{EBB7D310-260E-4449-978A-E9BCA9376CD6}" type="presParOf" srcId="{32A8C672-DF7D-44BA-A03C-8A0B20C090E6}" destId="{E9C6AB38-D766-4C3C-9299-3C59EE8C4B2D}" srcOrd="1" destOrd="0" presId="urn:microsoft.com/office/officeart/2005/8/layout/hList9"/>
    <dgm:cxn modelId="{E1DD5170-8052-4FFC-B8AB-3ABB25F8FCCC}" type="presParOf" srcId="{E9C6AB38-D766-4C3C-9299-3C59EE8C4B2D}" destId="{D2FD2798-A622-4143-B621-CE0CB320F64F}" srcOrd="0" destOrd="0" presId="urn:microsoft.com/office/officeart/2005/8/layout/hList9"/>
    <dgm:cxn modelId="{A85C54A5-D9EB-4651-B995-207BE9944357}" type="presParOf" srcId="{E9C6AB38-D766-4C3C-9299-3C59EE8C4B2D}" destId="{4FD68533-C719-4300-BB5C-8FAFF5DAFA21}" srcOrd="1" destOrd="0" presId="urn:microsoft.com/office/officeart/2005/8/layout/hList9"/>
    <dgm:cxn modelId="{26DDA68F-78F3-429C-BEB8-B86E10DE0133}" type="presParOf" srcId="{4FD68533-C719-4300-BB5C-8FAFF5DAFA21}" destId="{CCC81D28-0977-47AA-931C-B78A0FEEA5F2}" srcOrd="0" destOrd="0" presId="urn:microsoft.com/office/officeart/2005/8/layout/hList9"/>
    <dgm:cxn modelId="{44B367F0-F845-4B64-8AB5-7CB157DE29B5}" type="presParOf" srcId="{4FD68533-C719-4300-BB5C-8FAFF5DAFA21}" destId="{E824D0C9-309B-479C-BB84-5C04ED5F7E6E}" srcOrd="1" destOrd="0" presId="urn:microsoft.com/office/officeart/2005/8/layout/hList9"/>
    <dgm:cxn modelId="{F5434179-3F9C-4094-B2A9-3A985E6602D9}" type="presParOf" srcId="{32A8C672-DF7D-44BA-A03C-8A0B20C090E6}" destId="{7FA1595F-51E2-4ECC-A1D6-FDD860EFC0A8}" srcOrd="2" destOrd="0" presId="urn:microsoft.com/office/officeart/2005/8/layout/hList9"/>
    <dgm:cxn modelId="{874F6A5F-1765-4B99-9A2E-4582C95525A8}" type="presParOf" srcId="{32A8C672-DF7D-44BA-A03C-8A0B20C090E6}" destId="{4DB6528D-65AE-427F-854E-CAE981E313DB}" srcOrd="3" destOrd="0" presId="urn:microsoft.com/office/officeart/2005/8/layout/hList9"/>
    <dgm:cxn modelId="{663EB020-CC70-47E9-A6B9-4076345B75CB}" type="presParOf" srcId="{32A8C672-DF7D-44BA-A03C-8A0B20C090E6}" destId="{66220297-327B-45B9-94D7-76C75A76B25B}" srcOrd="4" destOrd="0" presId="urn:microsoft.com/office/officeart/2005/8/layout/hList9"/>
    <dgm:cxn modelId="{6A18CECE-8786-4AC8-AA5B-CA7677C442E1}" type="presParOf" srcId="{32A8C672-DF7D-44BA-A03C-8A0B20C090E6}" destId="{4E5AD1C9-3963-439C-9870-90E540E0CE94}" srcOrd="5" destOrd="0" presId="urn:microsoft.com/office/officeart/2005/8/layout/hList9"/>
    <dgm:cxn modelId="{26B46427-72F0-4499-8EA8-1671819633A2}" type="presParOf" srcId="{32A8C672-DF7D-44BA-A03C-8A0B20C090E6}" destId="{765E9734-F9B7-4C24-94D7-8FBED2725022}" srcOrd="6" destOrd="0" presId="urn:microsoft.com/office/officeart/2005/8/layout/hList9"/>
    <dgm:cxn modelId="{BCF50AD8-9609-4814-9529-646ED5F9EDCC}" type="presParOf" srcId="{765E9734-F9B7-4C24-94D7-8FBED2725022}" destId="{5827A21F-3622-4F34-9665-B8482E7FA435}" srcOrd="0" destOrd="0" presId="urn:microsoft.com/office/officeart/2005/8/layout/hList9"/>
    <dgm:cxn modelId="{C504E9CA-2590-4BCA-84B6-6D70C2B91AA5}" type="presParOf" srcId="{765E9734-F9B7-4C24-94D7-8FBED2725022}" destId="{F84CC99F-B5F5-448D-9DA1-CF455462A58D}" srcOrd="1" destOrd="0" presId="urn:microsoft.com/office/officeart/2005/8/layout/hList9"/>
    <dgm:cxn modelId="{AA3CDBD3-C687-4B69-9467-9274CBD79F26}" type="presParOf" srcId="{F84CC99F-B5F5-448D-9DA1-CF455462A58D}" destId="{6D4D0455-28DE-4543-9E1B-7C7E80EA55C8}" srcOrd="0" destOrd="0" presId="urn:microsoft.com/office/officeart/2005/8/layout/hList9"/>
    <dgm:cxn modelId="{41D07949-C88A-4DAC-AC22-EE969D2ED422}" type="presParOf" srcId="{F84CC99F-B5F5-448D-9DA1-CF455462A58D}" destId="{77AD1912-7EA1-4665-886C-179CECC6F845}" srcOrd="1" destOrd="0" presId="urn:microsoft.com/office/officeart/2005/8/layout/hList9"/>
    <dgm:cxn modelId="{0D300BE7-653F-43C4-9398-7B120443DB5B}" type="presParOf" srcId="{32A8C672-DF7D-44BA-A03C-8A0B20C090E6}" destId="{3B100344-A876-44DF-AD57-64D7479D9344}" srcOrd="7" destOrd="0" presId="urn:microsoft.com/office/officeart/2005/8/layout/hList9"/>
    <dgm:cxn modelId="{971F16C6-948A-40D9-B2AF-314A94B661AE}" type="presParOf" srcId="{32A8C672-DF7D-44BA-A03C-8A0B20C090E6}" destId="{C781CD68-F0FE-4428-8DB2-88EA52330E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2D2CA-BEC0-4C49-8DD3-4B49B955AE84}" type="doc">
      <dgm:prSet loTypeId="urn:microsoft.com/office/officeart/2005/8/layout/lProcess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9645163-895C-4E3E-B126-534DB3533454}">
      <dgm:prSet phldrT="[텍스트]"/>
      <dgm:spPr/>
      <dgm:t>
        <a:bodyPr/>
        <a:lstStyle/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en-US" altLang="ko-KR" dirty="0"/>
        </a:p>
        <a:p>
          <a:pPr latinLnBrk="1"/>
          <a:endParaRPr lang="ko-KR" altLang="en-US" dirty="0"/>
        </a:p>
      </dgm:t>
    </dgm:pt>
    <dgm:pt modelId="{B3304677-D984-42E4-B73E-F95E9FF65666}" type="parTrans" cxnId="{D780A585-D9F8-4171-9E03-BD1810E12B8F}">
      <dgm:prSet/>
      <dgm:spPr/>
      <dgm:t>
        <a:bodyPr/>
        <a:lstStyle/>
        <a:p>
          <a:pPr latinLnBrk="1"/>
          <a:endParaRPr lang="ko-KR" altLang="en-US"/>
        </a:p>
      </dgm:t>
    </dgm:pt>
    <dgm:pt modelId="{FC7EBA0A-7DAF-4D4E-8829-C1D979D77B01}" type="sibTrans" cxnId="{D780A585-D9F8-4171-9E03-BD1810E12B8F}">
      <dgm:prSet/>
      <dgm:spPr/>
      <dgm:t>
        <a:bodyPr/>
        <a:lstStyle/>
        <a:p>
          <a:pPr latinLnBrk="1"/>
          <a:endParaRPr lang="ko-KR" altLang="en-US"/>
        </a:p>
      </dgm:t>
    </dgm:pt>
    <dgm:pt modelId="{7CC04DB0-1FC5-40E8-B8DA-80ACDA2ED2D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E16BB5F-9344-4AB9-8328-3A6BED42B066}" type="parTrans" cxnId="{C6A3DB9C-E37C-4CCC-B764-72DC2834BFFD}">
      <dgm:prSet/>
      <dgm:spPr/>
      <dgm:t>
        <a:bodyPr/>
        <a:lstStyle/>
        <a:p>
          <a:pPr latinLnBrk="1"/>
          <a:endParaRPr lang="ko-KR" altLang="en-US"/>
        </a:p>
      </dgm:t>
    </dgm:pt>
    <dgm:pt modelId="{A600B7A9-27CF-4AF3-BBF1-F7C7A70B96B5}" type="sibTrans" cxnId="{C6A3DB9C-E37C-4CCC-B764-72DC2834BFFD}">
      <dgm:prSet/>
      <dgm:spPr/>
      <dgm:t>
        <a:bodyPr/>
        <a:lstStyle/>
        <a:p>
          <a:pPr latinLnBrk="1"/>
          <a:endParaRPr lang="ko-KR" altLang="en-US"/>
        </a:p>
      </dgm:t>
    </dgm:pt>
    <dgm:pt modelId="{248B3C04-BF12-4C42-B73B-0DD71EF8C566}">
      <dgm:prSet phldrT="[텍스트]"/>
      <dgm:spPr/>
      <dgm:t>
        <a:bodyPr/>
        <a:lstStyle/>
        <a:p>
          <a:pPr latinLnBrk="1"/>
          <a:r>
            <a:rPr lang="ko-KR" altLang="en-US" dirty="0"/>
            <a:t>비지도학습</a:t>
          </a:r>
        </a:p>
      </dgm:t>
    </dgm:pt>
    <dgm:pt modelId="{14C329ED-ABE3-4B01-AF40-F6B704A0C5E6}" type="parTrans" cxnId="{271EF071-5628-4298-B9B7-0C611CAE9C40}">
      <dgm:prSet/>
      <dgm:spPr/>
      <dgm:t>
        <a:bodyPr/>
        <a:lstStyle/>
        <a:p>
          <a:pPr latinLnBrk="1"/>
          <a:endParaRPr lang="ko-KR" altLang="en-US"/>
        </a:p>
      </dgm:t>
    </dgm:pt>
    <dgm:pt modelId="{97BE218A-F3FF-45C3-9106-04D8C72BC21D}" type="sibTrans" cxnId="{271EF071-5628-4298-B9B7-0C611CAE9C40}">
      <dgm:prSet/>
      <dgm:spPr/>
      <dgm:t>
        <a:bodyPr/>
        <a:lstStyle/>
        <a:p>
          <a:pPr latinLnBrk="1"/>
          <a:endParaRPr lang="ko-KR" altLang="en-US"/>
        </a:p>
      </dgm:t>
    </dgm:pt>
    <dgm:pt modelId="{6BC66AF4-DE14-43E6-A1E1-8B404D8995F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2AF9143-22F9-49FB-9884-A79DF6845698}" type="parTrans" cxnId="{EDFE2625-9ADD-4027-95EA-86CA91B17201}">
      <dgm:prSet/>
      <dgm:spPr/>
      <dgm:t>
        <a:bodyPr/>
        <a:lstStyle/>
        <a:p>
          <a:pPr latinLnBrk="1"/>
          <a:endParaRPr lang="ko-KR" altLang="en-US"/>
        </a:p>
      </dgm:t>
    </dgm:pt>
    <dgm:pt modelId="{DBE9E6DB-A12C-4E44-A694-39D0322256DF}" type="sibTrans" cxnId="{EDFE2625-9ADD-4027-95EA-86CA91B17201}">
      <dgm:prSet/>
      <dgm:spPr/>
      <dgm:t>
        <a:bodyPr/>
        <a:lstStyle/>
        <a:p>
          <a:pPr latinLnBrk="1"/>
          <a:endParaRPr lang="ko-KR" altLang="en-US"/>
        </a:p>
      </dgm:t>
    </dgm:pt>
    <dgm:pt modelId="{60D3A85A-E67E-4AA5-B814-38B8ABDED63F}">
      <dgm:prSet phldrT="[텍스트]"/>
      <dgm:spPr/>
      <dgm:t>
        <a:bodyPr/>
        <a:lstStyle/>
        <a:p>
          <a:pPr latinLnBrk="1"/>
          <a:r>
            <a:rPr lang="ko-KR" altLang="en-US" dirty="0"/>
            <a:t>강화학습</a:t>
          </a:r>
        </a:p>
      </dgm:t>
    </dgm:pt>
    <dgm:pt modelId="{9207BE45-4CCC-4DBB-909C-A6E52A5F2791}" type="parTrans" cxnId="{C70514B1-0FF8-4C63-8C23-8C3166024A8F}">
      <dgm:prSet/>
      <dgm:spPr/>
      <dgm:t>
        <a:bodyPr/>
        <a:lstStyle/>
        <a:p>
          <a:pPr latinLnBrk="1"/>
          <a:endParaRPr lang="ko-KR" altLang="en-US"/>
        </a:p>
      </dgm:t>
    </dgm:pt>
    <dgm:pt modelId="{92CDF258-F395-42F5-9688-3C8C04BD2252}" type="sibTrans" cxnId="{C70514B1-0FF8-4C63-8C23-8C3166024A8F}">
      <dgm:prSet/>
      <dgm:spPr/>
      <dgm:t>
        <a:bodyPr/>
        <a:lstStyle/>
        <a:p>
          <a:pPr latinLnBrk="1"/>
          <a:endParaRPr lang="ko-KR" altLang="en-US"/>
        </a:p>
      </dgm:t>
    </dgm:pt>
    <dgm:pt modelId="{AFE20F0F-ABE5-4D1C-931C-F0A3EBC4BA97}" type="pres">
      <dgm:prSet presAssocID="{2212D2CA-BEC0-4C49-8DD3-4B49B955AE84}" presName="theList" presStyleCnt="0">
        <dgm:presLayoutVars>
          <dgm:dir/>
          <dgm:animLvl val="lvl"/>
          <dgm:resizeHandles val="exact"/>
        </dgm:presLayoutVars>
      </dgm:prSet>
      <dgm:spPr/>
    </dgm:pt>
    <dgm:pt modelId="{6D2BBBE5-8930-4DA1-A85B-A76744715030}" type="pres">
      <dgm:prSet presAssocID="{69645163-895C-4E3E-B126-534DB3533454}" presName="compNode" presStyleCnt="0"/>
      <dgm:spPr/>
    </dgm:pt>
    <dgm:pt modelId="{64A3D828-B7E8-4FA5-8F66-DD8845859E26}" type="pres">
      <dgm:prSet presAssocID="{69645163-895C-4E3E-B126-534DB3533454}" presName="aNode" presStyleLbl="bgShp" presStyleIdx="0" presStyleCnt="3" custLinFactNeighborX="356" custLinFactNeighborY="695"/>
      <dgm:spPr/>
    </dgm:pt>
    <dgm:pt modelId="{FD39CC7A-3E3A-4873-BECB-795CFADBE20A}" type="pres">
      <dgm:prSet presAssocID="{69645163-895C-4E3E-B126-534DB3533454}" presName="textNode" presStyleLbl="bgShp" presStyleIdx="0" presStyleCnt="3"/>
      <dgm:spPr/>
    </dgm:pt>
    <dgm:pt modelId="{1C85A570-7BF9-4633-B730-1B4DB9929809}" type="pres">
      <dgm:prSet presAssocID="{69645163-895C-4E3E-B126-534DB3533454}" presName="compChildNode" presStyleCnt="0"/>
      <dgm:spPr/>
    </dgm:pt>
    <dgm:pt modelId="{384961E2-8D1E-449B-8FEB-3D3E9794DD6A}" type="pres">
      <dgm:prSet presAssocID="{69645163-895C-4E3E-B126-534DB3533454}" presName="theInnerList" presStyleCnt="0"/>
      <dgm:spPr/>
    </dgm:pt>
    <dgm:pt modelId="{165AC270-0F8D-4A36-94E6-2B8852855F85}" type="pres">
      <dgm:prSet presAssocID="{69645163-895C-4E3E-B126-534DB3533454}" presName="aSpace" presStyleCnt="0"/>
      <dgm:spPr/>
    </dgm:pt>
    <dgm:pt modelId="{0664EE24-0462-4363-B24E-122A4ABCDCD6}" type="pres">
      <dgm:prSet presAssocID="{7CC04DB0-1FC5-40E8-B8DA-80ACDA2ED2DA}" presName="compNode" presStyleCnt="0"/>
      <dgm:spPr/>
    </dgm:pt>
    <dgm:pt modelId="{0DFE77BE-DBA3-4381-B006-5EFD87FBFB5E}" type="pres">
      <dgm:prSet presAssocID="{7CC04DB0-1FC5-40E8-B8DA-80ACDA2ED2DA}" presName="aNode" presStyleLbl="bgShp" presStyleIdx="1" presStyleCnt="3" custLinFactNeighborX="-669" custLinFactNeighborY="-608"/>
      <dgm:spPr/>
    </dgm:pt>
    <dgm:pt modelId="{482E0CD8-93C6-4ABA-B876-E4C0EB5A3106}" type="pres">
      <dgm:prSet presAssocID="{7CC04DB0-1FC5-40E8-B8DA-80ACDA2ED2DA}" presName="textNode" presStyleLbl="bgShp" presStyleIdx="1" presStyleCnt="3"/>
      <dgm:spPr/>
    </dgm:pt>
    <dgm:pt modelId="{60BA3DD5-7A1C-43D1-BF7A-184D612C30DA}" type="pres">
      <dgm:prSet presAssocID="{7CC04DB0-1FC5-40E8-B8DA-80ACDA2ED2DA}" presName="compChildNode" presStyleCnt="0"/>
      <dgm:spPr/>
    </dgm:pt>
    <dgm:pt modelId="{4F0D3A2F-A933-44CD-9441-46CE35B16E6D}" type="pres">
      <dgm:prSet presAssocID="{7CC04DB0-1FC5-40E8-B8DA-80ACDA2ED2DA}" presName="theInnerList" presStyleCnt="0"/>
      <dgm:spPr/>
    </dgm:pt>
    <dgm:pt modelId="{B06E349C-B603-4C8D-A4BF-251AC3185C67}" type="pres">
      <dgm:prSet presAssocID="{248B3C04-BF12-4C42-B73B-0DD71EF8C566}" presName="childNode" presStyleLbl="node1" presStyleIdx="0" presStyleCnt="2" custScaleY="30034" custLinFactNeighborX="328" custLinFactNeighborY="-72423">
        <dgm:presLayoutVars>
          <dgm:bulletEnabled val="1"/>
        </dgm:presLayoutVars>
      </dgm:prSet>
      <dgm:spPr/>
    </dgm:pt>
    <dgm:pt modelId="{BD4F8B69-CB1A-47EE-9389-AFF828FAE1C5}" type="pres">
      <dgm:prSet presAssocID="{7CC04DB0-1FC5-40E8-B8DA-80ACDA2ED2DA}" presName="aSpace" presStyleCnt="0"/>
      <dgm:spPr/>
    </dgm:pt>
    <dgm:pt modelId="{001426DF-099C-43AF-BA6C-AB26556B582F}" type="pres">
      <dgm:prSet presAssocID="{6BC66AF4-DE14-43E6-A1E1-8B404D8995F1}" presName="compNode" presStyleCnt="0"/>
      <dgm:spPr/>
    </dgm:pt>
    <dgm:pt modelId="{8A797E75-5492-4964-BDA9-5132366FA02E}" type="pres">
      <dgm:prSet presAssocID="{6BC66AF4-DE14-43E6-A1E1-8B404D8995F1}" presName="aNode" presStyleLbl="bgShp" presStyleIdx="2" presStyleCnt="3" custLinFactNeighborX="2339" custLinFactNeighborY="-1129"/>
      <dgm:spPr/>
    </dgm:pt>
    <dgm:pt modelId="{3B377B6D-93BE-4086-90A7-205BA635EE92}" type="pres">
      <dgm:prSet presAssocID="{6BC66AF4-DE14-43E6-A1E1-8B404D8995F1}" presName="textNode" presStyleLbl="bgShp" presStyleIdx="2" presStyleCnt="3"/>
      <dgm:spPr/>
    </dgm:pt>
    <dgm:pt modelId="{D6534160-2D2E-4F4C-984C-208361EA88E5}" type="pres">
      <dgm:prSet presAssocID="{6BC66AF4-DE14-43E6-A1E1-8B404D8995F1}" presName="compChildNode" presStyleCnt="0"/>
      <dgm:spPr/>
    </dgm:pt>
    <dgm:pt modelId="{8B23E557-A460-4D1D-A589-F36A3BC81253}" type="pres">
      <dgm:prSet presAssocID="{6BC66AF4-DE14-43E6-A1E1-8B404D8995F1}" presName="theInnerList" presStyleCnt="0"/>
      <dgm:spPr/>
    </dgm:pt>
    <dgm:pt modelId="{ECC24FD9-0F38-4E26-9C73-E5646C6B20E3}" type="pres">
      <dgm:prSet presAssocID="{60D3A85A-E67E-4AA5-B814-38B8ABDED63F}" presName="childNode" presStyleLbl="node1" presStyleIdx="1" presStyleCnt="2" custScaleX="101844" custScaleY="30981" custLinFactNeighborX="-2422" custLinFactNeighborY="-72973">
        <dgm:presLayoutVars>
          <dgm:bulletEnabled val="1"/>
        </dgm:presLayoutVars>
      </dgm:prSet>
      <dgm:spPr/>
    </dgm:pt>
  </dgm:ptLst>
  <dgm:cxnLst>
    <dgm:cxn modelId="{75C42C06-70C6-49D6-B69B-8A30D4B364EC}" type="presOf" srcId="{60D3A85A-E67E-4AA5-B814-38B8ABDED63F}" destId="{ECC24FD9-0F38-4E26-9C73-E5646C6B20E3}" srcOrd="0" destOrd="0" presId="urn:microsoft.com/office/officeart/2005/8/layout/lProcess2"/>
    <dgm:cxn modelId="{EDFE2625-9ADD-4027-95EA-86CA91B17201}" srcId="{2212D2CA-BEC0-4C49-8DD3-4B49B955AE84}" destId="{6BC66AF4-DE14-43E6-A1E1-8B404D8995F1}" srcOrd="2" destOrd="0" parTransId="{82AF9143-22F9-49FB-9884-A79DF6845698}" sibTransId="{DBE9E6DB-A12C-4E44-A694-39D0322256DF}"/>
    <dgm:cxn modelId="{54E70927-F920-43D1-BA9B-218EB095B38E}" type="presOf" srcId="{7CC04DB0-1FC5-40E8-B8DA-80ACDA2ED2DA}" destId="{482E0CD8-93C6-4ABA-B876-E4C0EB5A3106}" srcOrd="1" destOrd="0" presId="urn:microsoft.com/office/officeart/2005/8/layout/lProcess2"/>
    <dgm:cxn modelId="{F572212C-F5FC-4F6E-84DB-8447B5D27719}" type="presOf" srcId="{69645163-895C-4E3E-B126-534DB3533454}" destId="{64A3D828-B7E8-4FA5-8F66-DD8845859E26}" srcOrd="0" destOrd="0" presId="urn:microsoft.com/office/officeart/2005/8/layout/lProcess2"/>
    <dgm:cxn modelId="{14886939-76AA-468B-BDC1-C27A038AA16E}" type="presOf" srcId="{69645163-895C-4E3E-B126-534DB3533454}" destId="{FD39CC7A-3E3A-4873-BECB-795CFADBE20A}" srcOrd="1" destOrd="0" presId="urn:microsoft.com/office/officeart/2005/8/layout/lProcess2"/>
    <dgm:cxn modelId="{68779C3D-D16E-48EA-AAEF-422FF3297492}" type="presOf" srcId="{7CC04DB0-1FC5-40E8-B8DA-80ACDA2ED2DA}" destId="{0DFE77BE-DBA3-4381-B006-5EFD87FBFB5E}" srcOrd="0" destOrd="0" presId="urn:microsoft.com/office/officeart/2005/8/layout/lProcess2"/>
    <dgm:cxn modelId="{271EF071-5628-4298-B9B7-0C611CAE9C40}" srcId="{7CC04DB0-1FC5-40E8-B8DA-80ACDA2ED2DA}" destId="{248B3C04-BF12-4C42-B73B-0DD71EF8C566}" srcOrd="0" destOrd="0" parTransId="{14C329ED-ABE3-4B01-AF40-F6B704A0C5E6}" sibTransId="{97BE218A-F3FF-45C3-9106-04D8C72BC21D}"/>
    <dgm:cxn modelId="{7B49407E-10AA-4B69-94F0-171CB1F018B8}" type="presOf" srcId="{6BC66AF4-DE14-43E6-A1E1-8B404D8995F1}" destId="{3B377B6D-93BE-4086-90A7-205BA635EE92}" srcOrd="1" destOrd="0" presId="urn:microsoft.com/office/officeart/2005/8/layout/lProcess2"/>
    <dgm:cxn modelId="{D780A585-D9F8-4171-9E03-BD1810E12B8F}" srcId="{2212D2CA-BEC0-4C49-8DD3-4B49B955AE84}" destId="{69645163-895C-4E3E-B126-534DB3533454}" srcOrd="0" destOrd="0" parTransId="{B3304677-D984-42E4-B73E-F95E9FF65666}" sibTransId="{FC7EBA0A-7DAF-4D4E-8829-C1D979D77B01}"/>
    <dgm:cxn modelId="{BC6FDE8A-08B6-4DEA-8934-CA8FD5B478A6}" type="presOf" srcId="{248B3C04-BF12-4C42-B73B-0DD71EF8C566}" destId="{B06E349C-B603-4C8D-A4BF-251AC3185C67}" srcOrd="0" destOrd="0" presId="urn:microsoft.com/office/officeart/2005/8/layout/lProcess2"/>
    <dgm:cxn modelId="{C6A3DB9C-E37C-4CCC-B764-72DC2834BFFD}" srcId="{2212D2CA-BEC0-4C49-8DD3-4B49B955AE84}" destId="{7CC04DB0-1FC5-40E8-B8DA-80ACDA2ED2DA}" srcOrd="1" destOrd="0" parTransId="{AE16BB5F-9344-4AB9-8328-3A6BED42B066}" sibTransId="{A600B7A9-27CF-4AF3-BBF1-F7C7A70B96B5}"/>
    <dgm:cxn modelId="{0CD90CA8-8CB7-4B51-A666-666EAECD3011}" type="presOf" srcId="{6BC66AF4-DE14-43E6-A1E1-8B404D8995F1}" destId="{8A797E75-5492-4964-BDA9-5132366FA02E}" srcOrd="0" destOrd="0" presId="urn:microsoft.com/office/officeart/2005/8/layout/lProcess2"/>
    <dgm:cxn modelId="{C70514B1-0FF8-4C63-8C23-8C3166024A8F}" srcId="{6BC66AF4-DE14-43E6-A1E1-8B404D8995F1}" destId="{60D3A85A-E67E-4AA5-B814-38B8ABDED63F}" srcOrd="0" destOrd="0" parTransId="{9207BE45-4CCC-4DBB-909C-A6E52A5F2791}" sibTransId="{92CDF258-F395-42F5-9688-3C8C04BD2252}"/>
    <dgm:cxn modelId="{BD01DFBD-FB3F-4DEA-8088-668174B37554}" type="presOf" srcId="{2212D2CA-BEC0-4C49-8DD3-4B49B955AE84}" destId="{AFE20F0F-ABE5-4D1C-931C-F0A3EBC4BA97}" srcOrd="0" destOrd="0" presId="urn:microsoft.com/office/officeart/2005/8/layout/lProcess2"/>
    <dgm:cxn modelId="{CDBC5F2C-537E-4C5F-B4A3-BE048B256489}" type="presParOf" srcId="{AFE20F0F-ABE5-4D1C-931C-F0A3EBC4BA97}" destId="{6D2BBBE5-8930-4DA1-A85B-A76744715030}" srcOrd="0" destOrd="0" presId="urn:microsoft.com/office/officeart/2005/8/layout/lProcess2"/>
    <dgm:cxn modelId="{9E53DCE5-F3F3-4DD0-9FF4-2664753E5FA1}" type="presParOf" srcId="{6D2BBBE5-8930-4DA1-A85B-A76744715030}" destId="{64A3D828-B7E8-4FA5-8F66-DD8845859E26}" srcOrd="0" destOrd="0" presId="urn:microsoft.com/office/officeart/2005/8/layout/lProcess2"/>
    <dgm:cxn modelId="{D95694EB-2942-4B60-91F3-E886C7289520}" type="presParOf" srcId="{6D2BBBE5-8930-4DA1-A85B-A76744715030}" destId="{FD39CC7A-3E3A-4873-BECB-795CFADBE20A}" srcOrd="1" destOrd="0" presId="urn:microsoft.com/office/officeart/2005/8/layout/lProcess2"/>
    <dgm:cxn modelId="{6100F6E2-7FD3-4894-9B55-0AC918BDACDA}" type="presParOf" srcId="{6D2BBBE5-8930-4DA1-A85B-A76744715030}" destId="{1C85A570-7BF9-4633-B730-1B4DB9929809}" srcOrd="2" destOrd="0" presId="urn:microsoft.com/office/officeart/2005/8/layout/lProcess2"/>
    <dgm:cxn modelId="{2D98308D-2C55-448A-AFCB-61D6A8DCC530}" type="presParOf" srcId="{1C85A570-7BF9-4633-B730-1B4DB9929809}" destId="{384961E2-8D1E-449B-8FEB-3D3E9794DD6A}" srcOrd="0" destOrd="0" presId="urn:microsoft.com/office/officeart/2005/8/layout/lProcess2"/>
    <dgm:cxn modelId="{F2D658E6-C736-4116-8090-1BA4289E9149}" type="presParOf" srcId="{AFE20F0F-ABE5-4D1C-931C-F0A3EBC4BA97}" destId="{165AC270-0F8D-4A36-94E6-2B8852855F85}" srcOrd="1" destOrd="0" presId="urn:microsoft.com/office/officeart/2005/8/layout/lProcess2"/>
    <dgm:cxn modelId="{71E700D0-907D-44FD-BD08-225749F48129}" type="presParOf" srcId="{AFE20F0F-ABE5-4D1C-931C-F0A3EBC4BA97}" destId="{0664EE24-0462-4363-B24E-122A4ABCDCD6}" srcOrd="2" destOrd="0" presId="urn:microsoft.com/office/officeart/2005/8/layout/lProcess2"/>
    <dgm:cxn modelId="{B502B17C-4B7F-4B0A-88C0-74E1FA016C86}" type="presParOf" srcId="{0664EE24-0462-4363-B24E-122A4ABCDCD6}" destId="{0DFE77BE-DBA3-4381-B006-5EFD87FBFB5E}" srcOrd="0" destOrd="0" presId="urn:microsoft.com/office/officeart/2005/8/layout/lProcess2"/>
    <dgm:cxn modelId="{05B9C8A5-4B35-43AB-B2A5-57CE3CAA4A4A}" type="presParOf" srcId="{0664EE24-0462-4363-B24E-122A4ABCDCD6}" destId="{482E0CD8-93C6-4ABA-B876-E4C0EB5A3106}" srcOrd="1" destOrd="0" presId="urn:microsoft.com/office/officeart/2005/8/layout/lProcess2"/>
    <dgm:cxn modelId="{234D4981-BE8A-4F72-986D-4E5DC6C1941C}" type="presParOf" srcId="{0664EE24-0462-4363-B24E-122A4ABCDCD6}" destId="{60BA3DD5-7A1C-43D1-BF7A-184D612C30DA}" srcOrd="2" destOrd="0" presId="urn:microsoft.com/office/officeart/2005/8/layout/lProcess2"/>
    <dgm:cxn modelId="{4C78D815-67F7-488C-9026-3CC8495B2931}" type="presParOf" srcId="{60BA3DD5-7A1C-43D1-BF7A-184D612C30DA}" destId="{4F0D3A2F-A933-44CD-9441-46CE35B16E6D}" srcOrd="0" destOrd="0" presId="urn:microsoft.com/office/officeart/2005/8/layout/lProcess2"/>
    <dgm:cxn modelId="{5C4C48C8-44E3-4072-9781-2B9FD3F2854B}" type="presParOf" srcId="{4F0D3A2F-A933-44CD-9441-46CE35B16E6D}" destId="{B06E349C-B603-4C8D-A4BF-251AC3185C67}" srcOrd="0" destOrd="0" presId="urn:microsoft.com/office/officeart/2005/8/layout/lProcess2"/>
    <dgm:cxn modelId="{1B4CEA8B-C023-46B3-B10F-18195A6A7BCF}" type="presParOf" srcId="{AFE20F0F-ABE5-4D1C-931C-F0A3EBC4BA97}" destId="{BD4F8B69-CB1A-47EE-9389-AFF828FAE1C5}" srcOrd="3" destOrd="0" presId="urn:microsoft.com/office/officeart/2005/8/layout/lProcess2"/>
    <dgm:cxn modelId="{BC779369-91B3-4827-B65C-3F5D85D276E3}" type="presParOf" srcId="{AFE20F0F-ABE5-4D1C-931C-F0A3EBC4BA97}" destId="{001426DF-099C-43AF-BA6C-AB26556B582F}" srcOrd="4" destOrd="0" presId="urn:microsoft.com/office/officeart/2005/8/layout/lProcess2"/>
    <dgm:cxn modelId="{F55C3FF9-2600-4EB6-974E-6745321D53AC}" type="presParOf" srcId="{001426DF-099C-43AF-BA6C-AB26556B582F}" destId="{8A797E75-5492-4964-BDA9-5132366FA02E}" srcOrd="0" destOrd="0" presId="urn:microsoft.com/office/officeart/2005/8/layout/lProcess2"/>
    <dgm:cxn modelId="{0C1776AA-9DF8-4678-947C-A7C2027E6D07}" type="presParOf" srcId="{001426DF-099C-43AF-BA6C-AB26556B582F}" destId="{3B377B6D-93BE-4086-90A7-205BA635EE92}" srcOrd="1" destOrd="0" presId="urn:microsoft.com/office/officeart/2005/8/layout/lProcess2"/>
    <dgm:cxn modelId="{26560422-B92D-46C8-BFA1-E528D84EA847}" type="presParOf" srcId="{001426DF-099C-43AF-BA6C-AB26556B582F}" destId="{D6534160-2D2E-4F4C-984C-208361EA88E5}" srcOrd="2" destOrd="0" presId="urn:microsoft.com/office/officeart/2005/8/layout/lProcess2"/>
    <dgm:cxn modelId="{C2879E76-F3A1-4439-9169-BD6A9E1E7AD6}" type="presParOf" srcId="{D6534160-2D2E-4F4C-984C-208361EA88E5}" destId="{8B23E557-A460-4D1D-A589-F36A3BC81253}" srcOrd="0" destOrd="0" presId="urn:microsoft.com/office/officeart/2005/8/layout/lProcess2"/>
    <dgm:cxn modelId="{58FAEC96-642F-4099-9544-A84C33B9DEC4}" type="presParOf" srcId="{8B23E557-A460-4D1D-A589-F36A3BC81253}" destId="{ECC24FD9-0F38-4E26-9C73-E5646C6B20E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1D28-0977-47AA-931C-B78A0FEEA5F2}">
      <dsp:nvSpPr>
        <dsp:cNvPr id="0" name=""/>
        <dsp:cNvSpPr/>
      </dsp:nvSpPr>
      <dsp:spPr>
        <a:xfrm>
          <a:off x="1232883" y="782801"/>
          <a:ext cx="2308948" cy="4079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컴퓨터가 인간으로부터 학습</a:t>
          </a:r>
          <a:r>
            <a:rPr lang="en-US" altLang="ko-KR" sz="1600" kern="1200" dirty="0"/>
            <a:t>.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간단히 말해 지식을 사람이 직접 컴퓨터에게 제공하는 것을 의미한다</a:t>
          </a:r>
          <a:r>
            <a:rPr lang="en-US" altLang="ko-KR" sz="1600" kern="1200" dirty="0"/>
            <a:t>.</a:t>
          </a:r>
          <a:endParaRPr lang="ko-KR" altLang="en-US" sz="1600" kern="1200" dirty="0"/>
        </a:p>
      </dsp:txBody>
      <dsp:txXfrm>
        <a:off x="1602314" y="782801"/>
        <a:ext cx="1939517" cy="4079134"/>
      </dsp:txXfrm>
    </dsp:sp>
    <dsp:sp modelId="{4DB6528D-65AE-427F-854E-CAE981E313DB}">
      <dsp:nvSpPr>
        <dsp:cNvPr id="0" name=""/>
        <dsp:cNvSpPr/>
      </dsp:nvSpPr>
      <dsp:spPr>
        <a:xfrm>
          <a:off x="1443" y="167081"/>
          <a:ext cx="1539299" cy="15392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지식공학</a:t>
          </a:r>
        </a:p>
      </dsp:txBody>
      <dsp:txXfrm>
        <a:off x="226868" y="392506"/>
        <a:ext cx="1088449" cy="1088449"/>
      </dsp:txXfrm>
    </dsp:sp>
    <dsp:sp modelId="{6D4D0455-28DE-4543-9E1B-7C7E80EA55C8}">
      <dsp:nvSpPr>
        <dsp:cNvPr id="0" name=""/>
        <dsp:cNvSpPr/>
      </dsp:nvSpPr>
      <dsp:spPr>
        <a:xfrm>
          <a:off x="5081131" y="782801"/>
          <a:ext cx="2308948" cy="40837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컴퓨터가 데이터로부터 직접 학습</a:t>
          </a:r>
          <a:r>
            <a:rPr lang="en-US" altLang="ko-KR" sz="1600" kern="1200" dirty="0"/>
            <a:t>.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u="none" kern="1200" dirty="0"/>
            <a:t>결과값 판단을 위한 조건을 기계 스스로 수립하는 것</a:t>
          </a:r>
          <a:r>
            <a:rPr lang="ko-KR" altLang="en-US" sz="1600" u="none" kern="1200" dirty="0"/>
            <a:t>을 의미한다</a:t>
          </a:r>
          <a:r>
            <a:rPr lang="en-US" altLang="ko-KR" sz="1600" u="none" kern="1200" dirty="0"/>
            <a:t>.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/>
        </a:p>
      </dsp:txBody>
      <dsp:txXfrm>
        <a:off x="5450563" y="782801"/>
        <a:ext cx="1939517" cy="4083754"/>
      </dsp:txXfrm>
    </dsp:sp>
    <dsp:sp modelId="{C781CD68-F0FE-4428-8DB2-88EA52330E44}">
      <dsp:nvSpPr>
        <dsp:cNvPr id="0" name=""/>
        <dsp:cNvSpPr/>
      </dsp:nvSpPr>
      <dsp:spPr>
        <a:xfrm>
          <a:off x="3849691" y="167081"/>
          <a:ext cx="1539299" cy="15392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기계학습</a:t>
          </a:r>
        </a:p>
      </dsp:txBody>
      <dsp:txXfrm>
        <a:off x="4075116" y="392506"/>
        <a:ext cx="1088449" cy="108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D828-B7E8-4FA5-8F66-DD8845859E26}">
      <dsp:nvSpPr>
        <dsp:cNvPr id="0" name=""/>
        <dsp:cNvSpPr/>
      </dsp:nvSpPr>
      <dsp:spPr>
        <a:xfrm>
          <a:off x="9036" y="0"/>
          <a:ext cx="2290803" cy="5110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/>
        </a:p>
      </dsp:txBody>
      <dsp:txXfrm>
        <a:off x="9036" y="0"/>
        <a:ext cx="2290803" cy="1533297"/>
      </dsp:txXfrm>
    </dsp:sp>
    <dsp:sp modelId="{0DFE77BE-DBA3-4381-B006-5EFD87FBFB5E}">
      <dsp:nvSpPr>
        <dsp:cNvPr id="0" name=""/>
        <dsp:cNvSpPr/>
      </dsp:nvSpPr>
      <dsp:spPr>
        <a:xfrm>
          <a:off x="2448168" y="0"/>
          <a:ext cx="2290803" cy="5110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/>
        </a:p>
      </dsp:txBody>
      <dsp:txXfrm>
        <a:off x="2448168" y="0"/>
        <a:ext cx="2290803" cy="1533297"/>
      </dsp:txXfrm>
    </dsp:sp>
    <dsp:sp modelId="{B06E349C-B603-4C8D-A4BF-251AC3185C67}">
      <dsp:nvSpPr>
        <dsp:cNvPr id="0" name=""/>
        <dsp:cNvSpPr/>
      </dsp:nvSpPr>
      <dsp:spPr>
        <a:xfrm>
          <a:off x="2698585" y="289486"/>
          <a:ext cx="1832642" cy="997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비지도학습</a:t>
          </a:r>
        </a:p>
      </dsp:txBody>
      <dsp:txXfrm>
        <a:off x="2727809" y="318710"/>
        <a:ext cx="1774194" cy="939324"/>
      </dsp:txXfrm>
    </dsp:sp>
    <dsp:sp modelId="{8A797E75-5492-4964-BDA9-5132366FA02E}">
      <dsp:nvSpPr>
        <dsp:cNvPr id="0" name=""/>
        <dsp:cNvSpPr/>
      </dsp:nvSpPr>
      <dsp:spPr>
        <a:xfrm>
          <a:off x="4926988" y="0"/>
          <a:ext cx="2290803" cy="5110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/>
        </a:p>
      </dsp:txBody>
      <dsp:txXfrm>
        <a:off x="4926988" y="0"/>
        <a:ext cx="2290803" cy="1533297"/>
      </dsp:txXfrm>
    </dsp:sp>
    <dsp:sp modelId="{ECC24FD9-0F38-4E26-9C73-E5646C6B20E3}">
      <dsp:nvSpPr>
        <dsp:cNvPr id="0" name=""/>
        <dsp:cNvSpPr/>
      </dsp:nvSpPr>
      <dsp:spPr>
        <a:xfrm>
          <a:off x="5093904" y="255484"/>
          <a:ext cx="1866436" cy="1029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강화학습</a:t>
          </a:r>
        </a:p>
      </dsp:txBody>
      <dsp:txXfrm>
        <a:off x="5124049" y="285629"/>
        <a:ext cx="1806146" cy="96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704" y="159798"/>
            <a:ext cx="1660030" cy="2339830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2" y="231423"/>
            <a:ext cx="447075" cy="4607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985" y="770717"/>
            <a:ext cx="133522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Machine Learning</a:t>
            </a:r>
          </a:p>
          <a:p>
            <a:pPr algn="dist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기계학습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90077" y="2850863"/>
            <a:ext cx="5008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인공지능과 구현 방법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알고리즘의 분류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머신러닝과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딥러닝의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차이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머신러닝의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사용 예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2614" y="5495957"/>
            <a:ext cx="50082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권범준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고강련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김도은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구은혜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서교영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07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3" y="179670"/>
            <a:ext cx="447075" cy="4607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49352" y="142701"/>
            <a:ext cx="2294250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인공지능이란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3090" y="0"/>
            <a:ext cx="3962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endParaRPr lang="ko-KR" altLang="en-US" sz="5000" dirty="0"/>
          </a:p>
        </p:txBody>
      </p:sp>
      <p:sp>
        <p:nvSpPr>
          <p:cNvPr id="7" name="직사각형 6"/>
          <p:cNvSpPr/>
          <p:nvPr/>
        </p:nvSpPr>
        <p:spPr>
          <a:xfrm>
            <a:off x="6057940" y="0"/>
            <a:ext cx="3962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A0FF2-B022-4F3B-8FFF-76697EC35B84}"/>
              </a:ext>
            </a:extLst>
          </p:cNvPr>
          <p:cNvSpPr/>
          <p:nvPr/>
        </p:nvSpPr>
        <p:spPr>
          <a:xfrm>
            <a:off x="932155" y="861774"/>
            <a:ext cx="8558074" cy="2567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/>
              <a:t>-</a:t>
            </a:r>
            <a:r>
              <a:rPr lang="ko-KR" altLang="ko-KR" b="1" dirty="0"/>
              <a:t>인공지능</a:t>
            </a:r>
            <a:r>
              <a:rPr lang="en-US" altLang="ko-KR" b="1" dirty="0"/>
              <a:t> (Artificial Intelligence, AI)</a:t>
            </a:r>
          </a:p>
          <a:p>
            <a:pPr latinLnBrk="0"/>
            <a:endParaRPr lang="ko-KR" altLang="ko-KR" dirty="0"/>
          </a:p>
          <a:p>
            <a:pPr lvl="0" fontAlgn="base" latinLnBrk="0"/>
            <a:r>
              <a:rPr lang="ko-KR" altLang="ko-KR" dirty="0"/>
              <a:t>지능적 행동을 자동화 하기 위한 컴퓨터 과학의 한 분야</a:t>
            </a:r>
          </a:p>
          <a:p>
            <a:pPr lvl="0" fontAlgn="base" latinLnBrk="0"/>
            <a:r>
              <a:rPr lang="ko-KR" altLang="ko-KR" dirty="0"/>
              <a:t>현재 사람이 더 잘하는 일을 컴퓨터가 하도록 하는 연구</a:t>
            </a:r>
          </a:p>
          <a:p>
            <a:pPr lvl="0" fontAlgn="base" latinLnBrk="0"/>
            <a:r>
              <a:rPr lang="ko-KR" altLang="ko-KR" dirty="0"/>
              <a:t>기계로부터 만들어진 지능</a:t>
            </a:r>
          </a:p>
          <a:p>
            <a:pPr lvl="0" fontAlgn="base" latinLnBrk="0"/>
            <a:r>
              <a:rPr lang="ko-KR" altLang="ko-KR" dirty="0"/>
              <a:t>컴퓨터 공학에서 이상적인 지능을 갖춘 존재</a:t>
            </a:r>
            <a:r>
              <a:rPr lang="en-US" altLang="ko-KR" dirty="0"/>
              <a:t>, </a:t>
            </a:r>
            <a:r>
              <a:rPr lang="ko-KR" altLang="ko-KR" dirty="0"/>
              <a:t>혹은 시스템에 의해 만들어진 지능</a:t>
            </a:r>
          </a:p>
          <a:p>
            <a:pPr lvl="0" fontAlgn="base" latinLnBrk="0"/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인공적인 지능</a:t>
            </a:r>
          </a:p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CFE7B8-E7B4-4D65-9F63-F10C60CF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5556"/>
            <a:ext cx="9906000" cy="3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3" y="179670"/>
            <a:ext cx="447075" cy="4607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9509" y="668383"/>
            <a:ext cx="8307237" cy="54325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D4392476-0AB6-4B2C-853E-E6A3D6C551A1}"/>
              </a:ext>
            </a:extLst>
          </p:cNvPr>
          <p:cNvSpPr/>
          <p:nvPr/>
        </p:nvSpPr>
        <p:spPr>
          <a:xfrm>
            <a:off x="0" y="0"/>
            <a:ext cx="1660030" cy="2339830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r>
              <a:rPr lang="ko-KR" altLang="en-US" dirty="0"/>
              <a:t>구현 방법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70A0BCC-C26C-4125-B317-DAD9CAA55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41195"/>
              </p:ext>
            </p:extLst>
          </p:nvPr>
        </p:nvGraphicFramePr>
        <p:xfrm>
          <a:off x="1388492" y="896645"/>
          <a:ext cx="7391524" cy="503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60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3" y="179670"/>
            <a:ext cx="447075" cy="460761"/>
          </a:xfrm>
          <a:prstGeom prst="rect">
            <a:avLst/>
          </a:prstGeom>
        </p:spPr>
      </p:pic>
      <p:sp>
        <p:nvSpPr>
          <p:cNvPr id="8" name="직사각형 1">
            <a:extLst>
              <a:ext uri="{FF2B5EF4-FFF2-40B4-BE49-F238E27FC236}">
                <a16:creationId xmlns:a16="http://schemas.microsoft.com/office/drawing/2014/main" id="{8D7A7221-4FC2-4B40-B994-4D1A8A17C176}"/>
              </a:ext>
            </a:extLst>
          </p:cNvPr>
          <p:cNvSpPr/>
          <p:nvPr/>
        </p:nvSpPr>
        <p:spPr>
          <a:xfrm>
            <a:off x="0" y="0"/>
            <a:ext cx="1660030" cy="2339830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알고리즘의 분류</a:t>
            </a:r>
            <a:endParaRPr lang="en-US" altLang="ko-KR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F5F94DD-7E1C-4B04-A7D9-139216F3F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94715"/>
              </p:ext>
            </p:extLst>
          </p:nvPr>
        </p:nvGraphicFramePr>
        <p:xfrm>
          <a:off x="1651000" y="1227666"/>
          <a:ext cx="7217792" cy="5110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9260E11D-CE4E-4392-8D95-28BB540B5B9A}"/>
              </a:ext>
            </a:extLst>
          </p:cNvPr>
          <p:cNvGrpSpPr/>
          <p:nvPr/>
        </p:nvGrpSpPr>
        <p:grpSpPr>
          <a:xfrm>
            <a:off x="1816710" y="1519961"/>
            <a:ext cx="1832642" cy="994978"/>
            <a:chOff x="2772422" y="291673"/>
            <a:chExt cx="1832642" cy="99497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189B01-2316-4CCA-81E4-F13E3FA2EAF1}"/>
                </a:ext>
              </a:extLst>
            </p:cNvPr>
            <p:cNvSpPr/>
            <p:nvPr/>
          </p:nvSpPr>
          <p:spPr>
            <a:xfrm>
              <a:off x="2772422" y="291673"/>
              <a:ext cx="1832642" cy="99497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5DECC6B8-F5A0-4543-B305-8B96CC78515F}"/>
                </a:ext>
              </a:extLst>
            </p:cNvPr>
            <p:cNvSpPr txBox="1"/>
            <p:nvPr/>
          </p:nvSpPr>
          <p:spPr>
            <a:xfrm>
              <a:off x="2801564" y="320815"/>
              <a:ext cx="1774358" cy="9366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0" tIns="47625" rIns="63500" bIns="47625" numCol="1" spcCol="1270" anchor="ctr" anchorCtr="0">
              <a:noAutofit/>
            </a:bodyPr>
            <a:lstStyle/>
            <a:p>
              <a:pPr marL="0" lvl="0" indent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500" kern="1200" dirty="0"/>
                <a:t>지도학습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724619-6A4E-4ADE-B0C7-2E8E4A311671}"/>
              </a:ext>
            </a:extLst>
          </p:cNvPr>
          <p:cNvSpPr/>
          <p:nvPr/>
        </p:nvSpPr>
        <p:spPr>
          <a:xfrm>
            <a:off x="4456591" y="2805344"/>
            <a:ext cx="1725636" cy="3116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 latinLnBrk="0"/>
            <a:r>
              <a:rPr lang="ko-KR" altLang="ko-KR" sz="1600" dirty="0"/>
              <a:t>데이터에 대한 레이블</a:t>
            </a:r>
            <a:r>
              <a:rPr lang="en-US" altLang="ko-KR" sz="1600" dirty="0"/>
              <a:t>(Label) </a:t>
            </a:r>
            <a:r>
              <a:rPr lang="ko-KR" altLang="ko-KR" sz="1600" dirty="0"/>
              <a:t>즉</a:t>
            </a:r>
            <a:r>
              <a:rPr lang="en-US" altLang="ko-KR" sz="1600" dirty="0"/>
              <a:t>, </a:t>
            </a:r>
            <a:r>
              <a:rPr lang="ko-KR" altLang="ko-KR" sz="1600" dirty="0"/>
              <a:t>명시적인 정답이 주어지지 않은 상태에서 컴퓨터를 학습시키는 방법</a:t>
            </a:r>
          </a:p>
          <a:p>
            <a:pPr lvl="0" fontAlgn="base" latinLnBrk="0"/>
            <a:r>
              <a:rPr lang="ko-KR" altLang="ko-KR" sz="1600" dirty="0"/>
              <a:t>데이터 형태로 학습을 진행하는 방법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05E44-09AC-49A8-AB42-C71E1C4A7441}"/>
              </a:ext>
            </a:extLst>
          </p:cNvPr>
          <p:cNvSpPr/>
          <p:nvPr/>
        </p:nvSpPr>
        <p:spPr>
          <a:xfrm>
            <a:off x="1894574" y="2785031"/>
            <a:ext cx="1725636" cy="3116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 latinLnBrk="0"/>
            <a:endParaRPr lang="en-US" altLang="ko-KR" sz="1600" dirty="0"/>
          </a:p>
          <a:p>
            <a:pPr lvl="0" fontAlgn="base" latinLnBrk="0"/>
            <a:r>
              <a:rPr lang="ko-KR" altLang="ko-KR" sz="1600" dirty="0"/>
              <a:t>데이터로부터 하나의 함수를 유추해내기 위한 방법</a:t>
            </a:r>
          </a:p>
          <a:p>
            <a:pPr lvl="0" fontAlgn="base" latinLnBrk="0"/>
            <a:r>
              <a:rPr lang="ko-KR" altLang="ko-KR" sz="1600" dirty="0"/>
              <a:t>데이터에 대한 레이블</a:t>
            </a:r>
            <a:r>
              <a:rPr lang="en-US" altLang="ko-KR" sz="1600" dirty="0"/>
              <a:t>(Label) </a:t>
            </a:r>
            <a:r>
              <a:rPr lang="ko-KR" altLang="ko-KR" sz="1600" dirty="0"/>
              <a:t>즉</a:t>
            </a:r>
            <a:r>
              <a:rPr lang="en-US" altLang="ko-KR" sz="1600" dirty="0"/>
              <a:t>, </a:t>
            </a:r>
            <a:r>
              <a:rPr lang="ko-KR" altLang="ko-KR" sz="1600" dirty="0"/>
              <a:t>명시적인 정답이 주어진 상태에서 컴퓨터를 학습시키는 방법</a:t>
            </a:r>
          </a:p>
          <a:p>
            <a:pPr lvl="0" fontAlgn="base" latinLnBrk="0"/>
            <a:endParaRPr lang="ko-KR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60F054-977B-49B9-8375-2F50D33519E5}"/>
              </a:ext>
            </a:extLst>
          </p:cNvPr>
          <p:cNvSpPr/>
          <p:nvPr/>
        </p:nvSpPr>
        <p:spPr>
          <a:xfrm>
            <a:off x="6810653" y="2805343"/>
            <a:ext cx="1725636" cy="3116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en-US" altLang="ko-KR" sz="1600" dirty="0"/>
          </a:p>
          <a:p>
            <a:pPr fontAlgn="base" latinLnBrk="0"/>
            <a:r>
              <a:rPr lang="ko-KR" altLang="ko-KR" sz="1600" dirty="0"/>
              <a:t>지도</a:t>
            </a:r>
            <a:r>
              <a:rPr lang="en-US" altLang="ko-KR" sz="1600" dirty="0"/>
              <a:t>/</a:t>
            </a:r>
            <a:r>
              <a:rPr lang="ko-KR" altLang="ko-KR" sz="1600" dirty="0"/>
              <a:t>비지도 학습</a:t>
            </a:r>
            <a:r>
              <a:rPr lang="en-US" altLang="ko-KR" sz="1600" dirty="0"/>
              <a:t> - </a:t>
            </a:r>
            <a:r>
              <a:rPr lang="ko-KR" altLang="ko-KR" sz="1600" dirty="0"/>
              <a:t>주어진 정적인 상태에서 학습을</a:t>
            </a:r>
            <a:r>
              <a:rPr lang="en-US" altLang="ko-KR" sz="1600" dirty="0"/>
              <a:t> </a:t>
            </a:r>
            <a:r>
              <a:rPr lang="ko-KR" altLang="ko-KR" sz="1600" dirty="0"/>
              <a:t>진행하였다면</a:t>
            </a:r>
            <a:r>
              <a:rPr lang="en-US" altLang="ko-KR" sz="1600" dirty="0"/>
              <a:t>, </a:t>
            </a:r>
            <a:r>
              <a:rPr lang="ko-KR" altLang="ko-KR" sz="1600" dirty="0"/>
              <a:t>강화학습은 에이전트가 주어진 환경에 대해 어떤 행동을 취하고 어떤 보상을 얻으면서 학습을 진행</a:t>
            </a:r>
          </a:p>
          <a:p>
            <a:pPr lvl="0" fontAlgn="base" latinLnBrk="0"/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362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3" y="179670"/>
            <a:ext cx="447075" cy="4607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78046" y="199099"/>
            <a:ext cx="367472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머신러닝과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딥러닝의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차이 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5651" y="11896"/>
            <a:ext cx="3962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endParaRPr lang="ko-KR" altLang="en-US" sz="5000" dirty="0"/>
          </a:p>
        </p:txBody>
      </p:sp>
      <p:sp>
        <p:nvSpPr>
          <p:cNvPr id="7" name="직사각형 6"/>
          <p:cNvSpPr/>
          <p:nvPr/>
        </p:nvSpPr>
        <p:spPr>
          <a:xfrm>
            <a:off x="6408905" y="0"/>
            <a:ext cx="3962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A0FF2-B022-4F3B-8FFF-76697EC35B84}"/>
              </a:ext>
            </a:extLst>
          </p:cNvPr>
          <p:cNvSpPr/>
          <p:nvPr/>
        </p:nvSpPr>
        <p:spPr>
          <a:xfrm>
            <a:off x="932155" y="820100"/>
            <a:ext cx="8558074" cy="287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 latinLnBrk="0"/>
            <a:endParaRPr lang="en-US" altLang="ko-KR" dirty="0"/>
          </a:p>
          <a:p>
            <a:pPr lvl="0" fontAlgn="base" latinLnBrk="0"/>
            <a:r>
              <a:rPr lang="ko-KR" altLang="ko-KR" dirty="0"/>
              <a:t>인공지능</a:t>
            </a:r>
            <a:r>
              <a:rPr lang="en-US" altLang="ko-KR" dirty="0"/>
              <a:t> &gt; </a:t>
            </a:r>
            <a:r>
              <a:rPr lang="ko-KR" altLang="ko-KR" dirty="0"/>
              <a:t>머신 러닝</a:t>
            </a:r>
            <a:r>
              <a:rPr lang="en-US" altLang="ko-KR" dirty="0"/>
              <a:t> &gt; </a:t>
            </a:r>
            <a:r>
              <a:rPr lang="ko-KR" altLang="ko-KR" dirty="0"/>
              <a:t>딥 </a:t>
            </a:r>
            <a:r>
              <a:rPr lang="ko-KR" altLang="en-US" dirty="0"/>
              <a:t>러닝</a:t>
            </a:r>
            <a:endParaRPr lang="ko-KR" altLang="ko-KR" dirty="0"/>
          </a:p>
          <a:p>
            <a:pPr lvl="0" fontAlgn="base" latinLnBrk="0"/>
            <a:r>
              <a:rPr lang="ko-KR" altLang="ko-KR" dirty="0"/>
              <a:t>머신 러닝이 인공지능의 주요 아이디어의 일부를 가져와서 인간의 뇌에서 일어나는 의사 결정 과정을 모방하여 만든 신경망으로 현실 세계의 문제를 푸는 것에 집중한다면</a:t>
            </a:r>
            <a:r>
              <a:rPr lang="en-US" altLang="ko-KR" dirty="0"/>
              <a:t>,</a:t>
            </a:r>
            <a:endParaRPr lang="ko-KR" altLang="ko-KR" dirty="0"/>
          </a:p>
          <a:p>
            <a:pPr lvl="0" fontAlgn="base" latinLnBrk="0"/>
            <a:r>
              <a:rPr lang="ko-KR" altLang="ko-KR" dirty="0"/>
              <a:t>딥 러닝은 머신 러닝의 도구와 기술의 일부에 더욱 초점을 맞춘다</a:t>
            </a:r>
            <a:r>
              <a:rPr lang="en-US" altLang="ko-KR" dirty="0"/>
              <a:t>. </a:t>
            </a:r>
            <a:r>
              <a:rPr lang="ko-KR" altLang="ko-KR" dirty="0"/>
              <a:t>그리고 생각이 필요한 어떤 문제를 해결하는 일에 이를 적용하려 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fontAlgn="base" latinLnBrk="0"/>
            <a:r>
              <a:rPr lang="ko-KR" altLang="ko-KR" dirty="0"/>
              <a:t>머신 러닝에서 기계가 학습하기 위해 주어진 데이터에서 특징을 추출하는 </a:t>
            </a:r>
            <a:r>
              <a:rPr lang="ko-KR" altLang="en-US" dirty="0"/>
              <a:t>과</a:t>
            </a:r>
            <a:r>
              <a:rPr lang="ko-KR" altLang="ko-KR" dirty="0"/>
              <a:t>정에 여전히 사람이 개입</a:t>
            </a:r>
            <a:r>
              <a:rPr lang="ko-KR" altLang="en-US" dirty="0"/>
              <a:t>하지만 </a:t>
            </a:r>
            <a:r>
              <a:rPr lang="ko-KR" altLang="ko-KR" dirty="0"/>
              <a:t>딥 러닝은 주어진 데이터를 그대로 입력데이터로 활용</a:t>
            </a:r>
            <a:r>
              <a:rPr lang="en-US" altLang="ko-KR" dirty="0"/>
              <a:t>. (</a:t>
            </a:r>
            <a:r>
              <a:rPr lang="ko-KR" altLang="ko-KR" dirty="0"/>
              <a:t>기계 스스로 학습</a:t>
            </a:r>
            <a:r>
              <a:rPr lang="en-US" altLang="ko-KR" dirty="0"/>
              <a:t>)</a:t>
            </a:r>
            <a:endParaRPr lang="ko-KR" altLang="ko-KR" dirty="0"/>
          </a:p>
          <a:p>
            <a:pPr lvl="0" fontAlgn="base" latinLnBrk="0"/>
            <a:r>
              <a:rPr lang="ko-KR" altLang="ko-KR" dirty="0"/>
              <a:t>딥 러닝</a:t>
            </a:r>
            <a:r>
              <a:rPr lang="en-US" altLang="ko-KR" dirty="0"/>
              <a:t> - </a:t>
            </a:r>
            <a:r>
              <a:rPr lang="ko-KR" altLang="ko-KR" dirty="0"/>
              <a:t>완전한 머신 러닝을 실현하는 기술</a:t>
            </a:r>
          </a:p>
          <a:p>
            <a:pPr latinLnBrk="0"/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8ACE51-5E8A-45A4-9533-C670604F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6899"/>
            <a:ext cx="9906000" cy="3121099"/>
          </a:xfrm>
          <a:prstGeom prst="rect">
            <a:avLst/>
          </a:prstGeom>
        </p:spPr>
      </p:pic>
      <p:sp>
        <p:nvSpPr>
          <p:cNvPr id="10" name="직사각형 1">
            <a:extLst>
              <a:ext uri="{FF2B5EF4-FFF2-40B4-BE49-F238E27FC236}">
                <a16:creationId xmlns:a16="http://schemas.microsoft.com/office/drawing/2014/main" id="{541113BB-ADFA-4FD5-AB46-0C7BFAEA05AA}"/>
              </a:ext>
            </a:extLst>
          </p:cNvPr>
          <p:cNvSpPr/>
          <p:nvPr/>
        </p:nvSpPr>
        <p:spPr>
          <a:xfrm>
            <a:off x="0" y="0"/>
            <a:ext cx="1660124" cy="994299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차이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35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3" y="179670"/>
            <a:ext cx="447075" cy="4607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9509" y="668383"/>
            <a:ext cx="8307237" cy="54325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D4392476-0AB6-4B2C-853E-E6A3D6C551A1}"/>
              </a:ext>
            </a:extLst>
          </p:cNvPr>
          <p:cNvSpPr/>
          <p:nvPr/>
        </p:nvSpPr>
        <p:spPr>
          <a:xfrm>
            <a:off x="0" y="0"/>
            <a:ext cx="1660030" cy="2339830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머신러닝의</a:t>
            </a:r>
            <a:r>
              <a:rPr lang="ko-KR" altLang="en-US" dirty="0"/>
              <a:t> 사용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D640F4-E308-4976-8CF6-C63BF11000EB}"/>
              </a:ext>
            </a:extLst>
          </p:cNvPr>
          <p:cNvSpPr/>
          <p:nvPr/>
        </p:nvSpPr>
        <p:spPr>
          <a:xfrm>
            <a:off x="2032986" y="1731146"/>
            <a:ext cx="6178859" cy="3675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2000" b="1" dirty="0">
                <a:latin typeface="Consolas" panose="020B0609020204030204" pitchFamily="49" charset="0"/>
              </a:rPr>
              <a:t>실생활에서의 머신 러닝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latinLnBrk="0"/>
            <a:endParaRPr lang="ko-KR" altLang="ko-KR" sz="2000" dirty="0">
              <a:latin typeface="Consolas" panose="020B0609020204030204" pitchFamily="49" charset="0"/>
            </a:endParaRP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사기성 결제 실시간으로 식별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실시간 입찰 플랫폼에서 타겟 디지털 디스플레이 광고 진행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-TV </a:t>
            </a:r>
            <a:r>
              <a:rPr lang="ko-KR" altLang="ko-KR" sz="2000" dirty="0">
                <a:latin typeface="Consolas" panose="020B0609020204030204" pitchFamily="49" charset="0"/>
              </a:rPr>
              <a:t>서비스 고객을 위해 이전 시청 습관을 기반으로 한 실시간 개인 맞춤화 된 콘텐츠 추천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자동차 품질 개선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유망 잠재 고객에 집중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미디어 최적화</a:t>
            </a:r>
          </a:p>
          <a:p>
            <a:pPr lvl="1" fontAlgn="base" latinLnBrk="0"/>
            <a:r>
              <a:rPr lang="en-US" altLang="ko-KR" sz="2000" dirty="0"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latin typeface="Consolas" panose="020B0609020204030204" pitchFamily="49" charset="0"/>
              </a:rPr>
              <a:t>의료 보건 서비스 개선</a:t>
            </a:r>
          </a:p>
        </p:txBody>
      </p:sp>
    </p:spTree>
    <p:extLst>
      <p:ext uri="{BB962C8B-B14F-4D97-AF65-F5344CB8AC3E}">
        <p14:creationId xmlns:p14="http://schemas.microsoft.com/office/powerpoint/2010/main" val="309701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581" y="0"/>
            <a:ext cx="1660030" cy="2339830"/>
          </a:xfrm>
          <a:custGeom>
            <a:avLst/>
            <a:gdLst>
              <a:gd name="connsiteX0" fmla="*/ 0 w 1915064"/>
              <a:gd name="connsiteY0" fmla="*/ 0 h 2339830"/>
              <a:gd name="connsiteX1" fmla="*/ 1915064 w 1915064"/>
              <a:gd name="connsiteY1" fmla="*/ 0 h 2339830"/>
              <a:gd name="connsiteX2" fmla="*/ 1915064 w 1915064"/>
              <a:gd name="connsiteY2" fmla="*/ 2339830 h 2339830"/>
              <a:gd name="connsiteX3" fmla="*/ 0 w 1915064"/>
              <a:gd name="connsiteY3" fmla="*/ 2339830 h 2339830"/>
              <a:gd name="connsiteX4" fmla="*/ 0 w 1915064"/>
              <a:gd name="connsiteY4" fmla="*/ 0 h 2339830"/>
              <a:gd name="connsiteX0" fmla="*/ 8627 w 1923691"/>
              <a:gd name="connsiteY0" fmla="*/ 0 h 2857415"/>
              <a:gd name="connsiteX1" fmla="*/ 1923691 w 1923691"/>
              <a:gd name="connsiteY1" fmla="*/ 0 h 2857415"/>
              <a:gd name="connsiteX2" fmla="*/ 1923691 w 1923691"/>
              <a:gd name="connsiteY2" fmla="*/ 2339830 h 2857415"/>
              <a:gd name="connsiteX3" fmla="*/ 0 w 1923691"/>
              <a:gd name="connsiteY3" fmla="*/ 2857415 h 2857415"/>
              <a:gd name="connsiteX4" fmla="*/ 8627 w 1923691"/>
              <a:gd name="connsiteY4" fmla="*/ 0 h 2857415"/>
              <a:gd name="connsiteX0" fmla="*/ 8627 w 1923691"/>
              <a:gd name="connsiteY0" fmla="*/ 0 h 2339830"/>
              <a:gd name="connsiteX1" fmla="*/ 1923691 w 1923691"/>
              <a:gd name="connsiteY1" fmla="*/ 0 h 2339830"/>
              <a:gd name="connsiteX2" fmla="*/ 1923691 w 1923691"/>
              <a:gd name="connsiteY2" fmla="*/ 2339830 h 2339830"/>
              <a:gd name="connsiteX3" fmla="*/ 0 w 1923691"/>
              <a:gd name="connsiteY3" fmla="*/ 1934389 h 2339830"/>
              <a:gd name="connsiteX4" fmla="*/ 8627 w 1923691"/>
              <a:gd name="connsiteY4" fmla="*/ 0 h 23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691" h="2339830">
                <a:moveTo>
                  <a:pt x="8627" y="0"/>
                </a:moveTo>
                <a:lnTo>
                  <a:pt x="1923691" y="0"/>
                </a:lnTo>
                <a:lnTo>
                  <a:pt x="1923691" y="2339830"/>
                </a:lnTo>
                <a:lnTo>
                  <a:pt x="0" y="1934389"/>
                </a:lnTo>
                <a:cubicBezTo>
                  <a:pt x="2876" y="981917"/>
                  <a:pt x="5751" y="952472"/>
                  <a:pt x="8627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2" y="231423"/>
            <a:ext cx="447075" cy="4607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985" y="770717"/>
            <a:ext cx="133522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Machine Learning</a:t>
            </a:r>
          </a:p>
          <a:p>
            <a:pPr algn="dist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기계학습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DemiLight" pitchFamily="34" charset="-127"/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dirty="0">
              <a:solidFill>
                <a:prstClr val="white">
                  <a:lumMod val="7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4E319-7399-4E04-8EE7-EBFE41B66203}"/>
              </a:ext>
            </a:extLst>
          </p:cNvPr>
          <p:cNvSpPr txBox="1"/>
          <p:nvPr/>
        </p:nvSpPr>
        <p:spPr>
          <a:xfrm>
            <a:off x="6968971" y="5291091"/>
            <a:ext cx="33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0352038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337</Words>
  <Application>Microsoft Office PowerPoint</Application>
  <PresentationFormat>A4 용지(210x297mm)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 Sans CJK KR Bold</vt:lpstr>
      <vt:lpstr>Noto Sans CJK KR DemiLight</vt:lpstr>
      <vt:lpstr>Noto Sans CJK KR Medium</vt:lpstr>
      <vt:lpstr>맑은 고딕</vt:lpstr>
      <vt:lpstr>Arial</vt:lpstr>
      <vt:lpstr>Calibri</vt:lpstr>
      <vt:lpstr>Calibri Light</vt:lpstr>
      <vt:lpstr>Consolas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kyo-young seo</cp:lastModifiedBy>
  <cp:revision>308</cp:revision>
  <dcterms:created xsi:type="dcterms:W3CDTF">2017-09-07T10:48:07Z</dcterms:created>
  <dcterms:modified xsi:type="dcterms:W3CDTF">2017-12-31T04:56:51Z</dcterms:modified>
</cp:coreProperties>
</file>